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Lst>
  <p:notesMasterIdLst>
    <p:notesMasterId r:id="rId15"/>
  </p:notesMasterIdLst>
  <p:sldIdLst>
    <p:sldId id="492" r:id="rId7"/>
    <p:sldId id="3237" r:id="rId8"/>
    <p:sldId id="3244" r:id="rId9"/>
    <p:sldId id="4749" r:id="rId10"/>
    <p:sldId id="4750" r:id="rId11"/>
    <p:sldId id="3252" r:id="rId12"/>
    <p:sldId id="261" r:id="rId13"/>
    <p:sldId id="325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zhaber, Leeann" initials="KL" lastIdx="1" clrIdx="0">
    <p:extLst>
      <p:ext uri="{19B8F6BF-5375-455C-9EA6-DF929625EA0E}">
        <p15:presenceInfo xmlns:p15="http://schemas.microsoft.com/office/powerpoint/2012/main" userId="S::lkitzhaber@deloitte.com::eb438011-c821-461a-a1bb-bfda832cb12e" providerId="AD"/>
      </p:ext>
    </p:extLst>
  </p:cmAuthor>
  <p:cmAuthor id="2" name="Korte, Liz" initials="KL" lastIdx="1" clrIdx="1">
    <p:extLst>
      <p:ext uri="{19B8F6BF-5375-455C-9EA6-DF929625EA0E}">
        <p15:presenceInfo xmlns:p15="http://schemas.microsoft.com/office/powerpoint/2012/main" userId="S::likorte@deloitte.com::4e00b886-5bc7-44e7-bec5-42784fc1a6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5FD36-DD4C-4CD2-97BD-10D0495577C8}" v="12" dt="2023-02-09T20:50:52.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5" autoAdjust="0"/>
    <p:restoredTop sz="94660"/>
  </p:normalViewPr>
  <p:slideViewPr>
    <p:cSldViewPr snapToGrid="0">
      <p:cViewPr varScale="1">
        <p:scale>
          <a:sx n="67" d="100"/>
          <a:sy n="67" d="100"/>
        </p:scale>
        <p:origin x="1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ick, Riki | APHL" userId="300402a8-0771-4802-bebe-a22fb8edc53b" providerId="ADAL" clId="{5365FD36-DD4C-4CD2-97BD-10D0495577C8}"/>
    <pc:docChg chg="undo custSel addSld delSld modSld">
      <pc:chgData name="Merrick, Riki | APHL" userId="300402a8-0771-4802-bebe-a22fb8edc53b" providerId="ADAL" clId="{5365FD36-DD4C-4CD2-97BD-10D0495577C8}" dt="2023-02-09T20:51:06.328" v="639" actId="14100"/>
      <pc:docMkLst>
        <pc:docMk/>
      </pc:docMkLst>
      <pc:sldChg chg="addSp delSp modSp mod">
        <pc:chgData name="Merrick, Riki | APHL" userId="300402a8-0771-4802-bebe-a22fb8edc53b" providerId="ADAL" clId="{5365FD36-DD4C-4CD2-97BD-10D0495577C8}" dt="2023-02-09T20:34:08.009" v="362" actId="1076"/>
        <pc:sldMkLst>
          <pc:docMk/>
          <pc:sldMk cId="1463449016" sldId="261"/>
        </pc:sldMkLst>
        <pc:spChg chg="mod">
          <ac:chgData name="Merrick, Riki | APHL" userId="300402a8-0771-4802-bebe-a22fb8edc53b" providerId="ADAL" clId="{5365FD36-DD4C-4CD2-97BD-10D0495577C8}" dt="2023-02-09T20:33:56.819" v="358" actId="20577"/>
          <ac:spMkLst>
            <pc:docMk/>
            <pc:sldMk cId="1463449016" sldId="261"/>
            <ac:spMk id="2" creationId="{416127CB-BD68-4820-8C15-E123172B3985}"/>
          </ac:spMkLst>
        </pc:spChg>
        <pc:spChg chg="del mod">
          <ac:chgData name="Merrick, Riki | APHL" userId="300402a8-0771-4802-bebe-a22fb8edc53b" providerId="ADAL" clId="{5365FD36-DD4C-4CD2-97BD-10D0495577C8}" dt="2023-02-09T20:34:00.480" v="359" actId="478"/>
          <ac:spMkLst>
            <pc:docMk/>
            <pc:sldMk cId="1463449016" sldId="261"/>
            <ac:spMk id="3" creationId="{43B1AF0E-E6CD-43F2-8E42-D59346D197E1}"/>
          </ac:spMkLst>
        </pc:spChg>
        <pc:picChg chg="add mod">
          <ac:chgData name="Merrick, Riki | APHL" userId="300402a8-0771-4802-bebe-a22fb8edc53b" providerId="ADAL" clId="{5365FD36-DD4C-4CD2-97BD-10D0495577C8}" dt="2023-02-09T20:34:08.009" v="362" actId="1076"/>
          <ac:picMkLst>
            <pc:docMk/>
            <pc:sldMk cId="1463449016" sldId="261"/>
            <ac:picMk id="5" creationId="{40C6F9FD-021D-EA31-A99A-B9A5CF1782ED}"/>
          </ac:picMkLst>
        </pc:picChg>
      </pc:sldChg>
      <pc:sldChg chg="delSp modSp del mod">
        <pc:chgData name="Merrick, Riki | APHL" userId="300402a8-0771-4802-bebe-a22fb8edc53b" providerId="ADAL" clId="{5365FD36-DD4C-4CD2-97BD-10D0495577C8}" dt="2023-02-09T20:46:38.198" v="545" actId="47"/>
        <pc:sldMkLst>
          <pc:docMk/>
          <pc:sldMk cId="4096175789" sldId="262"/>
        </pc:sldMkLst>
        <pc:spChg chg="mod">
          <ac:chgData name="Merrick, Riki | APHL" userId="300402a8-0771-4802-bebe-a22fb8edc53b" providerId="ADAL" clId="{5365FD36-DD4C-4CD2-97BD-10D0495577C8}" dt="2023-02-09T20:44:49.074" v="526" actId="14100"/>
          <ac:spMkLst>
            <pc:docMk/>
            <pc:sldMk cId="4096175789" sldId="262"/>
            <ac:spMk id="2" creationId="{416127CB-BD68-4820-8C15-E123172B3985}"/>
          </ac:spMkLst>
        </pc:spChg>
        <pc:spChg chg="del mod">
          <ac:chgData name="Merrick, Riki | APHL" userId="300402a8-0771-4802-bebe-a22fb8edc53b" providerId="ADAL" clId="{5365FD36-DD4C-4CD2-97BD-10D0495577C8}" dt="2023-02-09T20:22:16.606" v="16"/>
          <ac:spMkLst>
            <pc:docMk/>
            <pc:sldMk cId="4096175789" sldId="262"/>
            <ac:spMk id="3" creationId="{43B1AF0E-E6CD-43F2-8E42-D59346D197E1}"/>
          </ac:spMkLst>
        </pc:spChg>
      </pc:sldChg>
      <pc:sldChg chg="del">
        <pc:chgData name="Merrick, Riki | APHL" userId="300402a8-0771-4802-bebe-a22fb8edc53b" providerId="ADAL" clId="{5365FD36-DD4C-4CD2-97BD-10D0495577C8}" dt="2023-02-09T20:28:29.590" v="253" actId="47"/>
        <pc:sldMkLst>
          <pc:docMk/>
          <pc:sldMk cId="2896961759" sldId="263"/>
        </pc:sldMkLst>
      </pc:sldChg>
      <pc:sldChg chg="del">
        <pc:chgData name="Merrick, Riki | APHL" userId="300402a8-0771-4802-bebe-a22fb8edc53b" providerId="ADAL" clId="{5365FD36-DD4C-4CD2-97BD-10D0495577C8}" dt="2023-02-09T20:22:19.932" v="17" actId="47"/>
        <pc:sldMkLst>
          <pc:docMk/>
          <pc:sldMk cId="1205380362" sldId="264"/>
        </pc:sldMkLst>
      </pc:sldChg>
      <pc:sldChg chg="del">
        <pc:chgData name="Merrick, Riki | APHL" userId="300402a8-0771-4802-bebe-a22fb8edc53b" providerId="ADAL" clId="{5365FD36-DD4C-4CD2-97BD-10D0495577C8}" dt="2023-02-09T20:28:30.997" v="254" actId="47"/>
        <pc:sldMkLst>
          <pc:docMk/>
          <pc:sldMk cId="2076065547" sldId="316"/>
        </pc:sldMkLst>
      </pc:sldChg>
      <pc:sldChg chg="del">
        <pc:chgData name="Merrick, Riki | APHL" userId="300402a8-0771-4802-bebe-a22fb8edc53b" providerId="ADAL" clId="{5365FD36-DD4C-4CD2-97BD-10D0495577C8}" dt="2023-02-09T20:28:37.090" v="255" actId="47"/>
        <pc:sldMkLst>
          <pc:docMk/>
          <pc:sldMk cId="550739187" sldId="318"/>
        </pc:sldMkLst>
      </pc:sldChg>
      <pc:sldChg chg="modSp mod">
        <pc:chgData name="Merrick, Riki | APHL" userId="300402a8-0771-4802-bebe-a22fb8edc53b" providerId="ADAL" clId="{5365FD36-DD4C-4CD2-97BD-10D0495577C8}" dt="2023-02-09T20:47:30.063" v="579" actId="20577"/>
        <pc:sldMkLst>
          <pc:docMk/>
          <pc:sldMk cId="2868203134" sldId="492"/>
        </pc:sldMkLst>
        <pc:spChg chg="mod">
          <ac:chgData name="Merrick, Riki | APHL" userId="300402a8-0771-4802-bebe-a22fb8edc53b" providerId="ADAL" clId="{5365FD36-DD4C-4CD2-97BD-10D0495577C8}" dt="2023-02-09T20:47:30.063" v="579" actId="20577"/>
          <ac:spMkLst>
            <pc:docMk/>
            <pc:sldMk cId="2868203134" sldId="492"/>
            <ac:spMk id="3" creationId="{4C0DA756-7BB8-B24F-8A4C-834B9804669D}"/>
          </ac:spMkLst>
        </pc:spChg>
        <pc:spChg chg="mod">
          <ac:chgData name="Merrick, Riki | APHL" userId="300402a8-0771-4802-bebe-a22fb8edc53b" providerId="ADAL" clId="{5365FD36-DD4C-4CD2-97BD-10D0495577C8}" dt="2023-02-09T20:47:19.063" v="566" actId="20577"/>
          <ac:spMkLst>
            <pc:docMk/>
            <pc:sldMk cId="2868203134" sldId="492"/>
            <ac:spMk id="13" creationId="{B519956F-B971-224A-B0E1-EF7BFFC9750C}"/>
          </ac:spMkLst>
        </pc:spChg>
      </pc:sldChg>
      <pc:sldChg chg="delSp add del mod">
        <pc:chgData name="Merrick, Riki | APHL" userId="300402a8-0771-4802-bebe-a22fb8edc53b" providerId="ADAL" clId="{5365FD36-DD4C-4CD2-97BD-10D0495577C8}" dt="2023-02-09T20:46:34.647" v="544" actId="47"/>
        <pc:sldMkLst>
          <pc:docMk/>
          <pc:sldMk cId="3418556910" sldId="3237"/>
        </pc:sldMkLst>
        <pc:spChg chg="del">
          <ac:chgData name="Merrick, Riki | APHL" userId="300402a8-0771-4802-bebe-a22fb8edc53b" providerId="ADAL" clId="{5365FD36-DD4C-4CD2-97BD-10D0495577C8}" dt="2023-02-09T20:44:42.248" v="525" actId="478"/>
          <ac:spMkLst>
            <pc:docMk/>
            <pc:sldMk cId="3418556910" sldId="3237"/>
            <ac:spMk id="36" creationId="{A519DD72-24AF-A34C-8A31-2A1B6924AB58}"/>
          </ac:spMkLst>
        </pc:spChg>
      </pc:sldChg>
      <pc:sldChg chg="addSp delSp modSp mod modAnim">
        <pc:chgData name="Merrick, Riki | APHL" userId="300402a8-0771-4802-bebe-a22fb8edc53b" providerId="ADAL" clId="{5365FD36-DD4C-4CD2-97BD-10D0495577C8}" dt="2023-02-09T20:51:06.328" v="639" actId="14100"/>
        <pc:sldMkLst>
          <pc:docMk/>
          <pc:sldMk cId="3341001555" sldId="3244"/>
        </pc:sldMkLst>
        <pc:spChg chg="mod">
          <ac:chgData name="Merrick, Riki | APHL" userId="300402a8-0771-4802-bebe-a22fb8edc53b" providerId="ADAL" clId="{5365FD36-DD4C-4CD2-97BD-10D0495577C8}" dt="2023-02-09T20:49:36.693" v="630" actId="1076"/>
          <ac:spMkLst>
            <pc:docMk/>
            <pc:sldMk cId="3341001555" sldId="3244"/>
            <ac:spMk id="5" creationId="{BC1986DB-B757-2645-BA21-D65B5EA9FF45}"/>
          </ac:spMkLst>
        </pc:spChg>
        <pc:grpChg chg="del">
          <ac:chgData name="Merrick, Riki | APHL" userId="300402a8-0771-4802-bebe-a22fb8edc53b" providerId="ADAL" clId="{5365FD36-DD4C-4CD2-97BD-10D0495577C8}" dt="2023-02-09T20:49:33.305" v="628" actId="478"/>
          <ac:grpSpMkLst>
            <pc:docMk/>
            <pc:sldMk cId="3341001555" sldId="3244"/>
            <ac:grpSpMk id="34" creationId="{C5163DBE-2A4F-D3ED-EB5E-C67216CA67AC}"/>
          </ac:grpSpMkLst>
        </pc:grpChg>
        <pc:grpChg chg="del">
          <ac:chgData name="Merrick, Riki | APHL" userId="300402a8-0771-4802-bebe-a22fb8edc53b" providerId="ADAL" clId="{5365FD36-DD4C-4CD2-97BD-10D0495577C8}" dt="2023-02-09T20:49:43.060" v="632" actId="478"/>
          <ac:grpSpMkLst>
            <pc:docMk/>
            <pc:sldMk cId="3341001555" sldId="3244"/>
            <ac:grpSpMk id="42" creationId="{798A0809-4F8B-66E2-6CBC-F8FC59381C7D}"/>
          </ac:grpSpMkLst>
        </pc:grpChg>
        <pc:grpChg chg="del">
          <ac:chgData name="Merrick, Riki | APHL" userId="300402a8-0771-4802-bebe-a22fb8edc53b" providerId="ADAL" clId="{5365FD36-DD4C-4CD2-97BD-10D0495577C8}" dt="2023-02-09T20:49:39.670" v="631" actId="478"/>
          <ac:grpSpMkLst>
            <pc:docMk/>
            <pc:sldMk cId="3341001555" sldId="3244"/>
            <ac:grpSpMk id="43" creationId="{C0973430-08E6-3D24-4E49-CBC603D14330}"/>
          </ac:grpSpMkLst>
        </pc:grpChg>
        <pc:picChg chg="add mod">
          <ac:chgData name="Merrick, Riki | APHL" userId="300402a8-0771-4802-bebe-a22fb8edc53b" providerId="ADAL" clId="{5365FD36-DD4C-4CD2-97BD-10D0495577C8}" dt="2023-02-09T20:51:06.328" v="639" actId="14100"/>
          <ac:picMkLst>
            <pc:docMk/>
            <pc:sldMk cId="3341001555" sldId="3244"/>
            <ac:picMk id="36" creationId="{4A3CE7A7-212D-9133-CF8A-1E1F594C5B50}"/>
          </ac:picMkLst>
        </pc:picChg>
      </pc:sldChg>
      <pc:sldChg chg="addSp delSp modSp mod">
        <pc:chgData name="Merrick, Riki | APHL" userId="300402a8-0771-4802-bebe-a22fb8edc53b" providerId="ADAL" clId="{5365FD36-DD4C-4CD2-97BD-10D0495577C8}" dt="2023-02-09T20:48:06.924" v="627" actId="6549"/>
        <pc:sldMkLst>
          <pc:docMk/>
          <pc:sldMk cId="2178049819" sldId="3252"/>
        </pc:sldMkLst>
        <pc:spChg chg="mod">
          <ac:chgData name="Merrick, Riki | APHL" userId="300402a8-0771-4802-bebe-a22fb8edc53b" providerId="ADAL" clId="{5365FD36-DD4C-4CD2-97BD-10D0495577C8}" dt="2023-02-09T20:48:06.924" v="627" actId="6549"/>
          <ac:spMkLst>
            <pc:docMk/>
            <pc:sldMk cId="2178049819" sldId="3252"/>
            <ac:spMk id="2" creationId="{94CC3B10-4432-4A26-B2D2-E20C1F65B8EC}"/>
          </ac:spMkLst>
        </pc:spChg>
        <pc:spChg chg="mod">
          <ac:chgData name="Merrick, Riki | APHL" userId="300402a8-0771-4802-bebe-a22fb8edc53b" providerId="ADAL" clId="{5365FD36-DD4C-4CD2-97BD-10D0495577C8}" dt="2023-02-09T20:39:24.950" v="513" actId="5793"/>
          <ac:spMkLst>
            <pc:docMk/>
            <pc:sldMk cId="2178049819" sldId="3252"/>
            <ac:spMk id="3" creationId="{DE125095-4594-4F39-8F7D-68EF59C68CAF}"/>
          </ac:spMkLst>
        </pc:spChg>
        <pc:picChg chg="add del">
          <ac:chgData name="Merrick, Riki | APHL" userId="300402a8-0771-4802-bebe-a22fb8edc53b" providerId="ADAL" clId="{5365FD36-DD4C-4CD2-97BD-10D0495577C8}" dt="2023-02-09T20:33:23.133" v="319" actId="22"/>
          <ac:picMkLst>
            <pc:docMk/>
            <pc:sldMk cId="2178049819" sldId="3252"/>
            <ac:picMk id="5" creationId="{FAD08A42-F5F8-395F-5F7F-E846914882B0}"/>
          </ac:picMkLst>
        </pc:picChg>
        <pc:picChg chg="add mod">
          <ac:chgData name="Merrick, Riki | APHL" userId="300402a8-0771-4802-bebe-a22fb8edc53b" providerId="ADAL" clId="{5365FD36-DD4C-4CD2-97BD-10D0495577C8}" dt="2023-02-09T20:39:19.218" v="512" actId="14100"/>
          <ac:picMkLst>
            <pc:docMk/>
            <pc:sldMk cId="2178049819" sldId="3252"/>
            <ac:picMk id="7" creationId="{BAE4ACF4-B2F0-9230-60AD-3B3B6834C2B9}"/>
          </ac:picMkLst>
        </pc:picChg>
      </pc:sldChg>
      <pc:sldChg chg="modSp add mod">
        <pc:chgData name="Merrick, Riki | APHL" userId="300402a8-0771-4802-bebe-a22fb8edc53b" providerId="ADAL" clId="{5365FD36-DD4C-4CD2-97BD-10D0495577C8}" dt="2023-02-09T20:40:27.654" v="523" actId="20577"/>
        <pc:sldMkLst>
          <pc:docMk/>
          <pc:sldMk cId="2979391528" sldId="3253"/>
        </pc:sldMkLst>
        <pc:spChg chg="mod">
          <ac:chgData name="Merrick, Riki | APHL" userId="300402a8-0771-4802-bebe-a22fb8edc53b" providerId="ADAL" clId="{5365FD36-DD4C-4CD2-97BD-10D0495577C8}" dt="2023-02-09T20:40:27.654" v="523" actId="20577"/>
          <ac:spMkLst>
            <pc:docMk/>
            <pc:sldMk cId="2979391528" sldId="3253"/>
            <ac:spMk id="3" creationId="{43B1AF0E-E6CD-43F2-8E42-D59346D197E1}"/>
          </ac:spMkLst>
        </pc:spChg>
      </pc:sldChg>
      <pc:sldChg chg="del">
        <pc:chgData name="Merrick, Riki | APHL" userId="300402a8-0771-4802-bebe-a22fb8edc53b" providerId="ADAL" clId="{5365FD36-DD4C-4CD2-97BD-10D0495577C8}" dt="2023-02-09T20:28:28.273" v="252" actId="47"/>
        <pc:sldMkLst>
          <pc:docMk/>
          <pc:sldMk cId="3711961911" sldId="3253"/>
        </pc:sldMkLst>
      </pc:sldChg>
      <pc:sldChg chg="delSp modSp new del mod">
        <pc:chgData name="Merrick, Riki | APHL" userId="300402a8-0771-4802-bebe-a22fb8edc53b" providerId="ADAL" clId="{5365FD36-DD4C-4CD2-97BD-10D0495577C8}" dt="2023-02-09T20:47:11.355" v="548" actId="47"/>
        <pc:sldMkLst>
          <pc:docMk/>
          <pc:sldMk cId="1203114291" sldId="3254"/>
        </pc:sldMkLst>
        <pc:spChg chg="mod">
          <ac:chgData name="Merrick, Riki | APHL" userId="300402a8-0771-4802-bebe-a22fb8edc53b" providerId="ADAL" clId="{5365FD36-DD4C-4CD2-97BD-10D0495577C8}" dt="2023-02-09T20:45:26.948" v="542" actId="6549"/>
          <ac:spMkLst>
            <pc:docMk/>
            <pc:sldMk cId="1203114291" sldId="3254"/>
            <ac:spMk id="2" creationId="{2265501C-86E5-97C0-59CE-CA4DFE8C29BD}"/>
          </ac:spMkLst>
        </pc:spChg>
        <pc:spChg chg="del">
          <ac:chgData name="Merrick, Riki | APHL" userId="300402a8-0771-4802-bebe-a22fb8edc53b" providerId="ADAL" clId="{5365FD36-DD4C-4CD2-97BD-10D0495577C8}" dt="2023-02-09T20:45:03.042" v="534" actId="478"/>
          <ac:spMkLst>
            <pc:docMk/>
            <pc:sldMk cId="1203114291" sldId="3254"/>
            <ac:spMk id="3" creationId="{77AA3D23-0F6D-9CBF-7AC6-5C6F798D759B}"/>
          </ac:spMkLst>
        </pc:spChg>
        <pc:spChg chg="del">
          <ac:chgData name="Merrick, Riki | APHL" userId="300402a8-0771-4802-bebe-a22fb8edc53b" providerId="ADAL" clId="{5365FD36-DD4C-4CD2-97BD-10D0495577C8}" dt="2023-02-09T20:45:09.621" v="535" actId="478"/>
          <ac:spMkLst>
            <pc:docMk/>
            <pc:sldMk cId="1203114291" sldId="3254"/>
            <ac:spMk id="4" creationId="{709AC87B-A369-B3E0-145C-12BC7527BA3C}"/>
          </ac:spMkLst>
        </pc:spChg>
      </pc:sldChg>
      <pc:sldChg chg="del">
        <pc:chgData name="Merrick, Riki | APHL" userId="300402a8-0771-4802-bebe-a22fb8edc53b" providerId="ADAL" clId="{5365FD36-DD4C-4CD2-97BD-10D0495577C8}" dt="2023-02-09T20:28:24.977" v="251" actId="47"/>
        <pc:sldMkLst>
          <pc:docMk/>
          <pc:sldMk cId="3945075343" sldId="3254"/>
        </pc:sldMkLst>
      </pc:sldChg>
      <pc:sldChg chg="modSp add mod modNotes">
        <pc:chgData name="Merrick, Riki | APHL" userId="300402a8-0771-4802-bebe-a22fb8edc53b" providerId="ADAL" clId="{5365FD36-DD4C-4CD2-97BD-10D0495577C8}" dt="2023-02-09T20:47:45.895" v="593" actId="20577"/>
        <pc:sldMkLst>
          <pc:docMk/>
          <pc:sldMk cId="3413487409" sldId="4749"/>
        </pc:sldMkLst>
        <pc:spChg chg="mod">
          <ac:chgData name="Merrick, Riki | APHL" userId="300402a8-0771-4802-bebe-a22fb8edc53b" providerId="ADAL" clId="{5365FD36-DD4C-4CD2-97BD-10D0495577C8}" dt="2023-02-09T20:47:45.895" v="593" actId="20577"/>
          <ac:spMkLst>
            <pc:docMk/>
            <pc:sldMk cId="3413487409" sldId="4749"/>
            <ac:spMk id="697" creationId="{2B402F95-7DE5-7CEF-3B9B-7117170A5A42}"/>
          </ac:spMkLst>
        </pc:spChg>
      </pc:sldChg>
      <pc:sldChg chg="modNotes">
        <pc:chgData name="Merrick, Riki | APHL" userId="300402a8-0771-4802-bebe-a22fb8edc53b" providerId="ADAL" clId="{5365FD36-DD4C-4CD2-97BD-10D0495577C8}" dt="2023-02-09T20:46:30.462" v="543" actId="27636"/>
        <pc:sldMkLst>
          <pc:docMk/>
          <pc:sldMk cId="4132070863" sldId="4750"/>
        </pc:sldMkLst>
      </pc:sldChg>
      <pc:sldMasterChg chg="delSldLayout">
        <pc:chgData name="Merrick, Riki | APHL" userId="300402a8-0771-4802-bebe-a22fb8edc53b" providerId="ADAL" clId="{5365FD36-DD4C-4CD2-97BD-10D0495577C8}" dt="2023-02-09T20:46:34.647" v="544" actId="47"/>
        <pc:sldMasterMkLst>
          <pc:docMk/>
          <pc:sldMasterMk cId="3423820954" sldId="2147483660"/>
        </pc:sldMasterMkLst>
        <pc:sldLayoutChg chg="del">
          <pc:chgData name="Merrick, Riki | APHL" userId="300402a8-0771-4802-bebe-a22fb8edc53b" providerId="ADAL" clId="{5365FD36-DD4C-4CD2-97BD-10D0495577C8}" dt="2023-02-09T20:46:34.647" v="544" actId="47"/>
          <pc:sldLayoutMkLst>
            <pc:docMk/>
            <pc:sldMasterMk cId="3423820954" sldId="2147483660"/>
            <pc:sldLayoutMk cId="1256507501"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12A38-A8E3-4C96-9EAD-96BF05E8C66B}"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334BD-5E74-450E-A291-EC2BA870E99C}" type="slidenum">
              <a:rPr lang="en-US" smtClean="0"/>
              <a:t>‹#›</a:t>
            </a:fld>
            <a:endParaRPr lang="en-US"/>
          </a:p>
        </p:txBody>
      </p:sp>
    </p:spTree>
    <p:extLst>
      <p:ext uri="{BB962C8B-B14F-4D97-AF65-F5344CB8AC3E}">
        <p14:creationId xmlns:p14="http://schemas.microsoft.com/office/powerpoint/2010/main" val="326190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128"/>
              <a:cs typeface="+mn-cs"/>
            </a:endParaRPr>
          </a:p>
        </p:txBody>
      </p:sp>
    </p:spTree>
    <p:extLst>
      <p:ext uri="{BB962C8B-B14F-4D97-AF65-F5344CB8AC3E}">
        <p14:creationId xmlns:p14="http://schemas.microsoft.com/office/powerpoint/2010/main" val="299783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“I believe that Mike would be incredibly proud of the accomplishments we’ve made already and the direction that we are currently working towards, but before I tell you too much more about where SHIELD is headed, I want to provide you with a little bit more information about the problems that our industry is facing and our team’s findings so far…”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128"/>
              <a:cs typeface="+mn-cs"/>
            </a:endParaRPr>
          </a:p>
        </p:txBody>
      </p:sp>
    </p:spTree>
    <p:extLst>
      <p:ext uri="{BB962C8B-B14F-4D97-AF65-F5344CB8AC3E}">
        <p14:creationId xmlns:p14="http://schemas.microsoft.com/office/powerpoint/2010/main" val="395341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Transition: Bringing together passionate volunteers from across the healthcare ecosystem has proven to be a great success so far. We've worked to better understand the full scope of issues but most importantly, we’ve gained consensus on a way-forward. </a:t>
            </a:r>
            <a:r>
              <a:rPr lang="en-US" sz="1000" dirty="0">
                <a:effectLst/>
                <a:latin typeface="Arial" panose="020B0604020202020204" pitchFamily="34" charset="0"/>
                <a:cs typeface="Arial" panose="020B0604020202020204" pitchFamily="34" charset="0"/>
              </a:rPr>
              <a:t>The pandemic certainly put a more prominent spotlight on the issues we are still having with laboratory data interoperability and pushed this group to put together a roadmap and as first steps have evaluated a few pilot sites and created a LIVD file to support the COVID-19 response, which are great first steps, but now is the time for SHIELD to grow into the full-scale and radically transformative operation that Mike Waters believed that it could be.</a:t>
            </a:r>
          </a:p>
          <a:p>
            <a:r>
              <a:rPr lang="en-US" sz="1000" dirty="0">
                <a:latin typeface="Arial" panose="020B0604020202020204" pitchFamily="34" charset="0"/>
                <a:cs typeface="Arial" panose="020B0604020202020204" pitchFamily="34" charset="0"/>
              </a:rPr>
              <a:t>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128"/>
              <a:cs typeface="+mn-cs"/>
            </a:endParaRPr>
          </a:p>
        </p:txBody>
      </p:sp>
    </p:spTree>
    <p:extLst>
      <p:ext uri="{BB962C8B-B14F-4D97-AF65-F5344CB8AC3E}">
        <p14:creationId xmlns:p14="http://schemas.microsoft.com/office/powerpoint/2010/main" val="185642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But first let’s make sure we all understand the current state – where it is electronic. There are certainly still MANY places that use paper and that needs to be addressed as well. In this diagram you will see red bursts – these identify places in the current state, where data is manipulated, which takes resources and provides opportunity for the introduction of errors. Healthcare providers order tests from the lab – in #1 it is their in-house laboratory, in number 2 they use a reference lab. The labs perform the test using an IVD test kit and instrument and provide the result back to the provider. Even with an in-house lab, depending on the size of the healthcare system, data may need adjustment. </a:t>
            </a:r>
          </a:p>
          <a:p>
            <a:endParaRPr lang="en-US" dirty="0"/>
          </a:p>
          <a:p>
            <a:r>
              <a:rPr lang="en-US" dirty="0"/>
              <a:t>Review of data received from outside labs is even more common to need curation before it can be safely integrated into the EHR-system; if it is even done.</a:t>
            </a:r>
          </a:p>
          <a:p>
            <a:r>
              <a:rPr lang="en-US" dirty="0"/>
              <a:t>Later provider 1 orders a follow up test from the reference lab. </a:t>
            </a:r>
          </a:p>
          <a:p>
            <a:r>
              <a:rPr lang="en-US" dirty="0"/>
              <a:t>When the result gets back data review is needed to determine if enough information is provided in the lab report to know, if the result can be considered equivalent to the in-house result and used in the patient’s flowsheet or for decision support. For example during the early days of COVID when a patient had an existing COVID test result it could be used to triage for provider PPE use and patient handling, if the test is considered equivalent to the in-house testing: for that you would have to know the test method, preferably to the level of test kit / instrument used and the specimen type.</a:t>
            </a:r>
          </a:p>
          <a:p>
            <a:r>
              <a:rPr lang="en-US" dirty="0"/>
              <a:t>Currently we have standards and defined terminologies for reporting to Public Health, but not all labs encode the same test the same way, so the public health agencies also have to curate data.</a:t>
            </a:r>
          </a:p>
          <a:p>
            <a:r>
              <a:rPr lang="en-US" dirty="0"/>
              <a:t>Labs may also report results for use in clinical trials or research, but there the requirements differ for each study making lab data not comparable across studies (and sometimes even within the same study from different labs).</a:t>
            </a:r>
          </a:p>
          <a:p>
            <a:r>
              <a:rPr lang="en-US" dirty="0"/>
              <a:t>Exchanging data between providers either directly or via HIEs also suffers from lack of standardization resulting in additional data curation.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5E5ADC-EFE4-DA43-A269-F824C307B82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2572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This shows the updated healthcare ecosystem after implementation of the SHIELD Strategic Plan.</a:t>
            </a:r>
          </a:p>
          <a:p>
            <a:r>
              <a:rPr lang="en-US"/>
              <a:t>Providers will still order tests from their respective laboratories, but these labs can now use the Laboratory Interoperability Data Repository (LIDR). </a:t>
            </a:r>
          </a:p>
          <a:p>
            <a:r>
              <a:rPr lang="en-US"/>
              <a:t>When a new test is brought to market the IVD manufacturer provides all required data to the FDA and assigns a Unique Device Identifier (UDI) to the test. All related data about the test (the UDI, what samples can be tested, what exactly is the being looked for, what method being used on what instrument and what are the expected results and so on) including the representation in standard terminologies like LOINC and SNOMED is submitted to LIDR using an industry developed and supported SHIELD standard called LIVD. SHIELD will provide tooling to the labs to use LIDR to properly set up the new test in their LIS. The IVD test will use a SHIELD standard called IHE LAW (Laboratory Analytical Workflow) to report the results back to the LIS which in turn will report the results to the EHR at the provider.</a:t>
            </a:r>
          </a:p>
          <a:p>
            <a:r>
              <a:rPr lang="en-US"/>
              <a:t>Using SHIELD standards – for example Laboratory Orders Interface (LOI) and Laboratory Results Interface (LRI) for the transactions between the EHRs and the LIS- the data is exchanged without need for additional curation and enough information to be safely integrated into the patient record as discrete data.</a:t>
            </a:r>
          </a:p>
          <a:p>
            <a:r>
              <a:rPr lang="en-US"/>
              <a:t>Lab results for new tests are also reported to the IVD Data Hub, providing Real World Evidence (RWE) for post-market studies.</a:t>
            </a:r>
          </a:p>
          <a:p>
            <a:r>
              <a:rPr lang="en-US"/>
              <a:t>Labs can still directly report to public health and research, but with a higher level of standardization or there is also the potential of reuse of the hub as the data source for these and other use cases.</a:t>
            </a:r>
          </a:p>
          <a:p>
            <a:r>
              <a:rPr lang="en-US"/>
              <a:t>Well curated data in both providers’ EHRs can also be exchanged with less risk of data fidelity loss.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C6917-92EE-4742-9E9B-C2CE8302C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72198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842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2890394"/>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224417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1892826"/>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9"/>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609600" y="990603"/>
            <a:ext cx="10769600" cy="515206"/>
          </a:xfrm>
        </p:spPr>
        <p:txBody>
          <a:bodyPr lIns="0" tIns="0"/>
          <a:lstStyle>
            <a:lvl1pPr marL="0" marR="0" indent="0" algn="l" defTabSz="870875" rtl="0" eaLnBrk="1" fontAlgn="auto" latinLnBrk="0" hangingPunct="1">
              <a:lnSpc>
                <a:spcPct val="100000"/>
              </a:lnSpc>
              <a:spcBef>
                <a:spcPct val="20000"/>
              </a:spcBef>
              <a:spcAft>
                <a:spcPts val="0"/>
              </a:spcAft>
              <a:buClrTx/>
              <a:buSzTx/>
              <a:buFont typeface="Arial" panose="020B0604020202020204" pitchFamily="34" charset="0"/>
              <a:buNone/>
              <a:tabLst/>
              <a:defRPr lang="en-US" sz="2667" smtClean="0">
                <a:solidFill>
                  <a:schemeClr val="tx1"/>
                </a:solidFill>
              </a:defRPr>
            </a:lvl1pPr>
          </a:lstStyle>
          <a:p>
            <a:pPr marL="0" marR="0" lvl="0" indent="0" algn="l" defTabSz="870875"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048" dirty="0">
                <a:solidFill>
                  <a:schemeClr val="tx1"/>
                </a:solidFill>
                <a:latin typeface="+mj-lt"/>
              </a:rPr>
              <a:t>Subtitle</a:t>
            </a:r>
          </a:p>
        </p:txBody>
      </p:sp>
    </p:spTree>
    <p:extLst>
      <p:ext uri="{BB962C8B-B14F-4D97-AF65-F5344CB8AC3E}">
        <p14:creationId xmlns:p14="http://schemas.microsoft.com/office/powerpoint/2010/main" val="375352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05688-EE8A-4457-9065-0A00E4F48787}"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2929-85D8-470D-9901-AB92853BD8D2}" type="slidenum">
              <a:rPr lang="en-US" smtClean="0"/>
              <a:t>‹#›</a:t>
            </a:fld>
            <a:endParaRPr lang="en-US"/>
          </a:p>
        </p:txBody>
      </p:sp>
    </p:spTree>
    <p:extLst>
      <p:ext uri="{BB962C8B-B14F-4D97-AF65-F5344CB8AC3E}">
        <p14:creationId xmlns:p14="http://schemas.microsoft.com/office/powerpoint/2010/main" val="237312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4F061-5841-4AD9-AB10-36990FED3B1A}"/>
              </a:ext>
            </a:extLst>
          </p:cNvPr>
          <p:cNvSpPr>
            <a:spLocks noGrp="1"/>
          </p:cNvSpPr>
          <p:nvPr>
            <p:ph type="dt" sz="half" idx="10"/>
          </p:nvPr>
        </p:nvSpPr>
        <p:spPr/>
        <p:txBody>
          <a:bodyPr/>
          <a:lstStyle/>
          <a:p>
            <a:fld id="{9EA92CA1-0346-43D0-A372-F89954F6BFC0}" type="datetimeFigureOut">
              <a:rPr lang="en-US" smtClean="0"/>
              <a:t>2/9/2023</a:t>
            </a:fld>
            <a:endParaRPr lang="en-US"/>
          </a:p>
        </p:txBody>
      </p:sp>
      <p:sp>
        <p:nvSpPr>
          <p:cNvPr id="3" name="Footer Placeholder 2">
            <a:extLst>
              <a:ext uri="{FF2B5EF4-FFF2-40B4-BE49-F238E27FC236}">
                <a16:creationId xmlns:a16="http://schemas.microsoft.com/office/drawing/2014/main" id="{A87D17AE-8F1B-4B64-869D-94110FD0A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B091E-8C9D-4B35-A865-F7128F1170DC}"/>
              </a:ext>
            </a:extLst>
          </p:cNvPr>
          <p:cNvSpPr>
            <a:spLocks noGrp="1"/>
          </p:cNvSpPr>
          <p:nvPr>
            <p:ph type="sldNum" sz="quarter" idx="12"/>
          </p:nvPr>
        </p:nvSpPr>
        <p:spPr/>
        <p:txBody>
          <a:bodyPr/>
          <a:lstStyle/>
          <a:p>
            <a:fld id="{1F033719-6F35-4991-8828-04DEC64B2B04}" type="slidenum">
              <a:rPr lang="en-US" smtClean="0"/>
              <a:t>‹#›</a:t>
            </a:fld>
            <a:endParaRPr lang="en-US"/>
          </a:p>
        </p:txBody>
      </p:sp>
    </p:spTree>
    <p:extLst>
      <p:ext uri="{BB962C8B-B14F-4D97-AF65-F5344CB8AC3E}">
        <p14:creationId xmlns:p14="http://schemas.microsoft.com/office/powerpoint/2010/main" val="350535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of Contents">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8" name="Text Placeholder 8">
            <a:extLst>
              <a:ext uri="{FF2B5EF4-FFF2-40B4-BE49-F238E27FC236}">
                <a16:creationId xmlns:a16="http://schemas.microsoft.com/office/drawing/2014/main" id="{6C31593C-2A63-436E-B7D8-C620A66C3F74}"/>
              </a:ext>
            </a:extLst>
          </p:cNvPr>
          <p:cNvSpPr>
            <a:spLocks noGrp="1"/>
          </p:cNvSpPr>
          <p:nvPr>
            <p:ph type="body" sz="quarter" idx="18"/>
          </p:nvPr>
        </p:nvSpPr>
        <p:spPr>
          <a:xfrm>
            <a:off x="1900239" y="1876755"/>
            <a:ext cx="8391524" cy="357187"/>
          </a:xfrm>
          <a:prstGeom prst="rect">
            <a:avLst/>
          </a:prstGeom>
        </p:spPr>
        <p:txBody>
          <a:bodyPr>
            <a:normAutofit/>
          </a:bodyPr>
          <a:lstStyle>
            <a:lvl1pPr marL="0" indent="0">
              <a:buNone/>
              <a:defRPr/>
            </a:lvl1pPr>
          </a:lstStyle>
          <a:p>
            <a:pPr lvl="0"/>
            <a:r>
              <a:rPr lang="en-US" noProof="0"/>
              <a:t>Click to edit Master text styles</a:t>
            </a:r>
          </a:p>
          <a:p>
            <a:pPr lvl="1"/>
            <a:r>
              <a:rPr lang="en-US" noProof="0"/>
              <a:t>Second level</a:t>
            </a:r>
          </a:p>
        </p:txBody>
      </p:sp>
      <p:graphicFrame>
        <p:nvGraphicFramePr>
          <p:cNvPr id="9" name="Table 8">
            <a:extLst>
              <a:ext uri="{FF2B5EF4-FFF2-40B4-BE49-F238E27FC236}">
                <a16:creationId xmlns:a16="http://schemas.microsoft.com/office/drawing/2014/main" id="{C25A117E-CC7F-41FD-907B-ACB8B0A98844}"/>
              </a:ext>
            </a:extLst>
          </p:cNvPr>
          <p:cNvGraphicFramePr>
            <a:graphicFrameLocks noGrp="1"/>
          </p:cNvGraphicFramePr>
          <p:nvPr>
            <p:extLst>
              <p:ext uri="{D42A27DB-BD31-4B8C-83A1-F6EECF244321}">
                <p14:modId xmlns:p14="http://schemas.microsoft.com/office/powerpoint/2010/main" val="2791360994"/>
              </p:ext>
            </p:extLst>
          </p:nvPr>
        </p:nvGraphicFramePr>
        <p:xfrm>
          <a:off x="1900238" y="2183198"/>
          <a:ext cx="8391525" cy="3797452"/>
        </p:xfrm>
        <a:graphic>
          <a:graphicData uri="http://schemas.openxmlformats.org/drawingml/2006/table">
            <a:tbl>
              <a:tblPr firstRow="1" bandRow="1">
                <a:tableStyleId>{5C22544A-7EE6-4342-B048-85BDC9FD1C3A}</a:tableStyleId>
              </a:tblPr>
              <a:tblGrid>
                <a:gridCol w="2189093">
                  <a:extLst>
                    <a:ext uri="{9D8B030D-6E8A-4147-A177-3AD203B41FA5}">
                      <a16:colId xmlns:a16="http://schemas.microsoft.com/office/drawing/2014/main" val="20000"/>
                    </a:ext>
                  </a:extLst>
                </a:gridCol>
                <a:gridCol w="6202432">
                  <a:extLst>
                    <a:ext uri="{9D8B030D-6E8A-4147-A177-3AD203B41FA5}">
                      <a16:colId xmlns:a16="http://schemas.microsoft.com/office/drawing/2014/main" val="20001"/>
                    </a:ext>
                  </a:extLst>
                </a:gridCol>
              </a:tblGrid>
              <a:tr h="500400">
                <a:tc>
                  <a:txBody>
                    <a:bodyPr/>
                    <a:lstStyle/>
                    <a:p>
                      <a:pPr marL="0" indent="0">
                        <a:lnSpc>
                          <a:spcPct val="110000"/>
                        </a:lnSpc>
                        <a:buFont typeface="Arial" panose="020B0604020202020204" pitchFamily="34" charset="0"/>
                        <a:buNone/>
                      </a:pPr>
                      <a:r>
                        <a:rPr lang="en-US" sz="1200" b="0">
                          <a:solidFill>
                            <a:schemeClr val="accent1"/>
                          </a:solidFill>
                          <a:latin typeface="+mn-lt"/>
                        </a:rPr>
                        <a:t>Column heading</a:t>
                      </a:r>
                    </a:p>
                  </a:txBody>
                  <a:tcPr marT="91440" marB="9144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solidFill>
                            <a:schemeClr val="accent1"/>
                          </a:solidFill>
                          <a:latin typeface="+mn-lt"/>
                        </a:rPr>
                        <a:t>Column heading</a:t>
                      </a:r>
                    </a:p>
                  </a:txBody>
                  <a:tcPr marT="91440" marB="9144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a:lnSpc>
                          <a:spcPct val="100000"/>
                        </a:lnSpc>
                        <a:spcBef>
                          <a:spcPts val="300"/>
                        </a:spcBef>
                        <a:spcAft>
                          <a:spcPts val="0"/>
                        </a:spcAft>
                        <a:buClrTx/>
                        <a:buSzPct val="100000"/>
                        <a:buFont typeface="Arial"/>
                        <a:buChar char="•"/>
                      </a:pPr>
                      <a:r>
                        <a:rPr lang="en-US" sz="1100" b="0">
                          <a:solidFill>
                            <a:schemeClr val="tx1"/>
                          </a:solidFill>
                          <a:latin typeface="+mn-lt"/>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a:solidFill>
                            <a:schemeClr val="tx1"/>
                          </a:solidFill>
                          <a:latin typeface="+mn-lt"/>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56268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0" name="Content Placeholder 7"/>
          <p:cNvSpPr>
            <a:spLocks noGrp="1"/>
          </p:cNvSpPr>
          <p:nvPr>
            <p:ph sz="quarter" idx="11"/>
          </p:nvPr>
        </p:nvSpPr>
        <p:spPr>
          <a:xfrm>
            <a:off x="483813" y="1669289"/>
            <a:ext cx="5305579" cy="3918425"/>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20"/>
          </p:nvPr>
        </p:nvSpPr>
        <p:spPr>
          <a:xfrm>
            <a:off x="6184110" y="1669290"/>
            <a:ext cx="5322781" cy="3918424"/>
          </a:xfrm>
          <a:prstGeom prst="rect">
            <a:avLst/>
          </a:prstGeom>
        </p:spPr>
        <p:txBody>
          <a:bodyPr>
            <a:normAutofit/>
          </a:bodyPr>
          <a:lstStyle/>
          <a:p>
            <a:pPr lvl="0"/>
            <a:r>
              <a:rPr lang="en-US" sz="1600"/>
              <a:t>Click to edit Master text styles</a:t>
            </a:r>
          </a:p>
        </p:txBody>
      </p:sp>
      <p:sp>
        <p:nvSpPr>
          <p:cNvPr id="12" name="Slide Number Placeholder 1"/>
          <p:cNvSpPr txBox="1">
            <a:spLocks/>
          </p:cNvSpPr>
          <p:nvPr/>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solidFill>
                <a:latin typeface="+mn-lt"/>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z="1200" smtClean="0">
                <a:solidFill>
                  <a:srgbClr val="007CBA"/>
                </a:solidFill>
                <a:latin typeface="Helvetica" panose="020B0604020202020204" pitchFamily="34" charset="0"/>
                <a:cs typeface="Helvetica" panose="020B0604020202020204" pitchFamily="34" charset="0"/>
              </a:rPr>
              <a:pPr>
                <a:defRPr/>
              </a:pPr>
              <a:t>‹#›</a:t>
            </a:fld>
            <a:endParaRPr lang="en-US">
              <a:solidFill>
                <a:srgbClr val="007CBA"/>
              </a:solidFill>
              <a:latin typeface="Helvetica" panose="020B0604020202020204" pitchFamily="34" charset="0"/>
              <a:cs typeface="Helvetica" panose="020B0604020202020204" pitchFamily="34" charset="0"/>
            </a:endParaRPr>
          </a:p>
        </p:txBody>
      </p:sp>
      <p:sp>
        <p:nvSpPr>
          <p:cNvPr id="15" name="TextBox 14"/>
          <p:cNvSpPr txBox="1"/>
          <p:nvPr/>
        </p:nvSpPr>
        <p:spPr>
          <a:xfrm>
            <a:off x="501650" y="5838311"/>
            <a:ext cx="11177206" cy="442674"/>
          </a:xfrm>
          <a:prstGeom prst="roundRect">
            <a:avLst/>
          </a:prstGeom>
          <a:noFill/>
          <a:ln w="12700">
            <a:solidFill>
              <a:schemeClr val="accent1"/>
            </a:solidFill>
          </a:ln>
        </p:spPr>
        <p:txBody>
          <a:bodyPr wrap="square" lIns="182880" tIns="91440" rIns="182880" bIns="91440" rtlCol="0">
            <a:spAutoFit/>
          </a:bodyPr>
          <a:lstStyle/>
          <a:p>
            <a:pPr algn="ctr"/>
            <a:r>
              <a:rPr lang="en-US" sz="1400">
                <a:latin typeface="+mn-lt"/>
                <a:cs typeface="Arial" panose="020B0604020202020204" pitchFamily="34" charset="0"/>
              </a:rPr>
              <a:t>Kicker style</a:t>
            </a:r>
          </a:p>
        </p:txBody>
      </p:sp>
      <p:sp>
        <p:nvSpPr>
          <p:cNvPr id="1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23263359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2"/>
            <a:ext cx="2844800" cy="365125"/>
          </a:xfrm>
          <a:prstGeom prst="rect">
            <a:avLst/>
          </a:prstGeom>
        </p:spPr>
        <p:txBody>
          <a:bodyPr/>
          <a:lstStyle/>
          <a:p>
            <a:pPr>
              <a:defRPr/>
            </a:pPr>
            <a:fld id="{CC2247A0-0566-4976-A476-FFE498ECC3D7}" type="slidenum">
              <a:rPr lang="en-US" smtClean="0"/>
              <a:pPr>
                <a:defRPr/>
              </a:pPr>
              <a:t>‹#›</a:t>
            </a:fld>
            <a:endParaRPr lang="en-US"/>
          </a:p>
        </p:txBody>
      </p:sp>
      <p:sp>
        <p:nvSpPr>
          <p:cNvPr id="6" name="Content Placeholder 3"/>
          <p:cNvSpPr>
            <a:spLocks noGrp="1"/>
          </p:cNvSpPr>
          <p:nvPr>
            <p:ph idx="4294967295"/>
          </p:nvPr>
        </p:nvSpPr>
        <p:spPr>
          <a:xfrm>
            <a:off x="501651" y="1665289"/>
            <a:ext cx="11165416" cy="4046889"/>
          </a:xfrm>
          <a:prstGeom prst="rect">
            <a:avLst/>
          </a:prstGeom>
        </p:spPr>
        <p:txBody>
          <a:bodyPr/>
          <a:lstStyle/>
          <a:p>
            <a:pPr lvl="0"/>
            <a:r>
              <a:rPr lang="en-US"/>
              <a:t>Click to edit Master text styles</a:t>
            </a:r>
          </a:p>
          <a:p>
            <a:pPr lvl="1"/>
            <a:r>
              <a:rPr lang="en-US"/>
              <a:t>Second level</a:t>
            </a:r>
          </a:p>
        </p:txBody>
      </p:sp>
      <p:sp>
        <p:nvSpPr>
          <p:cNvPr id="10"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1"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22634801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ata table">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8" name="Text Placeholder 5">
            <a:extLst>
              <a:ext uri="{FF2B5EF4-FFF2-40B4-BE49-F238E27FC236}">
                <a16:creationId xmlns:a16="http://schemas.microsoft.com/office/drawing/2014/main" id="{48218BFA-D117-4DDE-838C-3D026A6B5F4E}"/>
              </a:ext>
            </a:extLst>
          </p:cNvPr>
          <p:cNvSpPr>
            <a:spLocks noGrp="1"/>
          </p:cNvSpPr>
          <p:nvPr>
            <p:ph type="body" sz="quarter" idx="18"/>
          </p:nvPr>
        </p:nvSpPr>
        <p:spPr>
          <a:xfrm>
            <a:off x="501650" y="1731963"/>
            <a:ext cx="8391524" cy="357187"/>
          </a:xfrm>
          <a:prstGeom prst="rect">
            <a:avLst/>
          </a:prstGeom>
        </p:spPr>
        <p:txBody>
          <a:bodyPr>
            <a:normAutofit/>
          </a:bodyPr>
          <a:lstStyle>
            <a:lvl1pPr marL="0" indent="0">
              <a:buNone/>
              <a:defRPr/>
            </a:lvl1pPr>
          </a:lstStyle>
          <a:p>
            <a:pPr lvl="0"/>
            <a:r>
              <a:rPr lang="en-US" noProof="0"/>
              <a:t>Click to edit Master text styles</a:t>
            </a:r>
          </a:p>
          <a:p>
            <a:pPr lvl="1"/>
            <a:r>
              <a:rPr lang="en-US" noProof="0"/>
              <a:t>Second level</a:t>
            </a:r>
          </a:p>
        </p:txBody>
      </p:sp>
      <p:graphicFrame>
        <p:nvGraphicFramePr>
          <p:cNvPr id="9" name="Group 3">
            <a:extLst>
              <a:ext uri="{FF2B5EF4-FFF2-40B4-BE49-F238E27FC236}">
                <a16:creationId xmlns:a16="http://schemas.microsoft.com/office/drawing/2014/main" id="{ACA4D5D1-2923-443B-A6AF-49825F2E4F15}"/>
              </a:ext>
            </a:extLst>
          </p:cNvPr>
          <p:cNvGraphicFramePr>
            <a:graphicFrameLocks noGrp="1"/>
          </p:cNvGraphicFramePr>
          <p:nvPr>
            <p:extLst>
              <p:ext uri="{D42A27DB-BD31-4B8C-83A1-F6EECF244321}">
                <p14:modId xmlns:p14="http://schemas.microsoft.com/office/powerpoint/2010/main" val="1187180251"/>
              </p:ext>
            </p:extLst>
          </p:nvPr>
        </p:nvGraphicFramePr>
        <p:xfrm>
          <a:off x="501650" y="2089150"/>
          <a:ext cx="11188701" cy="3799056"/>
        </p:xfrm>
        <a:graphic>
          <a:graphicData uri="http://schemas.openxmlformats.org/drawingml/2006/table">
            <a:tbl>
              <a:tblPr/>
              <a:tblGrid>
                <a:gridCol w="2935649">
                  <a:extLst>
                    <a:ext uri="{9D8B030D-6E8A-4147-A177-3AD203B41FA5}">
                      <a16:colId xmlns:a16="http://schemas.microsoft.com/office/drawing/2014/main" val="20000"/>
                    </a:ext>
                  </a:extLst>
                </a:gridCol>
                <a:gridCol w="2063263">
                  <a:extLst>
                    <a:ext uri="{9D8B030D-6E8A-4147-A177-3AD203B41FA5}">
                      <a16:colId xmlns:a16="http://schemas.microsoft.com/office/drawing/2014/main" val="20001"/>
                    </a:ext>
                  </a:extLst>
                </a:gridCol>
                <a:gridCol w="2063263">
                  <a:extLst>
                    <a:ext uri="{9D8B030D-6E8A-4147-A177-3AD203B41FA5}">
                      <a16:colId xmlns:a16="http://schemas.microsoft.com/office/drawing/2014/main" val="20002"/>
                    </a:ext>
                  </a:extLst>
                </a:gridCol>
                <a:gridCol w="2063263">
                  <a:extLst>
                    <a:ext uri="{9D8B030D-6E8A-4147-A177-3AD203B41FA5}">
                      <a16:colId xmlns:a16="http://schemas.microsoft.com/office/drawing/2014/main" val="20003"/>
                    </a:ext>
                  </a:extLst>
                </a:gridCol>
                <a:gridCol w="2063263">
                  <a:extLst>
                    <a:ext uri="{9D8B030D-6E8A-4147-A177-3AD203B41FA5}">
                      <a16:colId xmlns:a16="http://schemas.microsoft.com/office/drawing/2014/main" val="20004"/>
                    </a:ext>
                  </a:extLst>
                </a:gridCol>
              </a:tblGrid>
              <a:tr h="498717">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defRPr/>
                      </a:pPr>
                      <a:endParaRPr lang="en-US" sz="1200" b="0">
                        <a:solidFill>
                          <a:schemeClr val="tx1"/>
                        </a:solidFill>
                      </a:endParaRPr>
                    </a:p>
                  </a:txBody>
                  <a:tcPr marT="91440" marB="91440" anchor="ctr" horzOverflow="overflow">
                    <a:lnL w="12700" cmpd="sng">
                      <a:noFill/>
                      <a:prstDash val="solid"/>
                    </a:lnL>
                    <a:lnR w="63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Subtotal</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Subtitle</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Total</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19117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SOM - FDA Gray Layout">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651" y="1705670"/>
            <a:ext cx="10541000" cy="1592403"/>
          </a:xfrm>
          <a:prstGeom prst="rect">
            <a:avLst/>
          </a:prstGeom>
        </p:spPr>
        <p:txBody>
          <a:bodyPr anchor="b"/>
          <a:lstStyle>
            <a:lvl1pPr>
              <a:lnSpc>
                <a:spcPct val="95000"/>
              </a:lnSpc>
              <a:defRPr sz="3200" b="1">
                <a:solidFill>
                  <a:schemeClr val="bg1"/>
                </a:solidFill>
                <a:latin typeface="+mj-lt"/>
                <a:ea typeface="Open Sans" panose="020B0606030504020204" pitchFamily="34" charset="0"/>
                <a:cs typeface="Open Sans" panose="020B0606030504020204" pitchFamily="34" charset="0"/>
              </a:defRPr>
            </a:lvl1pPr>
          </a:lstStyle>
          <a:p>
            <a:r>
              <a:rPr lang="en-US" noProof="0"/>
              <a:t>Divider slide title</a:t>
            </a:r>
          </a:p>
        </p:txBody>
      </p:sp>
      <p:sp>
        <p:nvSpPr>
          <p:cNvPr id="3" name="Text Placeholder 2"/>
          <p:cNvSpPr>
            <a:spLocks noGrp="1"/>
          </p:cNvSpPr>
          <p:nvPr>
            <p:ph type="body" idx="1"/>
          </p:nvPr>
        </p:nvSpPr>
        <p:spPr bwMode="gray">
          <a:xfrm>
            <a:off x="501651" y="3429000"/>
            <a:ext cx="10544067" cy="1566532"/>
          </a:xfrm>
          <a:prstGeom prst="rect">
            <a:avLst/>
          </a:prstGeom>
        </p:spPr>
        <p:txBody>
          <a:bodyPr lIns="0" tIns="0" rIns="0" bIns="0">
            <a:noAutofit/>
          </a:bodyPr>
          <a:lstStyle>
            <a:lvl1pPr marL="0" indent="0">
              <a:lnSpc>
                <a:spcPct val="95000"/>
              </a:lnSpc>
              <a:spcAft>
                <a:spcPts val="0"/>
              </a:spcAft>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bg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25152481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5"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Slide Number Placeholder 5">
            <a:extLst>
              <a:ext uri="{FF2B5EF4-FFF2-40B4-BE49-F238E27FC236}">
                <a16:creationId xmlns:a16="http://schemas.microsoft.com/office/drawing/2014/main" id="{F2C64F69-7E56-4A21-9F17-4AA005C29A08}"/>
              </a:ext>
            </a:extLst>
          </p:cNvPr>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6" name="Slide Number Placeholder 3"/>
          <p:cNvSpPr txBox="1">
            <a:spLocks/>
          </p:cNvSpPr>
          <p:nvPr/>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Tree>
    <p:extLst>
      <p:ext uri="{BB962C8B-B14F-4D97-AF65-F5344CB8AC3E}">
        <p14:creationId xmlns:p14="http://schemas.microsoft.com/office/powerpoint/2010/main" val="26601775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9" name="Text Placeholder 8"/>
          <p:cNvSpPr>
            <a:spLocks noGrp="1"/>
          </p:cNvSpPr>
          <p:nvPr>
            <p:ph type="body" sz="quarter" idx="17" hasCustomPrompt="1"/>
          </p:nvPr>
        </p:nvSpPr>
        <p:spPr>
          <a:xfrm>
            <a:off x="501650" y="3124200"/>
            <a:ext cx="2720468" cy="3257548"/>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6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0" name="Text Placeholder 8"/>
          <p:cNvSpPr>
            <a:spLocks noGrp="1"/>
          </p:cNvSpPr>
          <p:nvPr>
            <p:ph type="body" sz="quarter" idx="18" hasCustomPrompt="1"/>
          </p:nvPr>
        </p:nvSpPr>
        <p:spPr>
          <a:xfrm>
            <a:off x="6149963" y="3120551"/>
            <a:ext cx="2712000" cy="326119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Text Placeholder 8"/>
          <p:cNvSpPr>
            <a:spLocks noGrp="1"/>
          </p:cNvSpPr>
          <p:nvPr>
            <p:ph type="body" sz="quarter" idx="19" hasCustomPrompt="1"/>
          </p:nvPr>
        </p:nvSpPr>
        <p:spPr>
          <a:xfrm>
            <a:off x="3330040" y="3124200"/>
            <a:ext cx="2712000" cy="325754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a:p>
            <a:pPr lvl="0"/>
            <a:endParaRPr lang="en-US" noProof="0"/>
          </a:p>
        </p:txBody>
      </p:sp>
      <p:sp>
        <p:nvSpPr>
          <p:cNvPr id="12" name="Text Placeholder 8"/>
          <p:cNvSpPr>
            <a:spLocks noGrp="1"/>
          </p:cNvSpPr>
          <p:nvPr>
            <p:ph type="body" sz="quarter" idx="20" hasCustomPrompt="1"/>
          </p:nvPr>
        </p:nvSpPr>
        <p:spPr>
          <a:xfrm>
            <a:off x="8993169" y="3108508"/>
            <a:ext cx="2697183" cy="3273240"/>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baseline="0">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4</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4"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5"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6" name="Text Placeholder 8"/>
          <p:cNvSpPr>
            <a:spLocks noGrp="1"/>
          </p:cNvSpPr>
          <p:nvPr>
            <p:ph type="body" sz="quarter" idx="21"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18981821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609600" y="1371600"/>
            <a:ext cx="10972800" cy="22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9235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2"/>
            <a:ext cx="2844800" cy="365125"/>
          </a:xfrm>
          <a:prstGeom prst="rect">
            <a:avLst/>
          </a:prstGeom>
        </p:spPr>
        <p:txBody>
          <a:bodyPr/>
          <a:lstStyle>
            <a:lvl1pPr>
              <a:defRPr>
                <a:solidFill>
                  <a:schemeClr val="tx1"/>
                </a:solidFill>
              </a:defRPr>
            </a:lvl1pPr>
          </a:lstStyle>
          <a:p>
            <a:pPr>
              <a:defRPr/>
            </a:pPr>
            <a:fld id="{CC2247A0-0566-4976-A476-FFE498ECC3D7}" type="slidenum">
              <a:rPr lang="en-US" smtClean="0"/>
              <a:pPr>
                <a:defRPr/>
              </a:pPr>
              <a:t>‹#›</a:t>
            </a:fld>
            <a:endParaRPr lang="en-US"/>
          </a:p>
        </p:txBody>
      </p:sp>
      <p:sp>
        <p:nvSpPr>
          <p:cNvPr id="5" name="Footer Placeholder 3">
            <a:extLst>
              <a:ext uri="{FF2B5EF4-FFF2-40B4-BE49-F238E27FC236}">
                <a16:creationId xmlns:a16="http://schemas.microsoft.com/office/drawing/2014/main" id="{94F47388-CD5F-4137-ACE9-8651DD09EAB6}"/>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9392915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504000" y="1880213"/>
            <a:ext cx="1968000" cy="1476000"/>
          </a:xfrm>
          <a:prstGeom prst="rect">
            <a:avLst/>
          </a:prstGeom>
        </p:spPr>
        <p:txBody>
          <a:bodyPr>
            <a:noAutofit/>
          </a:bodyPr>
          <a:lstStyle>
            <a:lvl1pPr algn="ctr">
              <a:defRPr sz="2000"/>
            </a:lvl1pPr>
          </a:lstStyle>
          <a:p>
            <a:r>
              <a:rPr lang="en-US" noProof="0"/>
              <a:t>Click icon to add picture</a:t>
            </a:r>
          </a:p>
        </p:txBody>
      </p:sp>
      <p:sp>
        <p:nvSpPr>
          <p:cNvPr id="9" name="Picture Placeholder 11"/>
          <p:cNvSpPr>
            <a:spLocks noGrp="1"/>
          </p:cNvSpPr>
          <p:nvPr>
            <p:ph type="pic" sz="quarter" idx="27"/>
          </p:nvPr>
        </p:nvSpPr>
        <p:spPr>
          <a:xfrm>
            <a:off x="6224085" y="1880213"/>
            <a:ext cx="1968000" cy="1476000"/>
          </a:xfrm>
          <a:prstGeom prst="rect">
            <a:avLst/>
          </a:prstGeom>
        </p:spPr>
        <p:txBody>
          <a:bodyPr>
            <a:noAutofit/>
          </a:bodyPr>
          <a:lstStyle>
            <a:lvl1pPr algn="ctr">
              <a:defRPr sz="2000"/>
            </a:lvl1pPr>
          </a:lstStyle>
          <a:p>
            <a:r>
              <a:rPr lang="en-US" noProof="0"/>
              <a:t>Click icon to add picture</a:t>
            </a:r>
          </a:p>
        </p:txBody>
      </p:sp>
      <p:sp>
        <p:nvSpPr>
          <p:cNvPr id="10" name="Picture Placeholder 11"/>
          <p:cNvSpPr>
            <a:spLocks noGrp="1"/>
          </p:cNvSpPr>
          <p:nvPr>
            <p:ph type="pic" sz="quarter" idx="29"/>
          </p:nvPr>
        </p:nvSpPr>
        <p:spPr>
          <a:xfrm>
            <a:off x="504000" y="4256213"/>
            <a:ext cx="1968000" cy="1476000"/>
          </a:xfrm>
          <a:prstGeom prst="rect">
            <a:avLst/>
          </a:prstGeom>
        </p:spPr>
        <p:txBody>
          <a:bodyPr>
            <a:noAutofit/>
          </a:bodyPr>
          <a:lstStyle>
            <a:lvl1pPr algn="ctr">
              <a:defRPr sz="2000"/>
            </a:lvl1pPr>
          </a:lstStyle>
          <a:p>
            <a:r>
              <a:rPr lang="en-US" noProof="0"/>
              <a:t>Click icon to add picture</a:t>
            </a:r>
          </a:p>
        </p:txBody>
      </p:sp>
      <p:sp>
        <p:nvSpPr>
          <p:cNvPr id="11" name="Picture Placeholder 11"/>
          <p:cNvSpPr>
            <a:spLocks noGrp="1"/>
          </p:cNvSpPr>
          <p:nvPr>
            <p:ph type="pic" sz="quarter" idx="31"/>
          </p:nvPr>
        </p:nvSpPr>
        <p:spPr>
          <a:xfrm>
            <a:off x="6224085" y="4256213"/>
            <a:ext cx="1968000" cy="1476000"/>
          </a:xfrm>
          <a:prstGeom prst="rect">
            <a:avLst/>
          </a:prstGeom>
        </p:spPr>
        <p:txBody>
          <a:bodyPr>
            <a:noAutofit/>
          </a:bodyPr>
          <a:lstStyle>
            <a:lvl1pPr algn="ctr">
              <a:defRPr sz="2000"/>
            </a:lvl1pPr>
          </a:lstStyle>
          <a:p>
            <a:r>
              <a:rPr lang="en-US" noProof="0"/>
              <a:t>Click icon to add picture</a:t>
            </a:r>
          </a:p>
        </p:txBody>
      </p:sp>
      <p:sp>
        <p:nvSpPr>
          <p:cNvPr id="13" name="Text Placeholder 12"/>
          <p:cNvSpPr>
            <a:spLocks noGrp="1"/>
          </p:cNvSpPr>
          <p:nvPr>
            <p:ph type="body" sz="quarter" idx="32" hasCustomPrompt="1"/>
          </p:nvPr>
        </p:nvSpPr>
        <p:spPr>
          <a:xfrm>
            <a:off x="2683483" y="1880213"/>
            <a:ext cx="3288000" cy="1944000"/>
          </a:xfrm>
          <a:prstGeom prst="rect">
            <a:avLst/>
          </a:prstGeom>
        </p:spPr>
        <p:txBody>
          <a:bodyPr/>
          <a:lstStyle>
            <a:lvl1pPr>
              <a:spcAft>
                <a:spcPts val="0"/>
              </a:spcAft>
              <a:defRPr sz="2000" b="1" baseline="0"/>
            </a:lvl1pPr>
            <a:lvl2pPr>
              <a:spcAft>
                <a:spcPts val="0"/>
              </a:spcAft>
              <a:defRPr sz="1800" b="0"/>
            </a:lvl2pPr>
          </a:lstStyle>
          <a:p>
            <a:pPr lvl="0"/>
            <a:r>
              <a:rPr lang="en-US" noProof="0"/>
              <a:t>This is a level 1 bullet</a:t>
            </a:r>
          </a:p>
          <a:p>
            <a:pPr lvl="1"/>
            <a:r>
              <a:rPr lang="en-US" noProof="0"/>
              <a:t>This is a level 2 bullet</a:t>
            </a:r>
          </a:p>
        </p:txBody>
      </p:sp>
      <p:sp>
        <p:nvSpPr>
          <p:cNvPr id="14" name="Text Placeholder 12"/>
          <p:cNvSpPr>
            <a:spLocks noGrp="1"/>
          </p:cNvSpPr>
          <p:nvPr>
            <p:ph type="body" sz="quarter" idx="33" hasCustomPrompt="1"/>
          </p:nvPr>
        </p:nvSpPr>
        <p:spPr>
          <a:xfrm>
            <a:off x="8396560" y="1880213"/>
            <a:ext cx="3302592"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5" name="Text Placeholder 12"/>
          <p:cNvSpPr>
            <a:spLocks noGrp="1"/>
          </p:cNvSpPr>
          <p:nvPr>
            <p:ph type="body" sz="quarter" idx="34" hasCustomPrompt="1"/>
          </p:nvPr>
        </p:nvSpPr>
        <p:spPr>
          <a:xfrm>
            <a:off x="2683483" y="4256213"/>
            <a:ext cx="3288000"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6" name="Text Placeholder 12"/>
          <p:cNvSpPr>
            <a:spLocks noGrp="1"/>
          </p:cNvSpPr>
          <p:nvPr>
            <p:ph type="body" sz="quarter" idx="35" hasCustomPrompt="1"/>
          </p:nvPr>
        </p:nvSpPr>
        <p:spPr>
          <a:xfrm>
            <a:off x="8396560" y="4256213"/>
            <a:ext cx="3302592"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8"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9"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20"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Footer Placeholder 3">
            <a:extLst>
              <a:ext uri="{FF2B5EF4-FFF2-40B4-BE49-F238E27FC236}">
                <a16:creationId xmlns:a16="http://schemas.microsoft.com/office/drawing/2014/main" id="{973FEDFB-2E43-4F5E-B834-D16034542B5B}"/>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23" name="Slide Number Placeholder 3"/>
          <p:cNvSpPr txBox="1">
            <a:spLocks/>
          </p:cNvSpPr>
          <p:nvPr/>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24" name="Footer Placeholder 3"/>
          <p:cNvSpPr txBox="1">
            <a:spLocks/>
          </p:cNvSpPr>
          <p:nvPr/>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28605924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04000" y="1857892"/>
            <a:ext cx="5466824"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9" name="Text Placeholder 8"/>
          <p:cNvSpPr>
            <a:spLocks noGrp="1"/>
          </p:cNvSpPr>
          <p:nvPr>
            <p:ph type="body" sz="quarter" idx="21" hasCustomPrompt="1"/>
          </p:nvPr>
        </p:nvSpPr>
        <p:spPr>
          <a:xfrm>
            <a:off x="6246195" y="1857892"/>
            <a:ext cx="5444156"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1"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2"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4" name="Footer Placeholder 3">
            <a:extLst>
              <a:ext uri="{FF2B5EF4-FFF2-40B4-BE49-F238E27FC236}">
                <a16:creationId xmlns:a16="http://schemas.microsoft.com/office/drawing/2014/main" id="{CAC390BC-AC8F-4EC4-856F-AFE19E1A4535}"/>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26242199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04000" y="1857892"/>
            <a:ext cx="5468941"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a:p>
            <a:pPr lvl="4"/>
            <a:endParaRPr lang="en-US" noProof="0"/>
          </a:p>
        </p:txBody>
      </p:sp>
      <p:sp>
        <p:nvSpPr>
          <p:cNvPr id="9" name="Text Placeholder 8"/>
          <p:cNvSpPr>
            <a:spLocks noGrp="1"/>
          </p:cNvSpPr>
          <p:nvPr>
            <p:ph type="body" sz="quarter" idx="21" hasCustomPrompt="1"/>
          </p:nvPr>
        </p:nvSpPr>
        <p:spPr>
          <a:xfrm>
            <a:off x="6246195" y="1857892"/>
            <a:ext cx="5454668"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180000" indent="0">
              <a:spcAft>
                <a:spcPts val="1000"/>
              </a:spcAft>
              <a:buNone/>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hasCustomPrompt="1"/>
          </p:nvPr>
        </p:nvSpPr>
        <p:spPr>
          <a:xfrm>
            <a:off x="504000" y="4249682"/>
            <a:ext cx="5466824"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Text Placeholder 8"/>
          <p:cNvSpPr>
            <a:spLocks noGrp="1"/>
          </p:cNvSpPr>
          <p:nvPr>
            <p:ph type="body" sz="quarter" idx="23" hasCustomPrompt="1"/>
          </p:nvPr>
        </p:nvSpPr>
        <p:spPr>
          <a:xfrm>
            <a:off x="6246194" y="4249682"/>
            <a:ext cx="5452959"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4</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24617" y="4249683"/>
            <a:ext cx="1244160"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69491" y="1863917"/>
            <a:ext cx="1210207"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9"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20"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Slide Number Placeholder 3"/>
          <p:cNvSpPr txBox="1">
            <a:spLocks/>
          </p:cNvSpPr>
          <p:nvPr/>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pPr>
                <a:defRPr/>
              </a:pPr>
              <a:t>‹#›</a:t>
            </a:fld>
            <a:endParaRPr lang="en-US"/>
          </a:p>
        </p:txBody>
      </p:sp>
      <p:sp>
        <p:nvSpPr>
          <p:cNvPr id="23" name="Footer Placeholder 3"/>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24" name="Slide Number Placeholder 3"/>
          <p:cNvSpPr txBox="1">
            <a:spLocks/>
          </p:cNvSpPr>
          <p:nvPr/>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25" name="Footer Placeholder 3"/>
          <p:cNvSpPr txBox="1">
            <a:spLocks/>
          </p:cNvSpPr>
          <p:nvPr/>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40169719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hasCustomPrompt="1"/>
          </p:nvPr>
        </p:nvSpPr>
        <p:spPr>
          <a:xfrm>
            <a:off x="4325712" y="1851441"/>
            <a:ext cx="3540577"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8" name="Text Placeholder 8"/>
          <p:cNvSpPr>
            <a:spLocks noGrp="1"/>
          </p:cNvSpPr>
          <p:nvPr>
            <p:ph type="body" sz="quarter" idx="18" hasCustomPrompt="1"/>
          </p:nvPr>
        </p:nvSpPr>
        <p:spPr>
          <a:xfrm>
            <a:off x="504000" y="1851441"/>
            <a:ext cx="3560000"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9" name="Text Placeholder 8"/>
          <p:cNvSpPr>
            <a:spLocks noGrp="1"/>
          </p:cNvSpPr>
          <p:nvPr>
            <p:ph type="body" sz="quarter" idx="19" hasCustomPrompt="1"/>
          </p:nvPr>
        </p:nvSpPr>
        <p:spPr>
          <a:xfrm>
            <a:off x="8128000" y="1851441"/>
            <a:ext cx="3571153"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2"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3"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5" name="Footer Placeholder 3">
            <a:extLst>
              <a:ext uri="{FF2B5EF4-FFF2-40B4-BE49-F238E27FC236}">
                <a16:creationId xmlns:a16="http://schemas.microsoft.com/office/drawing/2014/main" id="{9BF15499-8AD0-4E3E-AA87-519AF767CB67}"/>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16" name="Slide Number Placeholder 3"/>
          <p:cNvSpPr txBox="1">
            <a:spLocks/>
          </p:cNvSpPr>
          <p:nvPr/>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17" name="Footer Placeholder 3"/>
          <p:cNvSpPr txBox="1">
            <a:spLocks/>
          </p:cNvSpPr>
          <p:nvPr/>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20634099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mp; subtitl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609107D-8648-4796-9781-661CF9112790}"/>
              </a:ext>
            </a:extLst>
          </p:cNvPr>
          <p:cNvSpPr>
            <a:spLocks noGrp="1"/>
          </p:cNvSpPr>
          <p:nvPr>
            <p:ph type="sldNum" sz="quarter" idx="10"/>
          </p:nvPr>
        </p:nvSpPr>
        <p:spPr>
          <a:xfrm>
            <a:off x="8737600" y="6356352"/>
            <a:ext cx="2844800" cy="365125"/>
          </a:xfrm>
          <a:prstGeom prst="rect">
            <a:avLst/>
          </a:prstGeom>
        </p:spPr>
        <p:txBody>
          <a:bodyPr/>
          <a:lstStyle>
            <a:lvl1pPr>
              <a:defRPr>
                <a:solidFill>
                  <a:schemeClr val="tx1"/>
                </a:solidFill>
              </a:defRPr>
            </a:lvl1pPr>
          </a:lstStyle>
          <a:p>
            <a:pPr>
              <a:defRPr/>
            </a:pPr>
            <a:fld id="{CC2247A0-0566-4976-A476-FFE498ECC3D7}" type="slidenum">
              <a:rPr lang="en-US" smtClean="0"/>
              <a:pPr>
                <a:defRPr/>
              </a:pPr>
              <a:t>‹#›</a:t>
            </a:fld>
            <a:endParaRPr lang="en-US"/>
          </a:p>
        </p:txBody>
      </p:sp>
      <p:sp>
        <p:nvSpPr>
          <p:cNvPr id="3" name="Footer Placeholder 3">
            <a:extLst>
              <a:ext uri="{FF2B5EF4-FFF2-40B4-BE49-F238E27FC236}">
                <a16:creationId xmlns:a16="http://schemas.microsoft.com/office/drawing/2014/main" id="{65881809-28FB-4864-B699-4BB19BA3B841}"/>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6727395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ubtitle &amp; 1 column text">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499747"/>
            <a:ext cx="10325082" cy="560324"/>
          </a:xfrm>
          <a:prstGeom prst="rect">
            <a:avLst/>
          </a:prstGeom>
        </p:spPr>
        <p:txBody>
          <a:bodyPr vert="horz" lIns="0" tIns="0" rIns="0" bIns="0" rtlCol="0" anchor="t" anchorCtr="0">
            <a:noAutofit/>
          </a:bodyPr>
          <a:lstStyle>
            <a:lvl1pPr algn="l">
              <a:defRPr sz="2800"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
        <p:nvSpPr>
          <p:cNvPr id="11" name="Content Placeholder 3"/>
          <p:cNvSpPr>
            <a:spLocks noGrp="1"/>
          </p:cNvSpPr>
          <p:nvPr>
            <p:ph sz="quarter" idx="10"/>
          </p:nvPr>
        </p:nvSpPr>
        <p:spPr>
          <a:xfrm>
            <a:off x="501651" y="1665289"/>
            <a:ext cx="11173537" cy="4716463"/>
          </a:xfrm>
          <a:prstGeom prst="rect">
            <a:avLst/>
          </a:prstGeom>
        </p:spPr>
        <p:txBody>
          <a:bodyPr>
            <a:normAutofit/>
          </a:bodyPr>
          <a:lstStyle>
            <a:lvl1pPr>
              <a:tabLst>
                <a:tab pos="6729413" algn="r"/>
              </a:tabLst>
              <a:defRPr sz="2000"/>
            </a:lvl1pPr>
            <a:lvl2pPr>
              <a:tabLst>
                <a:tab pos="6729413" algn="r"/>
              </a:tabLst>
              <a:defRPr sz="1800"/>
            </a:lvl2pPr>
            <a:lvl3pPr>
              <a:tabLst>
                <a:tab pos="6729413" algn="r"/>
              </a:tabLst>
              <a:defRPr sz="1600"/>
            </a:lvl3pPr>
            <a:lvl4pPr>
              <a:tabLst>
                <a:tab pos="6729413" algn="r"/>
              </a:tabLst>
              <a:defRPr sz="1400"/>
            </a:lvl4pPr>
            <a:lvl5pPr>
              <a:tabLst>
                <a:tab pos="5029200" algn="r"/>
              </a:tabLst>
              <a:defRPr sz="1400"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DDD2269-CC3F-4CFA-983E-FE8FA09B6C37}"/>
              </a:ext>
            </a:extLst>
          </p:cNvPr>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0" name="Slide Number Placeholder 3"/>
          <p:cNvSpPr txBox="1">
            <a:spLocks/>
          </p:cNvSpPr>
          <p:nvPr/>
        </p:nvSpPr>
        <p:spPr>
          <a:xfrm>
            <a:off x="8737600" y="6353179"/>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pPr>
                <a:defRPr/>
              </a:pPr>
              <a:t>‹#›</a:t>
            </a:fld>
            <a:endParaRPr lang="en-US"/>
          </a:p>
        </p:txBody>
      </p:sp>
      <p:sp>
        <p:nvSpPr>
          <p:cNvPr id="13" name="Slide Number Placeholder 3"/>
          <p:cNvSpPr txBox="1">
            <a:spLocks/>
          </p:cNvSpPr>
          <p:nvPr/>
        </p:nvSpPr>
        <p:spPr>
          <a:xfrm>
            <a:off x="8737600" y="6353179"/>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14" name="Footer Placeholder 3"/>
          <p:cNvSpPr txBox="1">
            <a:spLocks/>
          </p:cNvSpPr>
          <p:nvPr/>
        </p:nvSpPr>
        <p:spPr>
          <a:xfrm>
            <a:off x="501650" y="6381752"/>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solidFill>
                  <a:schemeClr val="accent4"/>
                </a:solidFill>
                <a:latin typeface="Helvetica"/>
                <a:cs typeface="Helvetica"/>
              </a:rPr>
              <a:t>www.fda.gov</a:t>
            </a:r>
          </a:p>
        </p:txBody>
      </p:sp>
      <p:cxnSp>
        <p:nvCxnSpPr>
          <p:cNvPr id="3" name="Straight Connector 2">
            <a:extLst>
              <a:ext uri="{FF2B5EF4-FFF2-40B4-BE49-F238E27FC236}">
                <a16:creationId xmlns:a16="http://schemas.microsoft.com/office/drawing/2014/main" id="{F912F52B-FB00-014F-99E9-DCAA336CB1AB}"/>
              </a:ext>
            </a:extLst>
          </p:cNvPr>
          <p:cNvCxnSpPr>
            <a:cxnSpLocks/>
          </p:cNvCxnSpPr>
          <p:nvPr/>
        </p:nvCxnSpPr>
        <p:spPr>
          <a:xfrm>
            <a:off x="501650" y="1081024"/>
            <a:ext cx="1117353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0128EE-5989-064E-A19D-82437901B192}"/>
              </a:ext>
            </a:extLst>
          </p:cNvPr>
          <p:cNvCxnSpPr>
            <a:cxnSpLocks/>
          </p:cNvCxnSpPr>
          <p:nvPr/>
        </p:nvCxnSpPr>
        <p:spPr>
          <a:xfrm>
            <a:off x="501650" y="6331204"/>
            <a:ext cx="11173538"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00046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Slide Number Placeholder 5">
            <a:extLst>
              <a:ext uri="{FF2B5EF4-FFF2-40B4-BE49-F238E27FC236}">
                <a16:creationId xmlns:a16="http://schemas.microsoft.com/office/drawing/2014/main" id="{0A430013-D878-4D47-8086-599DB5719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4DD9D-76EB-40A0-82AF-45528E1C063A}" type="slidenum">
              <a:rPr lang="en-US" smtClean="0"/>
              <a:t>‹#›</a:t>
            </a:fld>
            <a:endParaRPr lang="en-US"/>
          </a:p>
        </p:txBody>
      </p:sp>
    </p:spTree>
    <p:extLst>
      <p:ext uri="{BB962C8B-B14F-4D97-AF65-F5344CB8AC3E}">
        <p14:creationId xmlns:p14="http://schemas.microsoft.com/office/powerpoint/2010/main" val="3676318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Subhead: Sidebar - N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00475B-A5C6-C849-A5AB-E57F23F3E9B8}"/>
              </a:ext>
            </a:extLst>
          </p:cNvPr>
          <p:cNvSpPr/>
          <p:nvPr/>
        </p:nvSpPr>
        <p:spPr bwMode="gray">
          <a:xfrm flipH="1">
            <a:off x="-3" y="0"/>
            <a:ext cx="4953002" cy="6858000"/>
          </a:xfrm>
          <a:prstGeom prst="rect">
            <a:avLst/>
          </a:prstGeom>
          <a:solidFill>
            <a:schemeClr val="accent2"/>
          </a:solidFill>
          <a:ln w="19050" algn="ctr">
            <a:noFill/>
            <a:miter lim="800000"/>
            <a:headEnd/>
            <a:tailEnd/>
          </a:ln>
        </p:spPr>
        <p:txBody>
          <a:bodyPr wrap="square" lIns="0" tIns="0" rIns="0" bIns="0" rtlCol="0" anchor="ctr">
            <a:noAutofit/>
          </a:bodyPr>
          <a:lstStyle/>
          <a:p>
            <a:pPr algn="ctr"/>
            <a:endParaRPr lang="en-US"/>
          </a:p>
        </p:txBody>
      </p:sp>
      <p:sp>
        <p:nvSpPr>
          <p:cNvPr id="8" name="Text Placeholder 7">
            <a:extLst>
              <a:ext uri="{FF2B5EF4-FFF2-40B4-BE49-F238E27FC236}">
                <a16:creationId xmlns:a16="http://schemas.microsoft.com/office/drawing/2014/main" id="{866FB94F-08D4-3E44-BFE4-F557107D2DE8}"/>
              </a:ext>
            </a:extLst>
          </p:cNvPr>
          <p:cNvSpPr>
            <a:spLocks noGrp="1"/>
          </p:cNvSpPr>
          <p:nvPr>
            <p:ph type="body" sz="quarter" idx="14" hasCustomPrompt="1"/>
          </p:nvPr>
        </p:nvSpPr>
        <p:spPr>
          <a:xfrm>
            <a:off x="914400" y="2959100"/>
            <a:ext cx="3009900" cy="1714500"/>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100">
                <a:solidFill>
                  <a:schemeClr val="tx1"/>
                </a:solidFill>
              </a:defRPr>
            </a:lvl1pPr>
          </a:lstStyle>
          <a:p>
            <a:pPr lvl="0"/>
            <a:r>
              <a:rPr lang="en-US"/>
              <a:t>7 lines running intro text. Morbi </a:t>
            </a:r>
            <a:r>
              <a:rPr lang="en-US" err="1"/>
              <a:t>leo</a:t>
            </a:r>
            <a:r>
              <a:rPr lang="en-US"/>
              <a:t> </a:t>
            </a:r>
            <a:r>
              <a:rPr lang="en-US" err="1"/>
              <a:t>risus</a:t>
            </a:r>
            <a:r>
              <a:rPr lang="en-US"/>
              <a:t>, porta ac </a:t>
            </a:r>
            <a:r>
              <a:rPr lang="en-US" err="1"/>
              <a:t>consectetur</a:t>
            </a:r>
            <a:r>
              <a:rPr lang="en-US"/>
              <a:t> ac, vestibulum at eros. Donec sed </a:t>
            </a:r>
            <a:r>
              <a:rPr lang="en-US" err="1"/>
              <a:t>odio</a:t>
            </a:r>
            <a:r>
              <a:rPr lang="en-US"/>
              <a:t> dui. </a:t>
            </a:r>
            <a:r>
              <a:rPr lang="en-US" err="1"/>
              <a:t>odio</a:t>
            </a:r>
            <a:r>
              <a:rPr lang="en-US"/>
              <a:t> dui. </a:t>
            </a:r>
            <a:r>
              <a:rPr lang="en-US" err="1"/>
              <a:t>Praesent</a:t>
            </a:r>
            <a:r>
              <a:rPr lang="en-US"/>
              <a:t> </a:t>
            </a:r>
            <a:r>
              <a:rPr lang="en-US" err="1"/>
              <a:t>commodo</a:t>
            </a:r>
            <a:r>
              <a:rPr lang="en-US"/>
              <a:t> cursus magna, vel </a:t>
            </a:r>
            <a:r>
              <a:rPr lang="en-US" err="1"/>
              <a:t>scelerisque</a:t>
            </a:r>
            <a:r>
              <a:rPr lang="en-US"/>
              <a:t> </a:t>
            </a:r>
            <a:r>
              <a:rPr lang="en-US" err="1"/>
              <a:t>nisl</a:t>
            </a:r>
            <a:r>
              <a:rPr lang="en-US"/>
              <a:t> </a:t>
            </a:r>
            <a:r>
              <a:rPr lang="en-US" err="1"/>
              <a:t>consectetur</a:t>
            </a:r>
            <a:r>
              <a:rPr lang="en-US"/>
              <a:t> et.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Praesent</a:t>
            </a:r>
            <a:r>
              <a:rPr lang="en-US"/>
              <a:t> </a:t>
            </a:r>
            <a:r>
              <a:rPr lang="en-US" err="1"/>
              <a:t>commodo</a:t>
            </a:r>
            <a:r>
              <a:rPr lang="en-US"/>
              <a:t> cursus magna, vel </a:t>
            </a:r>
            <a:r>
              <a:rPr lang="en-US" err="1"/>
              <a:t>scelerisque</a:t>
            </a:r>
            <a:r>
              <a:rPr lang="en-US"/>
              <a:t> </a:t>
            </a:r>
            <a:r>
              <a:rPr lang="en-US" err="1"/>
              <a:t>nisl</a:t>
            </a:r>
            <a:r>
              <a:rPr lang="en-US"/>
              <a:t> </a:t>
            </a:r>
            <a:r>
              <a:rPr lang="en-US" err="1"/>
              <a:t>consectetur</a:t>
            </a:r>
            <a:r>
              <a:rPr lang="en-US"/>
              <a:t> et.</a:t>
            </a:r>
          </a:p>
        </p:txBody>
      </p:sp>
      <p:sp>
        <p:nvSpPr>
          <p:cNvPr id="12" name="Text Placeholder 5">
            <a:extLst>
              <a:ext uri="{FF2B5EF4-FFF2-40B4-BE49-F238E27FC236}">
                <a16:creationId xmlns:a16="http://schemas.microsoft.com/office/drawing/2014/main" id="{D17C4CB6-256B-004F-984C-4EAB9A3533F0}"/>
              </a:ext>
            </a:extLst>
          </p:cNvPr>
          <p:cNvSpPr>
            <a:spLocks noGrp="1"/>
          </p:cNvSpPr>
          <p:nvPr>
            <p:ph type="body" sz="quarter" idx="18" hasCustomPrompt="1"/>
          </p:nvPr>
        </p:nvSpPr>
        <p:spPr>
          <a:xfrm>
            <a:off x="914400" y="571500"/>
            <a:ext cx="3009900" cy="2190750"/>
          </a:xfrm>
        </p:spPr>
        <p:txBody>
          <a:bodyPr anchor="b"/>
          <a:lstStyle>
            <a:lvl1pPr>
              <a:lnSpc>
                <a:spcPct val="100000"/>
              </a:lnSpc>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Click to edit slide heading</a:t>
            </a:r>
          </a:p>
        </p:txBody>
      </p:sp>
    </p:spTree>
    <p:extLst>
      <p:ext uri="{BB962C8B-B14F-4D97-AF65-F5344CB8AC3E}">
        <p14:creationId xmlns:p14="http://schemas.microsoft.com/office/powerpoint/2010/main" val="17422373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96990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1892826"/>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8"/>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609600" y="990603"/>
            <a:ext cx="10769600" cy="53860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688035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4F061-5841-4AD9-AB10-36990FED3B1A}"/>
              </a:ext>
            </a:extLst>
          </p:cNvPr>
          <p:cNvSpPr>
            <a:spLocks noGrp="1"/>
          </p:cNvSpPr>
          <p:nvPr>
            <p:ph type="dt" sz="half" idx="10"/>
          </p:nvPr>
        </p:nvSpPr>
        <p:spPr/>
        <p:txBody>
          <a:bodyPr/>
          <a:lstStyle/>
          <a:p>
            <a:fld id="{9EA92CA1-0346-43D0-A372-F89954F6BFC0}" type="datetimeFigureOut">
              <a:rPr lang="en-US" smtClean="0"/>
              <a:t>2/9/2023</a:t>
            </a:fld>
            <a:endParaRPr lang="en-US"/>
          </a:p>
        </p:txBody>
      </p:sp>
      <p:sp>
        <p:nvSpPr>
          <p:cNvPr id="3" name="Footer Placeholder 2">
            <a:extLst>
              <a:ext uri="{FF2B5EF4-FFF2-40B4-BE49-F238E27FC236}">
                <a16:creationId xmlns:a16="http://schemas.microsoft.com/office/drawing/2014/main" id="{A87D17AE-8F1B-4B64-869D-94110FD0A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B091E-8C9D-4B35-A865-F7128F1170DC}"/>
              </a:ext>
            </a:extLst>
          </p:cNvPr>
          <p:cNvSpPr>
            <a:spLocks noGrp="1"/>
          </p:cNvSpPr>
          <p:nvPr>
            <p:ph type="sldNum" sz="quarter" idx="12"/>
          </p:nvPr>
        </p:nvSpPr>
        <p:spPr/>
        <p:txBody>
          <a:bodyPr/>
          <a:lstStyle/>
          <a:p>
            <a:fld id="{1F033719-6F35-4991-8828-04DEC64B2B04}" type="slidenum">
              <a:rPr lang="en-US" smtClean="0"/>
              <a:t>‹#›</a:t>
            </a:fld>
            <a:endParaRPr lang="en-US"/>
          </a:p>
        </p:txBody>
      </p:sp>
    </p:spTree>
    <p:extLst>
      <p:ext uri="{BB962C8B-B14F-4D97-AF65-F5344CB8AC3E}">
        <p14:creationId xmlns:p14="http://schemas.microsoft.com/office/powerpoint/2010/main" val="707518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8" name="Text Placeholder 8">
            <a:extLst>
              <a:ext uri="{FF2B5EF4-FFF2-40B4-BE49-F238E27FC236}">
                <a16:creationId xmlns:a16="http://schemas.microsoft.com/office/drawing/2014/main" id="{6C31593C-2A63-436E-B7D8-C620A66C3F74}"/>
              </a:ext>
            </a:extLst>
          </p:cNvPr>
          <p:cNvSpPr>
            <a:spLocks noGrp="1"/>
          </p:cNvSpPr>
          <p:nvPr>
            <p:ph type="body" sz="quarter" idx="18"/>
          </p:nvPr>
        </p:nvSpPr>
        <p:spPr>
          <a:xfrm>
            <a:off x="1900239" y="1876755"/>
            <a:ext cx="8391524" cy="357187"/>
          </a:xfrm>
          <a:prstGeom prst="rect">
            <a:avLst/>
          </a:prstGeom>
        </p:spPr>
        <p:txBody>
          <a:bodyPr>
            <a:normAutofit/>
          </a:bodyPr>
          <a:lstStyle>
            <a:lvl1pPr marL="0" indent="0">
              <a:buNone/>
              <a:defRPr/>
            </a:lvl1pPr>
          </a:lstStyle>
          <a:p>
            <a:r>
              <a:rPr lang="en-US" noProof="0"/>
              <a:t>Table title runs here</a:t>
            </a:r>
          </a:p>
          <a:p>
            <a:endParaRPr lang="en-US" noProof="0"/>
          </a:p>
        </p:txBody>
      </p:sp>
      <p:graphicFrame>
        <p:nvGraphicFramePr>
          <p:cNvPr id="9" name="Table 8">
            <a:extLst>
              <a:ext uri="{FF2B5EF4-FFF2-40B4-BE49-F238E27FC236}">
                <a16:creationId xmlns:a16="http://schemas.microsoft.com/office/drawing/2014/main" id="{C25A117E-CC7F-41FD-907B-ACB8B0A98844}"/>
              </a:ext>
            </a:extLst>
          </p:cNvPr>
          <p:cNvGraphicFramePr>
            <a:graphicFrameLocks noGrp="1"/>
          </p:cNvGraphicFramePr>
          <p:nvPr userDrawn="1">
            <p:extLst>
              <p:ext uri="{D42A27DB-BD31-4B8C-83A1-F6EECF244321}">
                <p14:modId xmlns:p14="http://schemas.microsoft.com/office/powerpoint/2010/main" val="2791360994"/>
              </p:ext>
            </p:extLst>
          </p:nvPr>
        </p:nvGraphicFramePr>
        <p:xfrm>
          <a:off x="1900238" y="2183198"/>
          <a:ext cx="8391525" cy="3797452"/>
        </p:xfrm>
        <a:graphic>
          <a:graphicData uri="http://schemas.openxmlformats.org/drawingml/2006/table">
            <a:tbl>
              <a:tblPr firstRow="1" bandRow="1">
                <a:tableStyleId>{5C22544A-7EE6-4342-B048-85BDC9FD1C3A}</a:tableStyleId>
              </a:tblPr>
              <a:tblGrid>
                <a:gridCol w="2189093">
                  <a:extLst>
                    <a:ext uri="{9D8B030D-6E8A-4147-A177-3AD203B41FA5}">
                      <a16:colId xmlns:a16="http://schemas.microsoft.com/office/drawing/2014/main" val="20000"/>
                    </a:ext>
                  </a:extLst>
                </a:gridCol>
                <a:gridCol w="6202432">
                  <a:extLst>
                    <a:ext uri="{9D8B030D-6E8A-4147-A177-3AD203B41FA5}">
                      <a16:colId xmlns:a16="http://schemas.microsoft.com/office/drawing/2014/main" val="20001"/>
                    </a:ext>
                  </a:extLst>
                </a:gridCol>
              </a:tblGrid>
              <a:tr h="500400">
                <a:tc>
                  <a:txBody>
                    <a:bodyPr/>
                    <a:lstStyle/>
                    <a:p>
                      <a:pPr marL="0" indent="0">
                        <a:lnSpc>
                          <a:spcPct val="110000"/>
                        </a:lnSpc>
                        <a:buFont typeface="Arial" panose="020B0604020202020204" pitchFamily="34" charset="0"/>
                        <a:buNone/>
                      </a:pPr>
                      <a:r>
                        <a:rPr lang="en-US" sz="1200" b="0">
                          <a:solidFill>
                            <a:schemeClr val="accent1"/>
                          </a:solidFill>
                          <a:latin typeface="+mn-lt"/>
                        </a:rPr>
                        <a:t>Column heading</a:t>
                      </a:r>
                    </a:p>
                  </a:txBody>
                  <a:tcPr marT="91440" marB="9144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solidFill>
                            <a:schemeClr val="accent1"/>
                          </a:solidFill>
                          <a:latin typeface="+mn-lt"/>
                        </a:rPr>
                        <a:t>Column heading</a:t>
                      </a:r>
                    </a:p>
                  </a:txBody>
                  <a:tcPr marT="91440" marB="9144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a:lnSpc>
                          <a:spcPct val="100000"/>
                        </a:lnSpc>
                        <a:spcBef>
                          <a:spcPts val="300"/>
                        </a:spcBef>
                        <a:spcAft>
                          <a:spcPts val="0"/>
                        </a:spcAft>
                        <a:buClrTx/>
                        <a:buSzPct val="100000"/>
                        <a:buFont typeface="Arial"/>
                        <a:buChar char="•"/>
                      </a:pPr>
                      <a:r>
                        <a:rPr lang="en-US" sz="1100" b="0">
                          <a:solidFill>
                            <a:schemeClr val="tx1"/>
                          </a:solidFill>
                          <a:latin typeface="+mn-lt"/>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a:solidFill>
                            <a:schemeClr val="tx1"/>
                          </a:solidFill>
                          <a:latin typeface="+mn-lt"/>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352225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Content Placeholder 7"/>
          <p:cNvSpPr>
            <a:spLocks noGrp="1"/>
          </p:cNvSpPr>
          <p:nvPr>
            <p:ph sz="quarter" idx="11"/>
          </p:nvPr>
        </p:nvSpPr>
        <p:spPr>
          <a:xfrm>
            <a:off x="483813" y="1669289"/>
            <a:ext cx="5305579" cy="3918425"/>
          </a:xfrm>
          <a:prstGeom prst="rect">
            <a:avLst/>
          </a:prstGeom>
        </p:spPr>
        <p:txBody>
          <a:bodyPr/>
          <a:lstStyle/>
          <a:p>
            <a:r>
              <a:rPr lang="en-US"/>
              <a:t>This is a level 1 bullet</a:t>
            </a:r>
          </a:p>
          <a:p>
            <a:pPr lvl="2">
              <a:buFont typeface="Courier New" panose="02070309020205020404" pitchFamily="49" charset="0"/>
              <a:buChar char="o"/>
            </a:pPr>
            <a:r>
              <a:rPr lang="en-US"/>
              <a:t>This is a level 2 bullet</a:t>
            </a:r>
          </a:p>
          <a:p>
            <a:pPr lvl="3">
              <a:buFont typeface="Wingdings" panose="05000000000000000000" pitchFamily="2" charset="2"/>
              <a:buChar char="§"/>
            </a:pPr>
            <a:r>
              <a:rPr lang="en-US"/>
              <a:t>This is a level 3 bullet</a:t>
            </a:r>
          </a:p>
        </p:txBody>
      </p:sp>
      <p:sp>
        <p:nvSpPr>
          <p:cNvPr id="11" name="Content Placeholder 9"/>
          <p:cNvSpPr>
            <a:spLocks noGrp="1"/>
          </p:cNvSpPr>
          <p:nvPr>
            <p:ph sz="quarter" idx="20"/>
          </p:nvPr>
        </p:nvSpPr>
        <p:spPr>
          <a:xfrm>
            <a:off x="6184110" y="1669290"/>
            <a:ext cx="5322781" cy="3918424"/>
          </a:xfrm>
          <a:prstGeom prst="rect">
            <a:avLst/>
          </a:prstGeom>
        </p:spPr>
        <p:txBody>
          <a:bodyPr>
            <a:normAutofit/>
          </a:bodyPr>
          <a:lstStyle/>
          <a:p>
            <a:r>
              <a:rPr lang="en-US" sz="1600"/>
              <a:t>This is dummy text it is not here to be read this is dummy text</a:t>
            </a:r>
          </a:p>
        </p:txBody>
      </p:sp>
      <p:sp>
        <p:nvSpPr>
          <p:cNvPr id="12" name="Slide Number Placeholder 1"/>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solidFill>
                <a:latin typeface="+mn-lt"/>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z="1200" smtClean="0">
                <a:solidFill>
                  <a:srgbClr val="007CBA"/>
                </a:solidFill>
                <a:latin typeface="Helvetica" panose="020B0604020202020204" pitchFamily="34" charset="0"/>
                <a:cs typeface="Helvetica" panose="020B0604020202020204" pitchFamily="34" charset="0"/>
              </a:rPr>
              <a:pPr>
                <a:defRPr/>
              </a:pPr>
              <a:t>‹#›</a:t>
            </a:fld>
            <a:endParaRPr lang="en-US">
              <a:solidFill>
                <a:srgbClr val="007CBA"/>
              </a:solidFill>
              <a:latin typeface="Helvetica" panose="020B0604020202020204" pitchFamily="34" charset="0"/>
              <a:cs typeface="Helvetica" panose="020B0604020202020204" pitchFamily="34" charset="0"/>
            </a:endParaRPr>
          </a:p>
        </p:txBody>
      </p:sp>
      <p:sp>
        <p:nvSpPr>
          <p:cNvPr id="15" name="TextBox 14"/>
          <p:cNvSpPr txBox="1"/>
          <p:nvPr userDrawn="1"/>
        </p:nvSpPr>
        <p:spPr>
          <a:xfrm>
            <a:off x="501650" y="5838311"/>
            <a:ext cx="11177206" cy="442674"/>
          </a:xfrm>
          <a:prstGeom prst="roundRect">
            <a:avLst/>
          </a:prstGeom>
          <a:noFill/>
          <a:ln w="12700">
            <a:solidFill>
              <a:schemeClr val="accent1"/>
            </a:solidFill>
          </a:ln>
        </p:spPr>
        <p:txBody>
          <a:bodyPr wrap="square" lIns="182880" tIns="91440" rIns="182880" bIns="91440" rtlCol="0">
            <a:spAutoFit/>
          </a:bodyPr>
          <a:lstStyle/>
          <a:p>
            <a:pPr algn="ctr"/>
            <a:r>
              <a:rPr lang="en-US" sz="1400">
                <a:latin typeface="+mn-lt"/>
                <a:cs typeface="Arial" panose="020B0604020202020204" pitchFamily="34" charset="0"/>
              </a:rPr>
              <a:t>Kicker style</a:t>
            </a:r>
          </a:p>
        </p:txBody>
      </p:sp>
      <p:sp>
        <p:nvSpPr>
          <p:cNvPr id="1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428419198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2"/>
            <a:ext cx="2844800" cy="365125"/>
          </a:xfrm>
          <a:prstGeom prst="rect">
            <a:avLst/>
          </a:prstGeom>
        </p:spPr>
        <p:txBody>
          <a:bodyPr/>
          <a:lstStyle/>
          <a:p>
            <a:pPr>
              <a:defRPr/>
            </a:pPr>
            <a:fld id="{CC2247A0-0566-4976-A476-FFE498ECC3D7}" type="slidenum">
              <a:rPr lang="en-US" smtClean="0"/>
              <a:pPr>
                <a:defRPr/>
              </a:pPr>
              <a:t>‹#›</a:t>
            </a:fld>
            <a:endParaRPr lang="en-US"/>
          </a:p>
        </p:txBody>
      </p:sp>
      <p:sp>
        <p:nvSpPr>
          <p:cNvPr id="6" name="Content Placeholder 3"/>
          <p:cNvSpPr>
            <a:spLocks noGrp="1"/>
          </p:cNvSpPr>
          <p:nvPr>
            <p:ph idx="4294967295"/>
          </p:nvPr>
        </p:nvSpPr>
        <p:spPr>
          <a:xfrm>
            <a:off x="501651" y="1665289"/>
            <a:ext cx="11165416" cy="4046889"/>
          </a:xfrm>
          <a:prstGeom prst="rect">
            <a:avLst/>
          </a:prstGeom>
        </p:spPr>
        <p:txBody>
          <a:bodyPr/>
          <a:lstStyle/>
          <a:p>
            <a:r>
              <a:rPr lang="en-US"/>
              <a:t>This is a level 1 bullet</a:t>
            </a:r>
          </a:p>
          <a:p>
            <a:pPr marL="0" indent="0">
              <a:buNone/>
            </a:pPr>
            <a:endParaRPr lang="en-US"/>
          </a:p>
        </p:txBody>
      </p:sp>
      <p:sp>
        <p:nvSpPr>
          <p:cNvPr id="10"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1"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24356544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ta table">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8" name="Text Placeholder 5">
            <a:extLst>
              <a:ext uri="{FF2B5EF4-FFF2-40B4-BE49-F238E27FC236}">
                <a16:creationId xmlns:a16="http://schemas.microsoft.com/office/drawing/2014/main" id="{48218BFA-D117-4DDE-838C-3D026A6B5F4E}"/>
              </a:ext>
            </a:extLst>
          </p:cNvPr>
          <p:cNvSpPr>
            <a:spLocks noGrp="1"/>
          </p:cNvSpPr>
          <p:nvPr>
            <p:ph type="body" sz="quarter" idx="18"/>
          </p:nvPr>
        </p:nvSpPr>
        <p:spPr>
          <a:xfrm>
            <a:off x="501650" y="1731963"/>
            <a:ext cx="8391524" cy="357187"/>
          </a:xfrm>
          <a:prstGeom prst="rect">
            <a:avLst/>
          </a:prstGeom>
        </p:spPr>
        <p:txBody>
          <a:bodyPr>
            <a:normAutofit/>
          </a:bodyPr>
          <a:lstStyle>
            <a:lvl1pPr marL="0" indent="0">
              <a:buNone/>
              <a:defRPr/>
            </a:lvl1pPr>
          </a:lstStyle>
          <a:p>
            <a:r>
              <a:rPr lang="en-US" noProof="0"/>
              <a:t>Table title runs here</a:t>
            </a:r>
          </a:p>
          <a:p>
            <a:endParaRPr lang="en-US" noProof="0"/>
          </a:p>
        </p:txBody>
      </p:sp>
      <p:graphicFrame>
        <p:nvGraphicFramePr>
          <p:cNvPr id="9" name="Group 3">
            <a:extLst>
              <a:ext uri="{FF2B5EF4-FFF2-40B4-BE49-F238E27FC236}">
                <a16:creationId xmlns:a16="http://schemas.microsoft.com/office/drawing/2014/main" id="{ACA4D5D1-2923-443B-A6AF-49825F2E4F15}"/>
              </a:ext>
            </a:extLst>
          </p:cNvPr>
          <p:cNvGraphicFramePr>
            <a:graphicFrameLocks noGrp="1"/>
          </p:cNvGraphicFramePr>
          <p:nvPr userDrawn="1">
            <p:extLst>
              <p:ext uri="{D42A27DB-BD31-4B8C-83A1-F6EECF244321}">
                <p14:modId xmlns:p14="http://schemas.microsoft.com/office/powerpoint/2010/main" val="1187180251"/>
              </p:ext>
            </p:extLst>
          </p:nvPr>
        </p:nvGraphicFramePr>
        <p:xfrm>
          <a:off x="501650" y="2089150"/>
          <a:ext cx="11188701" cy="3799056"/>
        </p:xfrm>
        <a:graphic>
          <a:graphicData uri="http://schemas.openxmlformats.org/drawingml/2006/table">
            <a:tbl>
              <a:tblPr/>
              <a:tblGrid>
                <a:gridCol w="2935649">
                  <a:extLst>
                    <a:ext uri="{9D8B030D-6E8A-4147-A177-3AD203B41FA5}">
                      <a16:colId xmlns:a16="http://schemas.microsoft.com/office/drawing/2014/main" val="20000"/>
                    </a:ext>
                  </a:extLst>
                </a:gridCol>
                <a:gridCol w="2063263">
                  <a:extLst>
                    <a:ext uri="{9D8B030D-6E8A-4147-A177-3AD203B41FA5}">
                      <a16:colId xmlns:a16="http://schemas.microsoft.com/office/drawing/2014/main" val="20001"/>
                    </a:ext>
                  </a:extLst>
                </a:gridCol>
                <a:gridCol w="2063263">
                  <a:extLst>
                    <a:ext uri="{9D8B030D-6E8A-4147-A177-3AD203B41FA5}">
                      <a16:colId xmlns:a16="http://schemas.microsoft.com/office/drawing/2014/main" val="20002"/>
                    </a:ext>
                  </a:extLst>
                </a:gridCol>
                <a:gridCol w="2063263">
                  <a:extLst>
                    <a:ext uri="{9D8B030D-6E8A-4147-A177-3AD203B41FA5}">
                      <a16:colId xmlns:a16="http://schemas.microsoft.com/office/drawing/2014/main" val="20003"/>
                    </a:ext>
                  </a:extLst>
                </a:gridCol>
                <a:gridCol w="2063263">
                  <a:extLst>
                    <a:ext uri="{9D8B030D-6E8A-4147-A177-3AD203B41FA5}">
                      <a16:colId xmlns:a16="http://schemas.microsoft.com/office/drawing/2014/main" val="20004"/>
                    </a:ext>
                  </a:extLst>
                </a:gridCol>
              </a:tblGrid>
              <a:tr h="498717">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defRPr/>
                      </a:pPr>
                      <a:endParaRPr lang="en-US" sz="1200" b="0">
                        <a:solidFill>
                          <a:schemeClr val="tx1"/>
                        </a:solidFill>
                      </a:endParaRPr>
                    </a:p>
                  </a:txBody>
                  <a:tcPr marT="91440" marB="91440" anchor="ctr" horzOverflow="overflow">
                    <a:lnL w="12700" cmpd="sng">
                      <a:noFill/>
                      <a:prstDash val="solid"/>
                    </a:lnL>
                    <a:lnR w="63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Subtotal</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Subtitle</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Total</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1853977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SOM - FDA Gray Layout">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651" y="1705670"/>
            <a:ext cx="10541000" cy="1592403"/>
          </a:xfrm>
          <a:prstGeom prst="rect">
            <a:avLst/>
          </a:prstGeom>
        </p:spPr>
        <p:txBody>
          <a:bodyPr anchor="b"/>
          <a:lstStyle>
            <a:lvl1pPr>
              <a:lnSpc>
                <a:spcPct val="95000"/>
              </a:lnSpc>
              <a:defRPr sz="3200" b="1">
                <a:solidFill>
                  <a:schemeClr val="bg1"/>
                </a:solidFill>
                <a:latin typeface="+mj-lt"/>
                <a:ea typeface="Open Sans" panose="020B0606030504020204" pitchFamily="34" charset="0"/>
                <a:cs typeface="Open Sans" panose="020B0606030504020204" pitchFamily="34" charset="0"/>
              </a:defRPr>
            </a:lvl1pPr>
          </a:lstStyle>
          <a:p>
            <a:r>
              <a:rPr lang="en-US" noProof="0"/>
              <a:t>Divider slide title</a:t>
            </a:r>
          </a:p>
        </p:txBody>
      </p:sp>
      <p:sp>
        <p:nvSpPr>
          <p:cNvPr id="3" name="Text Placeholder 2"/>
          <p:cNvSpPr>
            <a:spLocks noGrp="1"/>
          </p:cNvSpPr>
          <p:nvPr>
            <p:ph type="body" idx="1"/>
          </p:nvPr>
        </p:nvSpPr>
        <p:spPr bwMode="gray">
          <a:xfrm>
            <a:off x="501651" y="3429000"/>
            <a:ext cx="10544067" cy="1566532"/>
          </a:xfrm>
          <a:prstGeom prst="rect">
            <a:avLst/>
          </a:prstGeom>
        </p:spPr>
        <p:txBody>
          <a:bodyPr lIns="0" tIns="0" rIns="0" bIns="0">
            <a:noAutofit/>
          </a:bodyPr>
          <a:lstStyle>
            <a:lvl1pPr marL="0" indent="0">
              <a:lnSpc>
                <a:spcPct val="95000"/>
              </a:lnSpc>
              <a:spcAft>
                <a:spcPts val="0"/>
              </a:spcAft>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bg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10027597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5"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Slide Number Placeholder 5">
            <a:extLst>
              <a:ext uri="{FF2B5EF4-FFF2-40B4-BE49-F238E27FC236}">
                <a16:creationId xmlns:a16="http://schemas.microsoft.com/office/drawing/2014/main" id="{F2C64F69-7E56-4A21-9F17-4AA005C29A08}"/>
              </a:ext>
            </a:extLst>
          </p:cNvPr>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6"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Tree>
    <p:extLst>
      <p:ext uri="{BB962C8B-B14F-4D97-AF65-F5344CB8AC3E}">
        <p14:creationId xmlns:p14="http://schemas.microsoft.com/office/powerpoint/2010/main" val="2645509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9" name="Text Placeholder 8"/>
          <p:cNvSpPr>
            <a:spLocks noGrp="1"/>
          </p:cNvSpPr>
          <p:nvPr>
            <p:ph type="body" sz="quarter" idx="17" hasCustomPrompt="1"/>
          </p:nvPr>
        </p:nvSpPr>
        <p:spPr>
          <a:xfrm>
            <a:off x="501650" y="3124200"/>
            <a:ext cx="2720468" cy="3257548"/>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6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0" name="Text Placeholder 8"/>
          <p:cNvSpPr>
            <a:spLocks noGrp="1"/>
          </p:cNvSpPr>
          <p:nvPr>
            <p:ph type="body" sz="quarter" idx="18" hasCustomPrompt="1"/>
          </p:nvPr>
        </p:nvSpPr>
        <p:spPr>
          <a:xfrm>
            <a:off x="6149963" y="3120551"/>
            <a:ext cx="2712000" cy="326119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Text Placeholder 8"/>
          <p:cNvSpPr>
            <a:spLocks noGrp="1"/>
          </p:cNvSpPr>
          <p:nvPr>
            <p:ph type="body" sz="quarter" idx="19" hasCustomPrompt="1"/>
          </p:nvPr>
        </p:nvSpPr>
        <p:spPr>
          <a:xfrm>
            <a:off x="3330040" y="3124200"/>
            <a:ext cx="2712000" cy="325754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a:p>
            <a:pPr lvl="0"/>
            <a:endParaRPr lang="en-US" noProof="0"/>
          </a:p>
        </p:txBody>
      </p:sp>
      <p:sp>
        <p:nvSpPr>
          <p:cNvPr id="12" name="Text Placeholder 8"/>
          <p:cNvSpPr>
            <a:spLocks noGrp="1"/>
          </p:cNvSpPr>
          <p:nvPr>
            <p:ph type="body" sz="quarter" idx="20" hasCustomPrompt="1"/>
          </p:nvPr>
        </p:nvSpPr>
        <p:spPr>
          <a:xfrm>
            <a:off x="8993169" y="3108508"/>
            <a:ext cx="2697183" cy="3273240"/>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baseline="0">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4</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4"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5"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6" name="Text Placeholder 8"/>
          <p:cNvSpPr>
            <a:spLocks noGrp="1"/>
          </p:cNvSpPr>
          <p:nvPr>
            <p:ph type="body" sz="quarter" idx="21"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20619730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2"/>
            <a:ext cx="2844800" cy="365125"/>
          </a:xfrm>
          <a:prstGeom prst="rect">
            <a:avLst/>
          </a:prstGeom>
        </p:spPr>
        <p:txBody>
          <a:bodyPr/>
          <a:lstStyle>
            <a:lvl1pPr>
              <a:defRPr>
                <a:solidFill>
                  <a:schemeClr val="tx1"/>
                </a:solidFill>
              </a:defRPr>
            </a:lvl1pPr>
          </a:lstStyle>
          <a:p>
            <a:pPr>
              <a:defRPr/>
            </a:pPr>
            <a:fld id="{CC2247A0-0566-4976-A476-FFE498ECC3D7}" type="slidenum">
              <a:rPr lang="en-US" smtClean="0"/>
              <a:pPr>
                <a:defRPr/>
              </a:pPr>
              <a:t>‹#›</a:t>
            </a:fld>
            <a:endParaRPr lang="en-US"/>
          </a:p>
        </p:txBody>
      </p:sp>
      <p:sp>
        <p:nvSpPr>
          <p:cNvPr id="5" name="Footer Placeholder 3">
            <a:extLst>
              <a:ext uri="{FF2B5EF4-FFF2-40B4-BE49-F238E27FC236}">
                <a16:creationId xmlns:a16="http://schemas.microsoft.com/office/drawing/2014/main" id="{94F47388-CD5F-4137-ACE9-8651DD09EAB6}"/>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110684135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504000" y="1880213"/>
            <a:ext cx="1968000" cy="1476000"/>
          </a:xfrm>
          <a:prstGeom prst="rect">
            <a:avLst/>
          </a:prstGeom>
        </p:spPr>
        <p:txBody>
          <a:bodyPr>
            <a:noAutofit/>
          </a:bodyPr>
          <a:lstStyle>
            <a:lvl1pPr algn="ctr">
              <a:defRPr sz="2000"/>
            </a:lvl1pPr>
          </a:lstStyle>
          <a:p>
            <a:r>
              <a:rPr lang="en-US" noProof="0"/>
              <a:t>Click icon to add picture</a:t>
            </a:r>
          </a:p>
        </p:txBody>
      </p:sp>
      <p:sp>
        <p:nvSpPr>
          <p:cNvPr id="9" name="Picture Placeholder 11"/>
          <p:cNvSpPr>
            <a:spLocks noGrp="1"/>
          </p:cNvSpPr>
          <p:nvPr>
            <p:ph type="pic" sz="quarter" idx="27"/>
          </p:nvPr>
        </p:nvSpPr>
        <p:spPr>
          <a:xfrm>
            <a:off x="6224085" y="1880213"/>
            <a:ext cx="1968000" cy="1476000"/>
          </a:xfrm>
          <a:prstGeom prst="rect">
            <a:avLst/>
          </a:prstGeom>
        </p:spPr>
        <p:txBody>
          <a:bodyPr>
            <a:noAutofit/>
          </a:bodyPr>
          <a:lstStyle>
            <a:lvl1pPr algn="ctr">
              <a:defRPr sz="2000"/>
            </a:lvl1pPr>
          </a:lstStyle>
          <a:p>
            <a:r>
              <a:rPr lang="en-US" noProof="0"/>
              <a:t>Click icon to add picture</a:t>
            </a:r>
          </a:p>
        </p:txBody>
      </p:sp>
      <p:sp>
        <p:nvSpPr>
          <p:cNvPr id="10" name="Picture Placeholder 11"/>
          <p:cNvSpPr>
            <a:spLocks noGrp="1"/>
          </p:cNvSpPr>
          <p:nvPr>
            <p:ph type="pic" sz="quarter" idx="29"/>
          </p:nvPr>
        </p:nvSpPr>
        <p:spPr>
          <a:xfrm>
            <a:off x="504000" y="4256213"/>
            <a:ext cx="1968000" cy="1476000"/>
          </a:xfrm>
          <a:prstGeom prst="rect">
            <a:avLst/>
          </a:prstGeom>
        </p:spPr>
        <p:txBody>
          <a:bodyPr>
            <a:noAutofit/>
          </a:bodyPr>
          <a:lstStyle>
            <a:lvl1pPr algn="ctr">
              <a:defRPr sz="2000"/>
            </a:lvl1pPr>
          </a:lstStyle>
          <a:p>
            <a:r>
              <a:rPr lang="en-US" noProof="0"/>
              <a:t>Click icon to add picture</a:t>
            </a:r>
          </a:p>
        </p:txBody>
      </p:sp>
      <p:sp>
        <p:nvSpPr>
          <p:cNvPr id="11" name="Picture Placeholder 11"/>
          <p:cNvSpPr>
            <a:spLocks noGrp="1"/>
          </p:cNvSpPr>
          <p:nvPr>
            <p:ph type="pic" sz="quarter" idx="31"/>
          </p:nvPr>
        </p:nvSpPr>
        <p:spPr>
          <a:xfrm>
            <a:off x="6224085" y="4256213"/>
            <a:ext cx="1968000" cy="1476000"/>
          </a:xfrm>
          <a:prstGeom prst="rect">
            <a:avLst/>
          </a:prstGeom>
        </p:spPr>
        <p:txBody>
          <a:bodyPr>
            <a:noAutofit/>
          </a:bodyPr>
          <a:lstStyle>
            <a:lvl1pPr algn="ctr">
              <a:defRPr sz="2000"/>
            </a:lvl1pPr>
          </a:lstStyle>
          <a:p>
            <a:r>
              <a:rPr lang="en-US" noProof="0"/>
              <a:t>Click icon to add picture</a:t>
            </a:r>
          </a:p>
        </p:txBody>
      </p:sp>
      <p:sp>
        <p:nvSpPr>
          <p:cNvPr id="13" name="Text Placeholder 12"/>
          <p:cNvSpPr>
            <a:spLocks noGrp="1"/>
          </p:cNvSpPr>
          <p:nvPr>
            <p:ph type="body" sz="quarter" idx="32" hasCustomPrompt="1"/>
          </p:nvPr>
        </p:nvSpPr>
        <p:spPr>
          <a:xfrm>
            <a:off x="2683483" y="1880213"/>
            <a:ext cx="3288000" cy="1944000"/>
          </a:xfrm>
          <a:prstGeom prst="rect">
            <a:avLst/>
          </a:prstGeom>
        </p:spPr>
        <p:txBody>
          <a:bodyPr/>
          <a:lstStyle>
            <a:lvl1pPr>
              <a:spcAft>
                <a:spcPts val="0"/>
              </a:spcAft>
              <a:defRPr sz="2000" b="1" baseline="0"/>
            </a:lvl1pPr>
            <a:lvl2pPr>
              <a:spcAft>
                <a:spcPts val="0"/>
              </a:spcAft>
              <a:defRPr sz="1800" b="0"/>
            </a:lvl2pPr>
          </a:lstStyle>
          <a:p>
            <a:pPr lvl="0"/>
            <a:r>
              <a:rPr lang="en-US" noProof="0"/>
              <a:t>This is a level 1 bullet</a:t>
            </a:r>
          </a:p>
          <a:p>
            <a:pPr lvl="1"/>
            <a:r>
              <a:rPr lang="en-US" noProof="0"/>
              <a:t>This is a level 2 bullet</a:t>
            </a:r>
          </a:p>
        </p:txBody>
      </p:sp>
      <p:sp>
        <p:nvSpPr>
          <p:cNvPr id="14" name="Text Placeholder 12"/>
          <p:cNvSpPr>
            <a:spLocks noGrp="1"/>
          </p:cNvSpPr>
          <p:nvPr>
            <p:ph type="body" sz="quarter" idx="33" hasCustomPrompt="1"/>
          </p:nvPr>
        </p:nvSpPr>
        <p:spPr>
          <a:xfrm>
            <a:off x="8396560" y="1880213"/>
            <a:ext cx="3302592"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5" name="Text Placeholder 12"/>
          <p:cNvSpPr>
            <a:spLocks noGrp="1"/>
          </p:cNvSpPr>
          <p:nvPr>
            <p:ph type="body" sz="quarter" idx="34" hasCustomPrompt="1"/>
          </p:nvPr>
        </p:nvSpPr>
        <p:spPr>
          <a:xfrm>
            <a:off x="2683483" y="4256213"/>
            <a:ext cx="3288000"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6" name="Text Placeholder 12"/>
          <p:cNvSpPr>
            <a:spLocks noGrp="1"/>
          </p:cNvSpPr>
          <p:nvPr>
            <p:ph type="body" sz="quarter" idx="35" hasCustomPrompt="1"/>
          </p:nvPr>
        </p:nvSpPr>
        <p:spPr>
          <a:xfrm>
            <a:off x="8396560" y="4256213"/>
            <a:ext cx="3302592"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8"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9"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20"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Footer Placeholder 3">
            <a:extLst>
              <a:ext uri="{FF2B5EF4-FFF2-40B4-BE49-F238E27FC236}">
                <a16:creationId xmlns:a16="http://schemas.microsoft.com/office/drawing/2014/main" id="{973FEDFB-2E43-4F5E-B834-D16034542B5B}"/>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23"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24" name="Footer Placeholder 3"/>
          <p:cNvSpPr txBox="1">
            <a:spLocks/>
          </p:cNvSpPr>
          <p:nvPr userDrawn="1"/>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14658530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81236"/>
            <a:ext cx="103632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609600" y="3546902"/>
            <a:ext cx="9421091"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17733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04000" y="1857892"/>
            <a:ext cx="5466824"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9" name="Text Placeholder 8"/>
          <p:cNvSpPr>
            <a:spLocks noGrp="1"/>
          </p:cNvSpPr>
          <p:nvPr>
            <p:ph type="body" sz="quarter" idx="21" hasCustomPrompt="1"/>
          </p:nvPr>
        </p:nvSpPr>
        <p:spPr>
          <a:xfrm>
            <a:off x="6246195" y="1857892"/>
            <a:ext cx="5444156"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1"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2"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4" name="Footer Placeholder 3">
            <a:extLst>
              <a:ext uri="{FF2B5EF4-FFF2-40B4-BE49-F238E27FC236}">
                <a16:creationId xmlns:a16="http://schemas.microsoft.com/office/drawing/2014/main" id="{CAC390BC-AC8F-4EC4-856F-AFE19E1A4535}"/>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23279073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04000" y="1857892"/>
            <a:ext cx="5468941"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a:p>
            <a:pPr lvl="4"/>
            <a:endParaRPr lang="en-US" noProof="0"/>
          </a:p>
        </p:txBody>
      </p:sp>
      <p:sp>
        <p:nvSpPr>
          <p:cNvPr id="9" name="Text Placeholder 8"/>
          <p:cNvSpPr>
            <a:spLocks noGrp="1"/>
          </p:cNvSpPr>
          <p:nvPr>
            <p:ph type="body" sz="quarter" idx="21" hasCustomPrompt="1"/>
          </p:nvPr>
        </p:nvSpPr>
        <p:spPr>
          <a:xfrm>
            <a:off x="6246195" y="1857892"/>
            <a:ext cx="5454668"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180000" indent="0">
              <a:spcAft>
                <a:spcPts val="1000"/>
              </a:spcAft>
              <a:buNone/>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hasCustomPrompt="1"/>
          </p:nvPr>
        </p:nvSpPr>
        <p:spPr>
          <a:xfrm>
            <a:off x="504000" y="4249682"/>
            <a:ext cx="5466824"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Text Placeholder 8"/>
          <p:cNvSpPr>
            <a:spLocks noGrp="1"/>
          </p:cNvSpPr>
          <p:nvPr>
            <p:ph type="body" sz="quarter" idx="23" hasCustomPrompt="1"/>
          </p:nvPr>
        </p:nvSpPr>
        <p:spPr>
          <a:xfrm>
            <a:off x="6246194" y="4249682"/>
            <a:ext cx="5452959"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4</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2" name="Rectangle 11"/>
          <p:cNvSpPr/>
          <p:nvPr userDrawn="1"/>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p:cNvSpPr/>
          <p:nvPr userDrawn="1"/>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24617" y="4249683"/>
            <a:ext cx="1244160"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69491" y="1863917"/>
            <a:ext cx="1210207"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9"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20"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pPr>
                <a:defRPr/>
              </a:pPr>
              <a:t>‹#›</a:t>
            </a:fld>
            <a:endParaRPr lang="en-US"/>
          </a:p>
        </p:txBody>
      </p:sp>
      <p:sp>
        <p:nvSpPr>
          <p:cNvPr id="23" name="Footer Placeholder 3"/>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24"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25" name="Footer Placeholder 3"/>
          <p:cNvSpPr txBox="1">
            <a:spLocks/>
          </p:cNvSpPr>
          <p:nvPr userDrawn="1"/>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21257128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hasCustomPrompt="1"/>
          </p:nvPr>
        </p:nvSpPr>
        <p:spPr>
          <a:xfrm>
            <a:off x="4325712" y="1851441"/>
            <a:ext cx="3540577"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8" name="Text Placeholder 8"/>
          <p:cNvSpPr>
            <a:spLocks noGrp="1"/>
          </p:cNvSpPr>
          <p:nvPr>
            <p:ph type="body" sz="quarter" idx="18" hasCustomPrompt="1"/>
          </p:nvPr>
        </p:nvSpPr>
        <p:spPr>
          <a:xfrm>
            <a:off x="504000" y="1851441"/>
            <a:ext cx="3560000"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9" name="Text Placeholder 8"/>
          <p:cNvSpPr>
            <a:spLocks noGrp="1"/>
          </p:cNvSpPr>
          <p:nvPr>
            <p:ph type="body" sz="quarter" idx="19" hasCustomPrompt="1"/>
          </p:nvPr>
        </p:nvSpPr>
        <p:spPr>
          <a:xfrm>
            <a:off x="8128000" y="1851441"/>
            <a:ext cx="3571153"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2"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3"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5" name="Footer Placeholder 3">
            <a:extLst>
              <a:ext uri="{FF2B5EF4-FFF2-40B4-BE49-F238E27FC236}">
                <a16:creationId xmlns:a16="http://schemas.microsoft.com/office/drawing/2014/main" id="{9BF15499-8AD0-4E3E-AA87-519AF767CB67}"/>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16"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17" name="Footer Placeholder 3"/>
          <p:cNvSpPr txBox="1">
            <a:spLocks/>
          </p:cNvSpPr>
          <p:nvPr userDrawn="1"/>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413429441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609107D-8648-4796-9781-661CF9112790}"/>
              </a:ext>
            </a:extLst>
          </p:cNvPr>
          <p:cNvSpPr>
            <a:spLocks noGrp="1"/>
          </p:cNvSpPr>
          <p:nvPr>
            <p:ph type="sldNum" sz="quarter" idx="10"/>
          </p:nvPr>
        </p:nvSpPr>
        <p:spPr>
          <a:xfrm>
            <a:off x="8737600" y="6356352"/>
            <a:ext cx="2844800" cy="365125"/>
          </a:xfrm>
          <a:prstGeom prst="rect">
            <a:avLst/>
          </a:prstGeom>
        </p:spPr>
        <p:txBody>
          <a:bodyPr/>
          <a:lstStyle>
            <a:lvl1pPr>
              <a:defRPr>
                <a:solidFill>
                  <a:schemeClr val="tx1"/>
                </a:solidFill>
              </a:defRPr>
            </a:lvl1pPr>
          </a:lstStyle>
          <a:p>
            <a:pPr>
              <a:defRPr/>
            </a:pPr>
            <a:fld id="{CC2247A0-0566-4976-A476-FFE498ECC3D7}" type="slidenum">
              <a:rPr lang="en-US" smtClean="0"/>
              <a:pPr>
                <a:defRPr/>
              </a:pPr>
              <a:t>‹#›</a:t>
            </a:fld>
            <a:endParaRPr lang="en-US"/>
          </a:p>
        </p:txBody>
      </p:sp>
      <p:sp>
        <p:nvSpPr>
          <p:cNvPr id="3" name="Footer Placeholder 3">
            <a:extLst>
              <a:ext uri="{FF2B5EF4-FFF2-40B4-BE49-F238E27FC236}">
                <a16:creationId xmlns:a16="http://schemas.microsoft.com/office/drawing/2014/main" id="{65881809-28FB-4864-B699-4BB19BA3B841}"/>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2895914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ubtitle &amp; 1 column text">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499747"/>
            <a:ext cx="10325082" cy="560324"/>
          </a:xfrm>
          <a:prstGeom prst="rect">
            <a:avLst/>
          </a:prstGeom>
        </p:spPr>
        <p:txBody>
          <a:bodyPr vert="horz" lIns="0" tIns="0" rIns="0" bIns="0" rtlCol="0" anchor="t" anchorCtr="0">
            <a:noAutofit/>
          </a:bodyPr>
          <a:lstStyle>
            <a:lvl1pPr algn="l">
              <a:defRPr sz="2800"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
        <p:nvSpPr>
          <p:cNvPr id="11" name="Content Placeholder 3"/>
          <p:cNvSpPr>
            <a:spLocks noGrp="1"/>
          </p:cNvSpPr>
          <p:nvPr>
            <p:ph sz="quarter" idx="10"/>
          </p:nvPr>
        </p:nvSpPr>
        <p:spPr>
          <a:xfrm>
            <a:off x="501651" y="1665289"/>
            <a:ext cx="11173537" cy="4716463"/>
          </a:xfrm>
          <a:prstGeom prst="rect">
            <a:avLst/>
          </a:prstGeom>
        </p:spPr>
        <p:txBody>
          <a:bodyPr>
            <a:normAutofit/>
          </a:bodyPr>
          <a:lstStyle>
            <a:lvl1pPr>
              <a:tabLst>
                <a:tab pos="6729413" algn="r"/>
              </a:tabLst>
              <a:defRPr sz="2000"/>
            </a:lvl1pPr>
            <a:lvl2pPr>
              <a:tabLst>
                <a:tab pos="6729413" algn="r"/>
              </a:tabLst>
              <a:defRPr sz="1800"/>
            </a:lvl2pPr>
            <a:lvl3pPr>
              <a:tabLst>
                <a:tab pos="6729413" algn="r"/>
              </a:tabLst>
              <a:defRPr sz="1600"/>
            </a:lvl3pPr>
            <a:lvl4pPr>
              <a:tabLst>
                <a:tab pos="6729413" algn="r"/>
              </a:tabLst>
              <a:defRPr sz="1400"/>
            </a:lvl4pPr>
            <a:lvl5pPr>
              <a:tabLst>
                <a:tab pos="5029200" algn="r"/>
              </a:tabLst>
              <a:defRPr sz="1400"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DDD2269-CC3F-4CFA-983E-FE8FA09B6C37}"/>
              </a:ext>
            </a:extLst>
          </p:cNvPr>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0" name="Slide Number Placeholder 3"/>
          <p:cNvSpPr txBox="1">
            <a:spLocks/>
          </p:cNvSpPr>
          <p:nvPr userDrawn="1"/>
        </p:nvSpPr>
        <p:spPr>
          <a:xfrm>
            <a:off x="8737600" y="6353179"/>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pPr>
                <a:defRPr/>
              </a:pPr>
              <a:t>‹#›</a:t>
            </a:fld>
            <a:endParaRPr lang="en-US"/>
          </a:p>
        </p:txBody>
      </p:sp>
      <p:sp>
        <p:nvSpPr>
          <p:cNvPr id="13" name="Slide Number Placeholder 3"/>
          <p:cNvSpPr txBox="1">
            <a:spLocks/>
          </p:cNvSpPr>
          <p:nvPr userDrawn="1"/>
        </p:nvSpPr>
        <p:spPr>
          <a:xfrm>
            <a:off x="8737600" y="6353179"/>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14" name="Footer Placeholder 3"/>
          <p:cNvSpPr txBox="1">
            <a:spLocks/>
          </p:cNvSpPr>
          <p:nvPr userDrawn="1"/>
        </p:nvSpPr>
        <p:spPr>
          <a:xfrm>
            <a:off x="501650" y="6381752"/>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solidFill>
                  <a:schemeClr val="accent4"/>
                </a:solidFill>
                <a:latin typeface="Helvetica"/>
                <a:cs typeface="Helvetica"/>
              </a:rPr>
              <a:t>www.fda.gov</a:t>
            </a:r>
          </a:p>
        </p:txBody>
      </p:sp>
      <p:cxnSp>
        <p:nvCxnSpPr>
          <p:cNvPr id="3" name="Straight Connector 2">
            <a:extLst>
              <a:ext uri="{FF2B5EF4-FFF2-40B4-BE49-F238E27FC236}">
                <a16:creationId xmlns:a16="http://schemas.microsoft.com/office/drawing/2014/main" id="{F912F52B-FB00-014F-99E9-DCAA336CB1AB}"/>
              </a:ext>
            </a:extLst>
          </p:cNvPr>
          <p:cNvCxnSpPr>
            <a:cxnSpLocks/>
          </p:cNvCxnSpPr>
          <p:nvPr userDrawn="1"/>
        </p:nvCxnSpPr>
        <p:spPr>
          <a:xfrm>
            <a:off x="501650" y="1081024"/>
            <a:ext cx="1117353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0128EE-5989-064E-A19D-82437901B192}"/>
              </a:ext>
            </a:extLst>
          </p:cNvPr>
          <p:cNvCxnSpPr>
            <a:cxnSpLocks/>
          </p:cNvCxnSpPr>
          <p:nvPr userDrawn="1"/>
        </p:nvCxnSpPr>
        <p:spPr>
          <a:xfrm>
            <a:off x="501650" y="6331204"/>
            <a:ext cx="11173538"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3108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Slide Number Placeholder 5">
            <a:extLst>
              <a:ext uri="{FF2B5EF4-FFF2-40B4-BE49-F238E27FC236}">
                <a16:creationId xmlns:a16="http://schemas.microsoft.com/office/drawing/2014/main" id="{0A430013-D878-4D47-8086-599DB5719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4DD9D-76EB-40A0-82AF-45528E1C063A}" type="slidenum">
              <a:rPr lang="en-US" smtClean="0"/>
              <a:t>‹#›</a:t>
            </a:fld>
            <a:endParaRPr lang="en-US"/>
          </a:p>
        </p:txBody>
      </p:sp>
    </p:spTree>
    <p:extLst>
      <p:ext uri="{BB962C8B-B14F-4D97-AF65-F5344CB8AC3E}">
        <p14:creationId xmlns:p14="http://schemas.microsoft.com/office/powerpoint/2010/main" val="2643258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able of Contents">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8" name="Text Placeholder 8">
            <a:extLst>
              <a:ext uri="{FF2B5EF4-FFF2-40B4-BE49-F238E27FC236}">
                <a16:creationId xmlns:a16="http://schemas.microsoft.com/office/drawing/2014/main" id="{6C31593C-2A63-436E-B7D8-C620A66C3F74}"/>
              </a:ext>
            </a:extLst>
          </p:cNvPr>
          <p:cNvSpPr>
            <a:spLocks noGrp="1"/>
          </p:cNvSpPr>
          <p:nvPr>
            <p:ph type="body" sz="quarter" idx="18"/>
          </p:nvPr>
        </p:nvSpPr>
        <p:spPr>
          <a:xfrm>
            <a:off x="1900239" y="1876755"/>
            <a:ext cx="8391524" cy="357187"/>
          </a:xfrm>
          <a:prstGeom prst="rect">
            <a:avLst/>
          </a:prstGeom>
        </p:spPr>
        <p:txBody>
          <a:bodyPr>
            <a:normAutofit/>
          </a:bodyPr>
          <a:lstStyle>
            <a:lvl1pPr marL="0" indent="0">
              <a:buNone/>
              <a:defRPr/>
            </a:lvl1pPr>
          </a:lstStyle>
          <a:p>
            <a:r>
              <a:rPr lang="en-US" noProof="0"/>
              <a:t>Table title runs here</a:t>
            </a:r>
          </a:p>
          <a:p>
            <a:endParaRPr lang="en-US" noProof="0"/>
          </a:p>
        </p:txBody>
      </p:sp>
      <p:graphicFrame>
        <p:nvGraphicFramePr>
          <p:cNvPr id="9" name="Table 8">
            <a:extLst>
              <a:ext uri="{FF2B5EF4-FFF2-40B4-BE49-F238E27FC236}">
                <a16:creationId xmlns:a16="http://schemas.microsoft.com/office/drawing/2014/main" id="{C25A117E-CC7F-41FD-907B-ACB8B0A98844}"/>
              </a:ext>
            </a:extLst>
          </p:cNvPr>
          <p:cNvGraphicFramePr>
            <a:graphicFrameLocks noGrp="1"/>
          </p:cNvGraphicFramePr>
          <p:nvPr userDrawn="1">
            <p:extLst>
              <p:ext uri="{D42A27DB-BD31-4B8C-83A1-F6EECF244321}">
                <p14:modId xmlns:p14="http://schemas.microsoft.com/office/powerpoint/2010/main" val="2424942653"/>
              </p:ext>
            </p:extLst>
          </p:nvPr>
        </p:nvGraphicFramePr>
        <p:xfrm>
          <a:off x="1900238" y="2183198"/>
          <a:ext cx="8391525" cy="3797452"/>
        </p:xfrm>
        <a:graphic>
          <a:graphicData uri="http://schemas.openxmlformats.org/drawingml/2006/table">
            <a:tbl>
              <a:tblPr firstRow="1" bandRow="1">
                <a:tableStyleId>{5C22544A-7EE6-4342-B048-85BDC9FD1C3A}</a:tableStyleId>
              </a:tblPr>
              <a:tblGrid>
                <a:gridCol w="2189093">
                  <a:extLst>
                    <a:ext uri="{9D8B030D-6E8A-4147-A177-3AD203B41FA5}">
                      <a16:colId xmlns:a16="http://schemas.microsoft.com/office/drawing/2014/main" val="20000"/>
                    </a:ext>
                  </a:extLst>
                </a:gridCol>
                <a:gridCol w="6202432">
                  <a:extLst>
                    <a:ext uri="{9D8B030D-6E8A-4147-A177-3AD203B41FA5}">
                      <a16:colId xmlns:a16="http://schemas.microsoft.com/office/drawing/2014/main" val="20001"/>
                    </a:ext>
                  </a:extLst>
                </a:gridCol>
              </a:tblGrid>
              <a:tr h="500400">
                <a:tc>
                  <a:txBody>
                    <a:bodyPr/>
                    <a:lstStyle/>
                    <a:p>
                      <a:pPr marL="0" indent="0">
                        <a:lnSpc>
                          <a:spcPct val="110000"/>
                        </a:lnSpc>
                        <a:buFont typeface="Arial" panose="020B0604020202020204" pitchFamily="34" charset="0"/>
                        <a:buNone/>
                      </a:pPr>
                      <a:r>
                        <a:rPr lang="en-US" sz="1200" b="0">
                          <a:solidFill>
                            <a:schemeClr val="accent1"/>
                          </a:solidFill>
                          <a:latin typeface="+mn-lt"/>
                        </a:rPr>
                        <a:t>Column heading</a:t>
                      </a:r>
                    </a:p>
                  </a:txBody>
                  <a:tcPr marT="91440" marB="9144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solidFill>
                            <a:schemeClr val="accent1"/>
                          </a:solidFill>
                          <a:latin typeface="+mn-lt"/>
                        </a:rPr>
                        <a:t>Column heading</a:t>
                      </a:r>
                    </a:p>
                  </a:txBody>
                  <a:tcPr marT="91440" marB="9144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a:lnSpc>
                          <a:spcPct val="100000"/>
                        </a:lnSpc>
                        <a:spcBef>
                          <a:spcPts val="300"/>
                        </a:spcBef>
                        <a:spcAft>
                          <a:spcPts val="0"/>
                        </a:spcAft>
                        <a:buClrTx/>
                        <a:buSzPct val="100000"/>
                        <a:buFont typeface="Arial"/>
                        <a:buChar char="•"/>
                      </a:pPr>
                      <a:r>
                        <a:rPr lang="en-US" sz="1100" b="0">
                          <a:solidFill>
                            <a:schemeClr val="tx1"/>
                          </a:solidFill>
                          <a:latin typeface="+mn-lt"/>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a:solidFill>
                            <a:schemeClr val="tx1"/>
                          </a:solidFill>
                          <a:latin typeface="+mn-lt"/>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4263">
                <a:tc>
                  <a:txBody>
                    <a:bodyPr/>
                    <a:lstStyle/>
                    <a:p>
                      <a:pPr marL="0" indent="0" algn="l">
                        <a:lnSpc>
                          <a:spcPct val="110000"/>
                        </a:lnSpc>
                        <a:spcBef>
                          <a:spcPts val="300"/>
                        </a:spcBef>
                        <a:spcAft>
                          <a:spcPts val="600"/>
                        </a:spcAft>
                        <a:buFont typeface="Arial" panose="020B0604020202020204" pitchFamily="34" charset="0"/>
                        <a:buNone/>
                      </a:pPr>
                      <a:r>
                        <a:rPr lang="en-US" sz="1100" b="0">
                          <a:solidFill>
                            <a:schemeClr val="tx1"/>
                          </a:solidFill>
                          <a:latin typeface="+mn-lt"/>
                        </a:rPr>
                        <a:t>Row</a:t>
                      </a:r>
                      <a:r>
                        <a:rPr lang="en-US" sz="1100" b="0" baseline="0">
                          <a:solidFill>
                            <a:schemeClr val="tx1"/>
                          </a:solidFill>
                          <a:latin typeface="+mn-lt"/>
                        </a:rPr>
                        <a:t> title</a:t>
                      </a:r>
                      <a:endParaRPr lang="en-US" sz="1100" b="0">
                        <a:solidFill>
                          <a:schemeClr val="tx1"/>
                        </a:solidFill>
                        <a:latin typeface="+mn-lt"/>
                      </a:endParaRP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lvl="1" indent="-114300" algn="l" defTabSz="914400" rtl="0" eaLnBrk="1" latinLnBrk="0" hangingPunct="1">
                        <a:lnSpc>
                          <a:spcPct val="100000"/>
                        </a:lnSpc>
                        <a:spcBef>
                          <a:spcPts val="300"/>
                        </a:spcBef>
                        <a:spcAft>
                          <a:spcPts val="0"/>
                        </a:spcAft>
                        <a:buClrTx/>
                        <a:buSzPct val="100000"/>
                        <a:buFont typeface="Arial"/>
                        <a:buChar char="•"/>
                      </a:pPr>
                      <a:r>
                        <a:rPr lang="en-US" sz="1100" b="0" kern="1200">
                          <a:solidFill>
                            <a:schemeClr val="tx1"/>
                          </a:solidFill>
                          <a:latin typeface="+mn-lt"/>
                          <a:ea typeface="+mn-ea"/>
                          <a:cs typeface="+mn-cs"/>
                        </a:rPr>
                        <a:t>This is dummy text it is not here to be read this is dummy text</a:t>
                      </a:r>
                    </a:p>
                    <a:p>
                      <a:pPr marL="114300" marR="0" lvl="1" indent="-114300" algn="l" defTabSz="914400" rtl="0" eaLnBrk="1" fontAlgn="auto" latinLnBrk="0" hangingPunct="1">
                        <a:lnSpc>
                          <a:spcPct val="100000"/>
                        </a:lnSpc>
                        <a:spcBef>
                          <a:spcPts val="300"/>
                        </a:spcBef>
                        <a:spcAft>
                          <a:spcPts val="0"/>
                        </a:spcAft>
                        <a:buClrTx/>
                        <a:buSzPct val="100000"/>
                        <a:buFont typeface="Arial"/>
                        <a:buChar char="•"/>
                        <a:tabLst/>
                        <a:defRPr/>
                      </a:pPr>
                      <a:r>
                        <a:rPr lang="en-US" sz="1100" b="0" kern="1200">
                          <a:solidFill>
                            <a:schemeClr val="tx1"/>
                          </a:solidFill>
                          <a:latin typeface="+mn-lt"/>
                          <a:ea typeface="+mn-ea"/>
                          <a:cs typeface="+mn-cs"/>
                        </a:rPr>
                        <a:t>This is dummy text it is not here to be read this is dummy text</a:t>
                      </a:r>
                    </a:p>
                  </a:txBody>
                  <a:tcPr marT="91440" marB="91440">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83065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Content Placeholder 7"/>
          <p:cNvSpPr>
            <a:spLocks noGrp="1"/>
          </p:cNvSpPr>
          <p:nvPr>
            <p:ph sz="quarter" idx="11"/>
          </p:nvPr>
        </p:nvSpPr>
        <p:spPr>
          <a:xfrm>
            <a:off x="483813" y="1669289"/>
            <a:ext cx="5305579" cy="3918425"/>
          </a:xfrm>
          <a:prstGeom prst="rect">
            <a:avLst/>
          </a:prstGeom>
        </p:spPr>
        <p:txBody>
          <a:bodyPr/>
          <a:lstStyle/>
          <a:p>
            <a:r>
              <a:rPr lang="en-US"/>
              <a:t>This is a level 1 bullet</a:t>
            </a:r>
          </a:p>
          <a:p>
            <a:pPr lvl="2">
              <a:buFont typeface="Courier New" panose="02070309020205020404" pitchFamily="49" charset="0"/>
              <a:buChar char="o"/>
            </a:pPr>
            <a:r>
              <a:rPr lang="en-US"/>
              <a:t>This is a level 2 bullet</a:t>
            </a:r>
          </a:p>
          <a:p>
            <a:pPr lvl="3">
              <a:buFont typeface="Wingdings" panose="05000000000000000000" pitchFamily="2" charset="2"/>
              <a:buChar char="§"/>
            </a:pPr>
            <a:r>
              <a:rPr lang="en-US"/>
              <a:t>This is a level 3 bullet</a:t>
            </a:r>
          </a:p>
        </p:txBody>
      </p:sp>
      <p:sp>
        <p:nvSpPr>
          <p:cNvPr id="11" name="Content Placeholder 9"/>
          <p:cNvSpPr>
            <a:spLocks noGrp="1"/>
          </p:cNvSpPr>
          <p:nvPr>
            <p:ph sz="quarter" idx="20"/>
          </p:nvPr>
        </p:nvSpPr>
        <p:spPr>
          <a:xfrm>
            <a:off x="6184110" y="1669290"/>
            <a:ext cx="5322781" cy="3918424"/>
          </a:xfrm>
          <a:prstGeom prst="rect">
            <a:avLst/>
          </a:prstGeom>
        </p:spPr>
        <p:txBody>
          <a:bodyPr>
            <a:normAutofit/>
          </a:bodyPr>
          <a:lstStyle/>
          <a:p>
            <a:r>
              <a:rPr lang="en-US" sz="1600"/>
              <a:t>This is dummy text it is not here to be read this is dummy text</a:t>
            </a:r>
          </a:p>
        </p:txBody>
      </p:sp>
      <p:sp>
        <p:nvSpPr>
          <p:cNvPr id="12" name="Slide Number Placeholder 1"/>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solidFill>
                <a:latin typeface="+mn-lt"/>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z="1200" smtClean="0">
                <a:solidFill>
                  <a:srgbClr val="007CBA"/>
                </a:solidFill>
                <a:latin typeface="Helvetica" panose="020B0604020202020204" pitchFamily="34" charset="0"/>
                <a:cs typeface="Helvetica" panose="020B0604020202020204" pitchFamily="34" charset="0"/>
              </a:rPr>
              <a:pPr>
                <a:defRPr/>
              </a:pPr>
              <a:t>‹#›</a:t>
            </a:fld>
            <a:endParaRPr lang="en-US">
              <a:solidFill>
                <a:srgbClr val="007CBA"/>
              </a:solidFill>
              <a:latin typeface="Helvetica" panose="020B0604020202020204" pitchFamily="34" charset="0"/>
              <a:cs typeface="Helvetica" panose="020B0604020202020204" pitchFamily="34" charset="0"/>
            </a:endParaRPr>
          </a:p>
        </p:txBody>
      </p:sp>
      <p:sp>
        <p:nvSpPr>
          <p:cNvPr id="15" name="TextBox 14"/>
          <p:cNvSpPr txBox="1"/>
          <p:nvPr userDrawn="1"/>
        </p:nvSpPr>
        <p:spPr>
          <a:xfrm>
            <a:off x="501650" y="5838311"/>
            <a:ext cx="11177206" cy="442674"/>
          </a:xfrm>
          <a:prstGeom prst="roundRect">
            <a:avLst/>
          </a:prstGeom>
          <a:noFill/>
          <a:ln w="12700">
            <a:solidFill>
              <a:schemeClr val="accent1"/>
            </a:solidFill>
          </a:ln>
        </p:spPr>
        <p:txBody>
          <a:bodyPr wrap="square" lIns="182880" tIns="91440" rIns="182880" bIns="91440" rtlCol="0">
            <a:spAutoFit/>
          </a:bodyPr>
          <a:lstStyle/>
          <a:p>
            <a:pPr algn="ctr"/>
            <a:r>
              <a:rPr lang="en-US" sz="1400">
                <a:latin typeface="+mn-lt"/>
                <a:cs typeface="Arial" panose="020B0604020202020204" pitchFamily="34" charset="0"/>
              </a:rPr>
              <a:t>Kicker style</a:t>
            </a:r>
          </a:p>
        </p:txBody>
      </p:sp>
      <p:sp>
        <p:nvSpPr>
          <p:cNvPr id="1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376363825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2"/>
            <a:ext cx="2844800" cy="365125"/>
          </a:xfrm>
          <a:prstGeom prst="rect">
            <a:avLst/>
          </a:prstGeom>
        </p:spPr>
        <p:txBody>
          <a:bodyPr/>
          <a:lstStyle/>
          <a:p>
            <a:pPr>
              <a:defRPr/>
            </a:pPr>
            <a:fld id="{CC2247A0-0566-4976-A476-FFE498ECC3D7}" type="slidenum">
              <a:rPr lang="en-US" smtClean="0"/>
              <a:pPr>
                <a:defRPr/>
              </a:pPr>
              <a:t>‹#›</a:t>
            </a:fld>
            <a:endParaRPr lang="en-US"/>
          </a:p>
        </p:txBody>
      </p:sp>
      <p:sp>
        <p:nvSpPr>
          <p:cNvPr id="6" name="Content Placeholder 3"/>
          <p:cNvSpPr>
            <a:spLocks noGrp="1"/>
          </p:cNvSpPr>
          <p:nvPr>
            <p:ph idx="4294967295"/>
          </p:nvPr>
        </p:nvSpPr>
        <p:spPr>
          <a:xfrm>
            <a:off x="501651" y="1665289"/>
            <a:ext cx="11165416" cy="4046889"/>
          </a:xfrm>
          <a:prstGeom prst="rect">
            <a:avLst/>
          </a:prstGeom>
        </p:spPr>
        <p:txBody>
          <a:bodyPr/>
          <a:lstStyle/>
          <a:p>
            <a:r>
              <a:rPr lang="en-US"/>
              <a:t>This is a level 1 bullet</a:t>
            </a:r>
          </a:p>
          <a:p>
            <a:pPr marL="0" indent="0">
              <a:buNone/>
            </a:pPr>
            <a:endParaRPr lang="en-US"/>
          </a:p>
        </p:txBody>
      </p:sp>
      <p:sp>
        <p:nvSpPr>
          <p:cNvPr id="10"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1"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10944938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ata table">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7"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8" name="Text Placeholder 5">
            <a:extLst>
              <a:ext uri="{FF2B5EF4-FFF2-40B4-BE49-F238E27FC236}">
                <a16:creationId xmlns:a16="http://schemas.microsoft.com/office/drawing/2014/main" id="{48218BFA-D117-4DDE-838C-3D026A6B5F4E}"/>
              </a:ext>
            </a:extLst>
          </p:cNvPr>
          <p:cNvSpPr>
            <a:spLocks noGrp="1"/>
          </p:cNvSpPr>
          <p:nvPr>
            <p:ph type="body" sz="quarter" idx="18"/>
          </p:nvPr>
        </p:nvSpPr>
        <p:spPr>
          <a:xfrm>
            <a:off x="501650" y="1731963"/>
            <a:ext cx="8391524" cy="357187"/>
          </a:xfrm>
          <a:prstGeom prst="rect">
            <a:avLst/>
          </a:prstGeom>
        </p:spPr>
        <p:txBody>
          <a:bodyPr>
            <a:normAutofit/>
          </a:bodyPr>
          <a:lstStyle>
            <a:lvl1pPr marL="0" indent="0">
              <a:buNone/>
              <a:defRPr/>
            </a:lvl1pPr>
          </a:lstStyle>
          <a:p>
            <a:r>
              <a:rPr lang="en-US" noProof="0"/>
              <a:t>Table title runs here</a:t>
            </a:r>
          </a:p>
          <a:p>
            <a:endParaRPr lang="en-US" noProof="0"/>
          </a:p>
        </p:txBody>
      </p:sp>
      <p:graphicFrame>
        <p:nvGraphicFramePr>
          <p:cNvPr id="9" name="Group 3">
            <a:extLst>
              <a:ext uri="{FF2B5EF4-FFF2-40B4-BE49-F238E27FC236}">
                <a16:creationId xmlns:a16="http://schemas.microsoft.com/office/drawing/2014/main" id="{ACA4D5D1-2923-443B-A6AF-49825F2E4F15}"/>
              </a:ext>
            </a:extLst>
          </p:cNvPr>
          <p:cNvGraphicFramePr>
            <a:graphicFrameLocks noGrp="1"/>
          </p:cNvGraphicFramePr>
          <p:nvPr userDrawn="1">
            <p:extLst>
              <p:ext uri="{D42A27DB-BD31-4B8C-83A1-F6EECF244321}">
                <p14:modId xmlns:p14="http://schemas.microsoft.com/office/powerpoint/2010/main" val="2924641906"/>
              </p:ext>
            </p:extLst>
          </p:nvPr>
        </p:nvGraphicFramePr>
        <p:xfrm>
          <a:off x="501650" y="2089150"/>
          <a:ext cx="11188701" cy="3799056"/>
        </p:xfrm>
        <a:graphic>
          <a:graphicData uri="http://schemas.openxmlformats.org/drawingml/2006/table">
            <a:tbl>
              <a:tblPr/>
              <a:tblGrid>
                <a:gridCol w="2935649">
                  <a:extLst>
                    <a:ext uri="{9D8B030D-6E8A-4147-A177-3AD203B41FA5}">
                      <a16:colId xmlns:a16="http://schemas.microsoft.com/office/drawing/2014/main" val="20000"/>
                    </a:ext>
                  </a:extLst>
                </a:gridCol>
                <a:gridCol w="2063263">
                  <a:extLst>
                    <a:ext uri="{9D8B030D-6E8A-4147-A177-3AD203B41FA5}">
                      <a16:colId xmlns:a16="http://schemas.microsoft.com/office/drawing/2014/main" val="20001"/>
                    </a:ext>
                  </a:extLst>
                </a:gridCol>
                <a:gridCol w="2063263">
                  <a:extLst>
                    <a:ext uri="{9D8B030D-6E8A-4147-A177-3AD203B41FA5}">
                      <a16:colId xmlns:a16="http://schemas.microsoft.com/office/drawing/2014/main" val="20002"/>
                    </a:ext>
                  </a:extLst>
                </a:gridCol>
                <a:gridCol w="2063263">
                  <a:extLst>
                    <a:ext uri="{9D8B030D-6E8A-4147-A177-3AD203B41FA5}">
                      <a16:colId xmlns:a16="http://schemas.microsoft.com/office/drawing/2014/main" val="20003"/>
                    </a:ext>
                  </a:extLst>
                </a:gridCol>
                <a:gridCol w="2063263">
                  <a:extLst>
                    <a:ext uri="{9D8B030D-6E8A-4147-A177-3AD203B41FA5}">
                      <a16:colId xmlns:a16="http://schemas.microsoft.com/office/drawing/2014/main" val="20004"/>
                    </a:ext>
                  </a:extLst>
                </a:gridCol>
              </a:tblGrid>
              <a:tr h="498717">
                <a:tc>
                  <a:txBody>
                    <a:bodyPr/>
                    <a:lstStyle/>
                    <a:p>
                      <a:pPr marL="0" marR="0" lvl="0" indent="0" algn="l" defTabSz="684213" rtl="0" eaLnBrk="0" fontAlgn="base" latinLnBrk="0" hangingPunct="0">
                        <a:lnSpc>
                          <a:spcPct val="100000"/>
                        </a:lnSpc>
                        <a:spcBef>
                          <a:spcPts val="0"/>
                        </a:spcBef>
                        <a:spcAft>
                          <a:spcPct val="0"/>
                        </a:spcAft>
                        <a:buClrTx/>
                        <a:buSzPct val="25000"/>
                        <a:buFont typeface="Wingdings" pitchFamily="2" charset="2"/>
                        <a:buNone/>
                        <a:tabLst/>
                        <a:defRPr/>
                      </a:pPr>
                      <a:endParaRPr lang="en-US" sz="1200" b="0">
                        <a:solidFill>
                          <a:schemeClr val="tx1"/>
                        </a:solidFill>
                      </a:endParaRPr>
                    </a:p>
                  </a:txBody>
                  <a:tcPr marT="91440" marB="91440" anchor="ctr" horzOverflow="overflow">
                    <a:lnL w="12700" cmpd="sng">
                      <a:noFill/>
                      <a:prstDash val="solid"/>
                    </a:lnL>
                    <a:lnR w="635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en-US" sz="1200" b="0" u="none" strike="noStrike" cap="none" normalizeH="0" baseline="0">
                          <a:ln>
                            <a:noFill/>
                          </a:ln>
                          <a:solidFill>
                            <a:schemeClr val="accent1"/>
                          </a:solidFill>
                          <a:effectLst/>
                          <a:latin typeface="+mn-lt"/>
                        </a:rPr>
                        <a:t>Column header</a:t>
                      </a:r>
                      <a:endParaRPr kumimoji="0" lang="en-US" sz="1200" b="0" i="0" u="none" strike="noStrike" cap="none" normalizeH="0" baseline="0">
                        <a:ln>
                          <a:noFill/>
                        </a:ln>
                        <a:solidFill>
                          <a:schemeClr val="accent1"/>
                        </a:solidFill>
                        <a:effectLst/>
                        <a:latin typeface="+mn-lt"/>
                      </a:endParaRP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Subtotal</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1477">
                <a:tc>
                  <a:txBody>
                    <a:bodyPr/>
                    <a:lstStyle/>
                    <a:p>
                      <a:pPr marL="0" indent="0" algn="l">
                        <a:lnSpc>
                          <a:spcPct val="110000"/>
                        </a:lnSpc>
                        <a:spcBef>
                          <a:spcPts val="300"/>
                        </a:spcBef>
                        <a:spcAft>
                          <a:spcPts val="600"/>
                        </a:spcAft>
                        <a:buFont typeface="Arial" panose="020B0604020202020204" pitchFamily="34" charset="0"/>
                        <a:buNone/>
                      </a:pPr>
                      <a:r>
                        <a:rPr lang="en-US" sz="1000" b="0">
                          <a:solidFill>
                            <a:schemeClr val="tx1"/>
                          </a:solidFill>
                          <a:latin typeface="+mn-lt"/>
                        </a:rPr>
                        <a:t>Row</a:t>
                      </a:r>
                      <a:r>
                        <a:rPr lang="en-US" sz="1000" b="0" baseline="0">
                          <a:solidFill>
                            <a:schemeClr val="tx1"/>
                          </a:solidFill>
                          <a:latin typeface="+mn-lt"/>
                        </a:rPr>
                        <a:t> title</a:t>
                      </a:r>
                      <a:endParaRPr lang="en-US" sz="1000" b="0">
                        <a:solidFill>
                          <a:schemeClr val="tx1"/>
                        </a:solidFill>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Subtitle</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1477">
                <a:tc>
                  <a:txBody>
                    <a:bodyPr/>
                    <a:lstStyle/>
                    <a:p>
                      <a:pPr marL="0" marR="0" lvl="0" indent="0" algn="l"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cap="none" normalizeH="0" baseline="0">
                          <a:ln>
                            <a:noFill/>
                          </a:ln>
                          <a:solidFill>
                            <a:schemeClr val="tx1"/>
                          </a:solidFill>
                          <a:effectLst/>
                          <a:latin typeface="+mn-lt"/>
                        </a:rPr>
                        <a:t>Total</a:t>
                      </a:r>
                      <a:endParaRPr kumimoji="0" lang="en-US" sz="1000" b="0" i="0" u="none" strike="noStrike" cap="none" normalizeH="0" baseline="0">
                        <a:ln>
                          <a:noFill/>
                        </a:ln>
                        <a:solidFill>
                          <a:schemeClr val="tx1"/>
                        </a:solidFill>
                        <a:effectLst/>
                        <a:latin typeface="+mn-lt"/>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u="none" strike="noStrike" kern="1200" cap="none" normalizeH="0" baseline="0">
                          <a:ln>
                            <a:noFill/>
                          </a:ln>
                          <a:solidFill>
                            <a:schemeClr val="tx1"/>
                          </a:solidFill>
                          <a:effectLst/>
                          <a:latin typeface="+mn-lt"/>
                        </a:rPr>
                        <a:t>xx</a:t>
                      </a:r>
                      <a:endParaRPr kumimoji="0" lang="en-US" sz="1000" b="0" i="0" u="none" strike="noStrike" kern="1200" cap="none" normalizeH="0" baseline="0">
                        <a:ln>
                          <a:noFill/>
                        </a:ln>
                        <a:solidFill>
                          <a:schemeClr val="tx1"/>
                        </a:solidFill>
                        <a:effectLst/>
                        <a:latin typeface="+mn-lt"/>
                        <a:ea typeface="+mn-ea"/>
                        <a:cs typeface="+mn-cs"/>
                      </a:endParaRPr>
                    </a:p>
                  </a:txBody>
                  <a:tcPr marT="91440" marB="91440" anchor="ctr" horzOverflow="overflow">
                    <a:lnL w="12700" cmpd="sng">
                      <a:noFill/>
                      <a:prstDash val="solid"/>
                    </a:lnL>
                    <a:lnR w="12700" cmpd="sng">
                      <a:noFill/>
                      <a:prstDash val="solid"/>
                    </a:lnR>
                    <a:lnT w="12700" cap="flat" cmpd="sng" algn="ctr">
                      <a:solidFill>
                        <a:schemeClr val="bg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272535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3"/>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2235200" y="6264278"/>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944E559-FB9F-45B3-9F57-C4734B5E7B09}" type="slidenum">
              <a:rPr lang="en-US" smtClean="0"/>
              <a:t>‹#›</a:t>
            </a:fld>
            <a:endParaRPr lang="en-US" dirty="0"/>
          </a:p>
        </p:txBody>
      </p:sp>
    </p:spTree>
    <p:extLst>
      <p:ext uri="{BB962C8B-B14F-4D97-AF65-F5344CB8AC3E}">
        <p14:creationId xmlns:p14="http://schemas.microsoft.com/office/powerpoint/2010/main" val="3953010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SOM - FDA Gray Layout">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651" y="1705670"/>
            <a:ext cx="10541000" cy="1592403"/>
          </a:xfrm>
          <a:prstGeom prst="rect">
            <a:avLst/>
          </a:prstGeom>
        </p:spPr>
        <p:txBody>
          <a:bodyPr anchor="b"/>
          <a:lstStyle>
            <a:lvl1pPr>
              <a:lnSpc>
                <a:spcPct val="95000"/>
              </a:lnSpc>
              <a:defRPr sz="3200" b="1">
                <a:solidFill>
                  <a:schemeClr val="bg1"/>
                </a:solidFill>
                <a:latin typeface="+mj-lt"/>
                <a:ea typeface="Open Sans" panose="020B0606030504020204" pitchFamily="34" charset="0"/>
                <a:cs typeface="Open Sans" panose="020B0606030504020204" pitchFamily="34" charset="0"/>
              </a:defRPr>
            </a:lvl1pPr>
          </a:lstStyle>
          <a:p>
            <a:r>
              <a:rPr lang="en-US" noProof="0"/>
              <a:t>Divider slide title</a:t>
            </a:r>
          </a:p>
        </p:txBody>
      </p:sp>
      <p:sp>
        <p:nvSpPr>
          <p:cNvPr id="3" name="Text Placeholder 2"/>
          <p:cNvSpPr>
            <a:spLocks noGrp="1"/>
          </p:cNvSpPr>
          <p:nvPr>
            <p:ph type="body" idx="1"/>
          </p:nvPr>
        </p:nvSpPr>
        <p:spPr bwMode="gray">
          <a:xfrm>
            <a:off x="501651" y="3429000"/>
            <a:ext cx="10544067" cy="1566532"/>
          </a:xfrm>
          <a:prstGeom prst="rect">
            <a:avLst/>
          </a:prstGeom>
        </p:spPr>
        <p:txBody>
          <a:bodyPr lIns="0" tIns="0" rIns="0" bIns="0">
            <a:noAutofit/>
          </a:bodyPr>
          <a:lstStyle>
            <a:lvl1pPr marL="0" indent="0">
              <a:lnSpc>
                <a:spcPct val="95000"/>
              </a:lnSpc>
              <a:spcAft>
                <a:spcPts val="0"/>
              </a:spcAft>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bg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234798094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5"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Slide Number Placeholder 5">
            <a:extLst>
              <a:ext uri="{FF2B5EF4-FFF2-40B4-BE49-F238E27FC236}">
                <a16:creationId xmlns:a16="http://schemas.microsoft.com/office/drawing/2014/main" id="{F2C64F69-7E56-4A21-9F17-4AA005C29A08}"/>
              </a:ext>
            </a:extLst>
          </p:cNvPr>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6"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Tree>
    <p:extLst>
      <p:ext uri="{BB962C8B-B14F-4D97-AF65-F5344CB8AC3E}">
        <p14:creationId xmlns:p14="http://schemas.microsoft.com/office/powerpoint/2010/main" val="359039453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a:prstGeom prst="rect">
            <a:avLst/>
          </a:prstGeom>
        </p:spPr>
        <p:txBody>
          <a:bodyPr lIns="0" tIns="0" rIns="0" bIns="0">
            <a:noAutofit/>
          </a:bodyPr>
          <a:lstStyle>
            <a:lvl1pPr>
              <a:defRPr sz="2000"/>
            </a:lvl1pPr>
          </a:lstStyle>
          <a:p>
            <a:r>
              <a:rPr lang="en-US" noProof="0"/>
              <a:t>Click icon to add picture</a:t>
            </a:r>
          </a:p>
        </p:txBody>
      </p:sp>
      <p:sp>
        <p:nvSpPr>
          <p:cNvPr id="9" name="Text Placeholder 8"/>
          <p:cNvSpPr>
            <a:spLocks noGrp="1"/>
          </p:cNvSpPr>
          <p:nvPr>
            <p:ph type="body" sz="quarter" idx="17" hasCustomPrompt="1"/>
          </p:nvPr>
        </p:nvSpPr>
        <p:spPr>
          <a:xfrm>
            <a:off x="501650" y="3124200"/>
            <a:ext cx="2720468" cy="3257548"/>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6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0" name="Text Placeholder 8"/>
          <p:cNvSpPr>
            <a:spLocks noGrp="1"/>
          </p:cNvSpPr>
          <p:nvPr>
            <p:ph type="body" sz="quarter" idx="18" hasCustomPrompt="1"/>
          </p:nvPr>
        </p:nvSpPr>
        <p:spPr>
          <a:xfrm>
            <a:off x="6149963" y="3120551"/>
            <a:ext cx="2712000" cy="326119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Text Placeholder 8"/>
          <p:cNvSpPr>
            <a:spLocks noGrp="1"/>
          </p:cNvSpPr>
          <p:nvPr>
            <p:ph type="body" sz="quarter" idx="19" hasCustomPrompt="1"/>
          </p:nvPr>
        </p:nvSpPr>
        <p:spPr>
          <a:xfrm>
            <a:off x="3330040" y="3124200"/>
            <a:ext cx="2712000" cy="325754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a:p>
            <a:pPr lvl="0"/>
            <a:endParaRPr lang="en-US" noProof="0"/>
          </a:p>
        </p:txBody>
      </p:sp>
      <p:sp>
        <p:nvSpPr>
          <p:cNvPr id="12" name="Text Placeholder 8"/>
          <p:cNvSpPr>
            <a:spLocks noGrp="1"/>
          </p:cNvSpPr>
          <p:nvPr>
            <p:ph type="body" sz="quarter" idx="20" hasCustomPrompt="1"/>
          </p:nvPr>
        </p:nvSpPr>
        <p:spPr>
          <a:xfrm>
            <a:off x="8993169" y="3108508"/>
            <a:ext cx="2697183" cy="3273240"/>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baseline="0">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0"/>
              </a:spcAft>
              <a:buNone/>
              <a:defRPr sz="1600"/>
            </a:lvl3pPr>
            <a:lvl4pPr marL="176400" indent="-176400">
              <a:spcAft>
                <a:spcPts val="0"/>
              </a:spcAft>
              <a:buFont typeface="Arial" panose="020B0604020202020204" pitchFamily="34" charset="0"/>
              <a:buChar char="•"/>
              <a:defRPr sz="1400"/>
            </a:lvl4pPr>
            <a:lvl5pPr marL="356400" indent="-176400">
              <a:spcAft>
                <a:spcPts val="0"/>
              </a:spcAft>
              <a:defRPr sz="1400"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Header 4</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4"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5"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6" name="Text Placeholder 8"/>
          <p:cNvSpPr>
            <a:spLocks noGrp="1"/>
          </p:cNvSpPr>
          <p:nvPr>
            <p:ph type="body" sz="quarter" idx="21"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Tree>
    <p:extLst>
      <p:ext uri="{BB962C8B-B14F-4D97-AF65-F5344CB8AC3E}">
        <p14:creationId xmlns:p14="http://schemas.microsoft.com/office/powerpoint/2010/main" val="9021023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2"/>
            <a:ext cx="2844800" cy="365125"/>
          </a:xfrm>
          <a:prstGeom prst="rect">
            <a:avLst/>
          </a:prstGeom>
        </p:spPr>
        <p:txBody>
          <a:bodyPr/>
          <a:lstStyle>
            <a:lvl1pPr>
              <a:defRPr>
                <a:solidFill>
                  <a:schemeClr val="tx1"/>
                </a:solidFill>
              </a:defRPr>
            </a:lvl1pPr>
          </a:lstStyle>
          <a:p>
            <a:pPr>
              <a:defRPr/>
            </a:pPr>
            <a:fld id="{CC2247A0-0566-4976-A476-FFE498ECC3D7}" type="slidenum">
              <a:rPr lang="en-US" smtClean="0"/>
              <a:pPr>
                <a:defRPr/>
              </a:pPr>
              <a:t>‹#›</a:t>
            </a:fld>
            <a:endParaRPr lang="en-US"/>
          </a:p>
        </p:txBody>
      </p:sp>
      <p:sp>
        <p:nvSpPr>
          <p:cNvPr id="5" name="Footer Placeholder 3">
            <a:extLst>
              <a:ext uri="{FF2B5EF4-FFF2-40B4-BE49-F238E27FC236}">
                <a16:creationId xmlns:a16="http://schemas.microsoft.com/office/drawing/2014/main" id="{94F47388-CD5F-4137-ACE9-8651DD09EAB6}"/>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243152254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504000" y="1880213"/>
            <a:ext cx="1968000" cy="1476000"/>
          </a:xfrm>
          <a:prstGeom prst="rect">
            <a:avLst/>
          </a:prstGeom>
        </p:spPr>
        <p:txBody>
          <a:bodyPr>
            <a:noAutofit/>
          </a:bodyPr>
          <a:lstStyle>
            <a:lvl1pPr algn="ctr">
              <a:defRPr sz="2000"/>
            </a:lvl1pPr>
          </a:lstStyle>
          <a:p>
            <a:r>
              <a:rPr lang="en-US" noProof="0"/>
              <a:t>Click icon to add picture</a:t>
            </a:r>
          </a:p>
        </p:txBody>
      </p:sp>
      <p:sp>
        <p:nvSpPr>
          <p:cNvPr id="9" name="Picture Placeholder 11"/>
          <p:cNvSpPr>
            <a:spLocks noGrp="1"/>
          </p:cNvSpPr>
          <p:nvPr>
            <p:ph type="pic" sz="quarter" idx="27"/>
          </p:nvPr>
        </p:nvSpPr>
        <p:spPr>
          <a:xfrm>
            <a:off x="6224085" y="1880213"/>
            <a:ext cx="1968000" cy="1476000"/>
          </a:xfrm>
          <a:prstGeom prst="rect">
            <a:avLst/>
          </a:prstGeom>
        </p:spPr>
        <p:txBody>
          <a:bodyPr>
            <a:noAutofit/>
          </a:bodyPr>
          <a:lstStyle>
            <a:lvl1pPr algn="ctr">
              <a:defRPr sz="2000"/>
            </a:lvl1pPr>
          </a:lstStyle>
          <a:p>
            <a:r>
              <a:rPr lang="en-US" noProof="0"/>
              <a:t>Click icon to add picture</a:t>
            </a:r>
          </a:p>
        </p:txBody>
      </p:sp>
      <p:sp>
        <p:nvSpPr>
          <p:cNvPr id="10" name="Picture Placeholder 11"/>
          <p:cNvSpPr>
            <a:spLocks noGrp="1"/>
          </p:cNvSpPr>
          <p:nvPr>
            <p:ph type="pic" sz="quarter" idx="29"/>
          </p:nvPr>
        </p:nvSpPr>
        <p:spPr>
          <a:xfrm>
            <a:off x="504000" y="4256213"/>
            <a:ext cx="1968000" cy="1476000"/>
          </a:xfrm>
          <a:prstGeom prst="rect">
            <a:avLst/>
          </a:prstGeom>
        </p:spPr>
        <p:txBody>
          <a:bodyPr>
            <a:noAutofit/>
          </a:bodyPr>
          <a:lstStyle>
            <a:lvl1pPr algn="ctr">
              <a:defRPr sz="2000"/>
            </a:lvl1pPr>
          </a:lstStyle>
          <a:p>
            <a:r>
              <a:rPr lang="en-US" noProof="0"/>
              <a:t>Click icon to add picture</a:t>
            </a:r>
          </a:p>
        </p:txBody>
      </p:sp>
      <p:sp>
        <p:nvSpPr>
          <p:cNvPr id="11" name="Picture Placeholder 11"/>
          <p:cNvSpPr>
            <a:spLocks noGrp="1"/>
          </p:cNvSpPr>
          <p:nvPr>
            <p:ph type="pic" sz="quarter" idx="31"/>
          </p:nvPr>
        </p:nvSpPr>
        <p:spPr>
          <a:xfrm>
            <a:off x="6224085" y="4256213"/>
            <a:ext cx="1968000" cy="1476000"/>
          </a:xfrm>
          <a:prstGeom prst="rect">
            <a:avLst/>
          </a:prstGeom>
        </p:spPr>
        <p:txBody>
          <a:bodyPr>
            <a:noAutofit/>
          </a:bodyPr>
          <a:lstStyle>
            <a:lvl1pPr algn="ctr">
              <a:defRPr sz="2000"/>
            </a:lvl1pPr>
          </a:lstStyle>
          <a:p>
            <a:r>
              <a:rPr lang="en-US" noProof="0"/>
              <a:t>Click icon to add picture</a:t>
            </a:r>
          </a:p>
        </p:txBody>
      </p:sp>
      <p:sp>
        <p:nvSpPr>
          <p:cNvPr id="13" name="Text Placeholder 12"/>
          <p:cNvSpPr>
            <a:spLocks noGrp="1"/>
          </p:cNvSpPr>
          <p:nvPr>
            <p:ph type="body" sz="quarter" idx="32" hasCustomPrompt="1"/>
          </p:nvPr>
        </p:nvSpPr>
        <p:spPr>
          <a:xfrm>
            <a:off x="2683483" y="1880213"/>
            <a:ext cx="3288000" cy="1944000"/>
          </a:xfrm>
          <a:prstGeom prst="rect">
            <a:avLst/>
          </a:prstGeom>
        </p:spPr>
        <p:txBody>
          <a:bodyPr/>
          <a:lstStyle>
            <a:lvl1pPr>
              <a:spcAft>
                <a:spcPts val="0"/>
              </a:spcAft>
              <a:defRPr sz="2000" b="1" baseline="0"/>
            </a:lvl1pPr>
            <a:lvl2pPr>
              <a:spcAft>
                <a:spcPts val="0"/>
              </a:spcAft>
              <a:defRPr sz="1800" b="0"/>
            </a:lvl2pPr>
          </a:lstStyle>
          <a:p>
            <a:pPr lvl="0"/>
            <a:r>
              <a:rPr lang="en-US" noProof="0"/>
              <a:t>This is a level 1 bullet</a:t>
            </a:r>
          </a:p>
          <a:p>
            <a:pPr lvl="1"/>
            <a:r>
              <a:rPr lang="en-US" noProof="0"/>
              <a:t>This is a level 2 bullet</a:t>
            </a:r>
          </a:p>
        </p:txBody>
      </p:sp>
      <p:sp>
        <p:nvSpPr>
          <p:cNvPr id="14" name="Text Placeholder 12"/>
          <p:cNvSpPr>
            <a:spLocks noGrp="1"/>
          </p:cNvSpPr>
          <p:nvPr>
            <p:ph type="body" sz="quarter" idx="33" hasCustomPrompt="1"/>
          </p:nvPr>
        </p:nvSpPr>
        <p:spPr>
          <a:xfrm>
            <a:off x="8396560" y="1880213"/>
            <a:ext cx="3302592"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5" name="Text Placeholder 12"/>
          <p:cNvSpPr>
            <a:spLocks noGrp="1"/>
          </p:cNvSpPr>
          <p:nvPr>
            <p:ph type="body" sz="quarter" idx="34" hasCustomPrompt="1"/>
          </p:nvPr>
        </p:nvSpPr>
        <p:spPr>
          <a:xfrm>
            <a:off x="2683483" y="4256213"/>
            <a:ext cx="3288000"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6" name="Text Placeholder 12"/>
          <p:cNvSpPr>
            <a:spLocks noGrp="1"/>
          </p:cNvSpPr>
          <p:nvPr>
            <p:ph type="body" sz="quarter" idx="35" hasCustomPrompt="1"/>
          </p:nvPr>
        </p:nvSpPr>
        <p:spPr>
          <a:xfrm>
            <a:off x="8396560" y="4256213"/>
            <a:ext cx="3302592" cy="1944000"/>
          </a:xfrm>
          <a:prstGeom prst="rect">
            <a:avLst/>
          </a:prstGeom>
        </p:spPr>
        <p:txBody>
          <a:bodyPr/>
          <a:lstStyle>
            <a:lvl1pPr>
              <a:spcAft>
                <a:spcPts val="0"/>
              </a:spcAft>
              <a:defRPr sz="2000" b="1"/>
            </a:lvl1pPr>
            <a:lvl2pPr>
              <a:spcAft>
                <a:spcPts val="0"/>
              </a:spcAft>
              <a:defRPr sz="1800" b="0"/>
            </a:lvl2pPr>
          </a:lstStyle>
          <a:p>
            <a:pPr lvl="0"/>
            <a:r>
              <a:rPr lang="en-US" noProof="0"/>
              <a:t>This is a level 1 bullet</a:t>
            </a:r>
          </a:p>
          <a:p>
            <a:pPr lvl="1"/>
            <a:r>
              <a:rPr lang="en-US" noProof="0"/>
              <a:t>This is a level 2 bullet</a:t>
            </a:r>
          </a:p>
        </p:txBody>
      </p:sp>
      <p:sp>
        <p:nvSpPr>
          <p:cNvPr id="18"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9"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20"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Footer Placeholder 3">
            <a:extLst>
              <a:ext uri="{FF2B5EF4-FFF2-40B4-BE49-F238E27FC236}">
                <a16:creationId xmlns:a16="http://schemas.microsoft.com/office/drawing/2014/main" id="{973FEDFB-2E43-4F5E-B834-D16034542B5B}"/>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23"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24" name="Footer Placeholder 3"/>
          <p:cNvSpPr txBox="1">
            <a:spLocks/>
          </p:cNvSpPr>
          <p:nvPr userDrawn="1"/>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204698546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04000" y="1857892"/>
            <a:ext cx="5466824"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9" name="Text Placeholder 8"/>
          <p:cNvSpPr>
            <a:spLocks noGrp="1"/>
          </p:cNvSpPr>
          <p:nvPr>
            <p:ph type="body" sz="quarter" idx="21" hasCustomPrompt="1"/>
          </p:nvPr>
        </p:nvSpPr>
        <p:spPr>
          <a:xfrm>
            <a:off x="6246195" y="1857892"/>
            <a:ext cx="5444156"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1"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2"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4" name="Footer Placeholder 3">
            <a:extLst>
              <a:ext uri="{FF2B5EF4-FFF2-40B4-BE49-F238E27FC236}">
                <a16:creationId xmlns:a16="http://schemas.microsoft.com/office/drawing/2014/main" id="{CAC390BC-AC8F-4EC4-856F-AFE19E1A4535}"/>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42736128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04000" y="1857892"/>
            <a:ext cx="5468941"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a:p>
            <a:pPr lvl="4"/>
            <a:endParaRPr lang="en-US" noProof="0"/>
          </a:p>
        </p:txBody>
      </p:sp>
      <p:sp>
        <p:nvSpPr>
          <p:cNvPr id="9" name="Text Placeholder 8"/>
          <p:cNvSpPr>
            <a:spLocks noGrp="1"/>
          </p:cNvSpPr>
          <p:nvPr>
            <p:ph type="body" sz="quarter" idx="21" hasCustomPrompt="1"/>
          </p:nvPr>
        </p:nvSpPr>
        <p:spPr>
          <a:xfrm>
            <a:off x="6246195" y="1857892"/>
            <a:ext cx="5454668"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180000" indent="0">
              <a:spcAft>
                <a:spcPts val="1000"/>
              </a:spcAft>
              <a:buNone/>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hasCustomPrompt="1"/>
          </p:nvPr>
        </p:nvSpPr>
        <p:spPr>
          <a:xfrm>
            <a:off x="504000" y="4249682"/>
            <a:ext cx="5466824"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Text Placeholder 8"/>
          <p:cNvSpPr>
            <a:spLocks noGrp="1"/>
          </p:cNvSpPr>
          <p:nvPr>
            <p:ph type="body" sz="quarter" idx="23" hasCustomPrompt="1"/>
          </p:nvPr>
        </p:nvSpPr>
        <p:spPr>
          <a:xfrm>
            <a:off x="6246194" y="4249682"/>
            <a:ext cx="5452959" cy="169545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4</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2" name="Rectangle 11"/>
          <p:cNvSpPr/>
          <p:nvPr userDrawn="1"/>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p:cNvSpPr/>
          <p:nvPr userDrawn="1"/>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24617" y="4249683"/>
            <a:ext cx="1244160"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69491" y="1863917"/>
            <a:ext cx="1210207" cy="549275"/>
          </a:xfrm>
          <a:prstGeom prst="rect">
            <a:avLst/>
          </a:prstGeo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9"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20"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22"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pPr>
                <a:defRPr/>
              </a:pPr>
              <a:t>‹#›</a:t>
            </a:fld>
            <a:endParaRPr lang="en-US"/>
          </a:p>
        </p:txBody>
      </p:sp>
      <p:sp>
        <p:nvSpPr>
          <p:cNvPr id="23" name="Footer Placeholder 3"/>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24"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25" name="Footer Placeholder 3"/>
          <p:cNvSpPr txBox="1">
            <a:spLocks/>
          </p:cNvSpPr>
          <p:nvPr userDrawn="1"/>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262882036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hasCustomPrompt="1"/>
          </p:nvPr>
        </p:nvSpPr>
        <p:spPr>
          <a:xfrm>
            <a:off x="4325712" y="1851441"/>
            <a:ext cx="3540577"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8" name="Text Placeholder 8"/>
          <p:cNvSpPr>
            <a:spLocks noGrp="1"/>
          </p:cNvSpPr>
          <p:nvPr>
            <p:ph type="body" sz="quarter" idx="18" hasCustomPrompt="1"/>
          </p:nvPr>
        </p:nvSpPr>
        <p:spPr>
          <a:xfrm>
            <a:off x="504000" y="1851441"/>
            <a:ext cx="3560000"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9" name="Text Placeholder 8"/>
          <p:cNvSpPr>
            <a:spLocks noGrp="1"/>
          </p:cNvSpPr>
          <p:nvPr>
            <p:ph type="body" sz="quarter" idx="19" hasCustomPrompt="1"/>
          </p:nvPr>
        </p:nvSpPr>
        <p:spPr>
          <a:xfrm>
            <a:off x="8128000" y="1851441"/>
            <a:ext cx="3571153" cy="3845754"/>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1">
                <a:solidFill>
                  <a:schemeClr val="accent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0" indent="0">
              <a:spcAft>
                <a:spcPts val="1000"/>
              </a:spcAft>
              <a:buNone/>
              <a:defRPr sz="1600"/>
            </a:lvl3pPr>
            <a:lvl4pPr marL="176400" indent="-176400">
              <a:spcAft>
                <a:spcPts val="1000"/>
              </a:spcAft>
              <a:buFont typeface="Arial" panose="020B0604020202020204" pitchFamily="34" charset="0"/>
              <a:buChar char="•"/>
              <a:defRPr sz="1400"/>
            </a:lvl4pPr>
            <a:lvl5pPr marL="356400" indent="-176400">
              <a:spcAft>
                <a:spcPts val="1000"/>
              </a:spcAft>
              <a:defRPr sz="1400"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Header 3</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a:ln>
                  <a:noFill/>
                </a:ln>
                <a:solidFill>
                  <a:srgbClr val="2E2925"/>
                </a:solidFill>
                <a:effectLst/>
                <a:uLnTx/>
                <a:uFillTx/>
                <a:latin typeface="+mn-lt"/>
                <a:ea typeface="+mn-ea"/>
                <a:cs typeface="+mn-cs"/>
              </a:rPr>
              <a:t>This is a level 1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rgbClr val="2E2925"/>
                </a:solidFill>
                <a:effectLst/>
                <a:uLnTx/>
                <a:uFillTx/>
                <a:latin typeface="+mn-lt"/>
                <a:ea typeface="+mn-ea"/>
                <a:cs typeface="+mn-cs"/>
              </a:rPr>
              <a:t>This is a level 2 bullet</a:t>
            </a:r>
          </a:p>
        </p:txBody>
      </p:sp>
      <p:sp>
        <p:nvSpPr>
          <p:cNvPr id="11"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2" name="Title Placeholder 1"/>
          <p:cNvSpPr>
            <a:spLocks noGrp="1"/>
          </p:cNvSpPr>
          <p:nvPr>
            <p:ph type="title" hasCustomPrompt="1"/>
          </p:nvPr>
        </p:nvSpPr>
        <p:spPr>
          <a:xfrm>
            <a:off x="501653" y="317500"/>
            <a:ext cx="10325082" cy="560324"/>
          </a:xfrm>
          <a:prstGeom prst="rect">
            <a:avLst/>
          </a:prstGeom>
        </p:spPr>
        <p:txBody>
          <a:bodyPr vert="horz" lIns="0" tIns="0" rIns="0" bIns="0" rtlCol="0" anchor="t" anchorCtr="0">
            <a:noAutofit/>
          </a:bodyPr>
          <a:lstStyle>
            <a:lvl1pPr algn="l">
              <a:defRPr sz="3200"/>
            </a:lvl1pPr>
          </a:lstStyle>
          <a:p>
            <a:r>
              <a:rPr lang="en-US" noProof="0"/>
              <a:t>Click to add title</a:t>
            </a:r>
          </a:p>
        </p:txBody>
      </p:sp>
      <p:sp>
        <p:nvSpPr>
          <p:cNvPr id="13" name="Text Placeholder 8"/>
          <p:cNvSpPr>
            <a:spLocks noGrp="1"/>
          </p:cNvSpPr>
          <p:nvPr>
            <p:ph type="body" sz="quarter" idx="13" hasCustomPrompt="1"/>
          </p:nvPr>
        </p:nvSpPr>
        <p:spPr>
          <a:xfrm>
            <a:off x="501650" y="941832"/>
            <a:ext cx="10325083" cy="604183"/>
          </a:xfrm>
          <a:prstGeom prst="rect">
            <a:avLst/>
          </a:prstGeom>
        </p:spPr>
        <p:txBody>
          <a:bodyPr lIns="0" tIns="0" rIns="0" bIns="0">
            <a:noAutofit/>
          </a:bodyPr>
          <a:lstStyle>
            <a:lvl1pPr marL="0" indent="0">
              <a:buNone/>
              <a:defRPr sz="1400" b="0">
                <a:solidFill>
                  <a:schemeClr val="tx1"/>
                </a:solidFill>
              </a:defRPr>
            </a:lvl1pPr>
          </a:lstStyle>
          <a:p>
            <a:pPr lvl="0"/>
            <a:r>
              <a:rPr lang="en-US" noProof="0"/>
              <a:t>Click to add subtitle</a:t>
            </a:r>
          </a:p>
        </p:txBody>
      </p:sp>
      <p:sp>
        <p:nvSpPr>
          <p:cNvPr id="15" name="Footer Placeholder 3">
            <a:extLst>
              <a:ext uri="{FF2B5EF4-FFF2-40B4-BE49-F238E27FC236}">
                <a16:creationId xmlns:a16="http://schemas.microsoft.com/office/drawing/2014/main" id="{9BF15499-8AD0-4E3E-AA87-519AF767CB67}"/>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
        <p:nvSpPr>
          <p:cNvPr id="16" name="Slide Number Placeholder 3"/>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17" name="Footer Placeholder 3"/>
          <p:cNvSpPr txBox="1">
            <a:spLocks/>
          </p:cNvSpPr>
          <p:nvPr userDrawn="1"/>
        </p:nvSpPr>
        <p:spPr>
          <a:xfrm>
            <a:off x="247650" y="6384925"/>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latin typeface="Helvetica"/>
                <a:cs typeface="Helvetica"/>
              </a:rPr>
              <a:t>www.fda.gov</a:t>
            </a:r>
          </a:p>
        </p:txBody>
      </p:sp>
    </p:spTree>
    <p:extLst>
      <p:ext uri="{BB962C8B-B14F-4D97-AF65-F5344CB8AC3E}">
        <p14:creationId xmlns:p14="http://schemas.microsoft.com/office/powerpoint/2010/main" val="104068950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609107D-8648-4796-9781-661CF9112790}"/>
              </a:ext>
            </a:extLst>
          </p:cNvPr>
          <p:cNvSpPr>
            <a:spLocks noGrp="1"/>
          </p:cNvSpPr>
          <p:nvPr>
            <p:ph type="sldNum" sz="quarter" idx="10"/>
          </p:nvPr>
        </p:nvSpPr>
        <p:spPr>
          <a:xfrm>
            <a:off x="8737600" y="6356352"/>
            <a:ext cx="2844800" cy="365125"/>
          </a:xfrm>
          <a:prstGeom prst="rect">
            <a:avLst/>
          </a:prstGeom>
        </p:spPr>
        <p:txBody>
          <a:bodyPr/>
          <a:lstStyle>
            <a:lvl1pPr>
              <a:defRPr>
                <a:solidFill>
                  <a:schemeClr val="tx1"/>
                </a:solidFill>
              </a:defRPr>
            </a:lvl1pPr>
          </a:lstStyle>
          <a:p>
            <a:pPr>
              <a:defRPr/>
            </a:pPr>
            <a:fld id="{CC2247A0-0566-4976-A476-FFE498ECC3D7}" type="slidenum">
              <a:rPr lang="en-US" smtClean="0"/>
              <a:pPr>
                <a:defRPr/>
              </a:pPr>
              <a:t>‹#›</a:t>
            </a:fld>
            <a:endParaRPr lang="en-US"/>
          </a:p>
        </p:txBody>
      </p:sp>
      <p:sp>
        <p:nvSpPr>
          <p:cNvPr id="3" name="Footer Placeholder 3">
            <a:extLst>
              <a:ext uri="{FF2B5EF4-FFF2-40B4-BE49-F238E27FC236}">
                <a16:creationId xmlns:a16="http://schemas.microsoft.com/office/drawing/2014/main" id="{65881809-28FB-4864-B699-4BB19BA3B841}"/>
              </a:ext>
            </a:extLst>
          </p:cNvPr>
          <p:cNvSpPr>
            <a:spLocks noGrp="1"/>
          </p:cNvSpPr>
          <p:nvPr>
            <p:ph type="ftr" sz="quarter" idx="11"/>
          </p:nvPr>
        </p:nvSpPr>
        <p:spPr>
          <a:xfrm>
            <a:off x="247650" y="6384925"/>
            <a:ext cx="2895600" cy="365125"/>
          </a:xfrm>
          <a:prstGeom prst="rect">
            <a:avLst/>
          </a:prstGeom>
        </p:spPr>
        <p:txBody>
          <a:bodyPr/>
          <a:lstStyle>
            <a:lvl1pPr>
              <a:defRPr sz="1200">
                <a:solidFill>
                  <a:srgbClr val="007CBA"/>
                </a:solidFill>
              </a:defRPr>
            </a:lvl1pPr>
          </a:lstStyle>
          <a:p>
            <a:r>
              <a:rPr lang="en-US" b="1">
                <a:latin typeface="Helvetica"/>
                <a:cs typeface="Helvetica"/>
              </a:rPr>
              <a:t>www.fda.gov</a:t>
            </a:r>
          </a:p>
        </p:txBody>
      </p:sp>
    </p:spTree>
    <p:extLst>
      <p:ext uri="{BB962C8B-B14F-4D97-AF65-F5344CB8AC3E}">
        <p14:creationId xmlns:p14="http://schemas.microsoft.com/office/powerpoint/2010/main" val="118429107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ubtitle &amp; 1 column text">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501653" y="499747"/>
            <a:ext cx="10325082" cy="560324"/>
          </a:xfrm>
          <a:prstGeom prst="rect">
            <a:avLst/>
          </a:prstGeom>
        </p:spPr>
        <p:txBody>
          <a:bodyPr vert="horz" lIns="0" tIns="0" rIns="0" bIns="0" rtlCol="0" anchor="t" anchorCtr="0">
            <a:noAutofit/>
          </a:bodyPr>
          <a:lstStyle>
            <a:lvl1pPr algn="l">
              <a:defRPr sz="2800"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
        <p:nvSpPr>
          <p:cNvPr id="11" name="Content Placeholder 3"/>
          <p:cNvSpPr>
            <a:spLocks noGrp="1"/>
          </p:cNvSpPr>
          <p:nvPr>
            <p:ph sz="quarter" idx="10"/>
          </p:nvPr>
        </p:nvSpPr>
        <p:spPr>
          <a:xfrm>
            <a:off x="501651" y="1665289"/>
            <a:ext cx="11173537" cy="4716463"/>
          </a:xfrm>
          <a:prstGeom prst="rect">
            <a:avLst/>
          </a:prstGeom>
        </p:spPr>
        <p:txBody>
          <a:bodyPr>
            <a:normAutofit/>
          </a:bodyPr>
          <a:lstStyle>
            <a:lvl1pPr>
              <a:tabLst>
                <a:tab pos="6729413" algn="r"/>
              </a:tabLst>
              <a:defRPr sz="2000"/>
            </a:lvl1pPr>
            <a:lvl2pPr>
              <a:tabLst>
                <a:tab pos="6729413" algn="r"/>
              </a:tabLst>
              <a:defRPr sz="1800"/>
            </a:lvl2pPr>
            <a:lvl3pPr>
              <a:tabLst>
                <a:tab pos="6729413" algn="r"/>
              </a:tabLst>
              <a:defRPr sz="1600"/>
            </a:lvl3pPr>
            <a:lvl4pPr>
              <a:tabLst>
                <a:tab pos="6729413" algn="r"/>
              </a:tabLst>
              <a:defRPr sz="1400"/>
            </a:lvl4pPr>
            <a:lvl5pPr>
              <a:tabLst>
                <a:tab pos="5029200" algn="r"/>
              </a:tabLst>
              <a:defRPr sz="1400"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DDD2269-CC3F-4CFA-983E-FE8FA09B6C37}"/>
              </a:ext>
            </a:extLst>
          </p:cNvPr>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
        <p:nvSpPr>
          <p:cNvPr id="10" name="Slide Number Placeholder 3"/>
          <p:cNvSpPr txBox="1">
            <a:spLocks/>
          </p:cNvSpPr>
          <p:nvPr userDrawn="1"/>
        </p:nvSpPr>
        <p:spPr>
          <a:xfrm>
            <a:off x="8737600" y="6353179"/>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pPr>
                <a:defRPr/>
              </a:pPr>
              <a:t>‹#›</a:t>
            </a:fld>
            <a:endParaRPr lang="en-US"/>
          </a:p>
        </p:txBody>
      </p:sp>
      <p:sp>
        <p:nvSpPr>
          <p:cNvPr id="13" name="Slide Number Placeholder 3"/>
          <p:cNvSpPr txBox="1">
            <a:spLocks/>
          </p:cNvSpPr>
          <p:nvPr userDrawn="1"/>
        </p:nvSpPr>
        <p:spPr>
          <a:xfrm>
            <a:off x="8737600" y="6353179"/>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rgbClr val="007CBA"/>
                </a:solidFill>
                <a:latin typeface="Helvetica" panose="020B0604020202020204" pitchFamily="34" charset="0"/>
                <a:ea typeface="ＭＳ Ｐゴシック" charset="-128"/>
                <a:cs typeface="Helvetica" panose="020B0604020202020204" pitchFamily="34" charset="0"/>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mtClean="0">
                <a:solidFill>
                  <a:schemeClr val="tx1"/>
                </a:solidFill>
              </a:rPr>
              <a:pPr>
                <a:defRPr/>
              </a:pPr>
              <a:t>‹#›</a:t>
            </a:fld>
            <a:endParaRPr lang="en-US">
              <a:solidFill>
                <a:schemeClr val="tx1"/>
              </a:solidFill>
            </a:endParaRPr>
          </a:p>
        </p:txBody>
      </p:sp>
      <p:sp>
        <p:nvSpPr>
          <p:cNvPr id="14" name="Footer Placeholder 3"/>
          <p:cNvSpPr txBox="1">
            <a:spLocks/>
          </p:cNvSpPr>
          <p:nvPr userDrawn="1"/>
        </p:nvSpPr>
        <p:spPr>
          <a:xfrm>
            <a:off x="501650" y="6381752"/>
            <a:ext cx="2895600" cy="365125"/>
          </a:xfrm>
          <a:prstGeom prst="rect">
            <a:avLst/>
          </a:prstGeom>
        </p:spPr>
        <p:txBody>
          <a:bodyPr/>
          <a:lstStyle>
            <a:defPPr>
              <a:defRPr lang="en-US"/>
            </a:defPPr>
            <a:lvl1pPr algn="l" rtl="0" fontAlgn="base">
              <a:spcBef>
                <a:spcPct val="0"/>
              </a:spcBef>
              <a:spcAft>
                <a:spcPct val="0"/>
              </a:spcAft>
              <a:defRPr sz="1200" kern="1200">
                <a:solidFill>
                  <a:srgbClr val="007CBA"/>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b="1">
                <a:solidFill>
                  <a:schemeClr val="accent4"/>
                </a:solidFill>
                <a:latin typeface="Helvetica"/>
                <a:cs typeface="Helvetica"/>
              </a:rPr>
              <a:t>www.fda.gov</a:t>
            </a:r>
          </a:p>
        </p:txBody>
      </p:sp>
      <p:cxnSp>
        <p:nvCxnSpPr>
          <p:cNvPr id="3" name="Straight Connector 2">
            <a:extLst>
              <a:ext uri="{FF2B5EF4-FFF2-40B4-BE49-F238E27FC236}">
                <a16:creationId xmlns:a16="http://schemas.microsoft.com/office/drawing/2014/main" id="{F912F52B-FB00-014F-99E9-DCAA336CB1AB}"/>
              </a:ext>
            </a:extLst>
          </p:cNvPr>
          <p:cNvCxnSpPr>
            <a:cxnSpLocks/>
          </p:cNvCxnSpPr>
          <p:nvPr userDrawn="1"/>
        </p:nvCxnSpPr>
        <p:spPr>
          <a:xfrm>
            <a:off x="501650" y="1081024"/>
            <a:ext cx="1117353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0128EE-5989-064E-A19D-82437901B192}"/>
              </a:ext>
            </a:extLst>
          </p:cNvPr>
          <p:cNvCxnSpPr>
            <a:cxnSpLocks/>
          </p:cNvCxnSpPr>
          <p:nvPr userDrawn="1"/>
        </p:nvCxnSpPr>
        <p:spPr>
          <a:xfrm>
            <a:off x="501650" y="6331204"/>
            <a:ext cx="11173538"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8619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42113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07CBA"/>
                </a:solidFill>
                <a:latin typeface="Helvetica" panose="020B0604020202020204" pitchFamily="34" charset="0"/>
                <a:cs typeface="Helvetica" panose="020B0604020202020204" pitchFamily="34" charset="0"/>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2710824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Subhead: Sidebar - N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00475B-A5C6-C849-A5AB-E57F23F3E9B8}"/>
              </a:ext>
            </a:extLst>
          </p:cNvPr>
          <p:cNvSpPr/>
          <p:nvPr userDrawn="1"/>
        </p:nvSpPr>
        <p:spPr bwMode="gray">
          <a:xfrm flipH="1">
            <a:off x="-3" y="0"/>
            <a:ext cx="4953002" cy="6858000"/>
          </a:xfrm>
          <a:prstGeom prst="rect">
            <a:avLst/>
          </a:prstGeom>
          <a:solidFill>
            <a:schemeClr val="accent2"/>
          </a:solidFill>
          <a:ln w="19050" algn="ctr">
            <a:noFill/>
            <a:miter lim="800000"/>
            <a:headEnd/>
            <a:tailEnd/>
          </a:ln>
        </p:spPr>
        <p:txBody>
          <a:bodyPr wrap="square" lIns="0" tIns="0" rIns="0" bIns="0" rtlCol="0" anchor="ctr">
            <a:noAutofit/>
          </a:bodyPr>
          <a:lstStyle/>
          <a:p>
            <a:pPr algn="ctr"/>
            <a:endParaRPr lang="en-US"/>
          </a:p>
        </p:txBody>
      </p:sp>
      <p:sp>
        <p:nvSpPr>
          <p:cNvPr id="8" name="Text Placeholder 7">
            <a:extLst>
              <a:ext uri="{FF2B5EF4-FFF2-40B4-BE49-F238E27FC236}">
                <a16:creationId xmlns:a16="http://schemas.microsoft.com/office/drawing/2014/main" id="{866FB94F-08D4-3E44-BFE4-F557107D2DE8}"/>
              </a:ext>
            </a:extLst>
          </p:cNvPr>
          <p:cNvSpPr>
            <a:spLocks noGrp="1"/>
          </p:cNvSpPr>
          <p:nvPr>
            <p:ph type="body" sz="quarter" idx="14" hasCustomPrompt="1"/>
          </p:nvPr>
        </p:nvSpPr>
        <p:spPr>
          <a:xfrm>
            <a:off x="914400" y="2959100"/>
            <a:ext cx="3009900" cy="1714500"/>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100">
                <a:solidFill>
                  <a:schemeClr val="tx1"/>
                </a:solidFill>
              </a:defRPr>
            </a:lvl1pPr>
          </a:lstStyle>
          <a:p>
            <a:pPr lvl="0"/>
            <a:r>
              <a:rPr lang="en-US"/>
              <a:t>7 lines running intro text. Morbi </a:t>
            </a:r>
            <a:r>
              <a:rPr lang="en-US" err="1"/>
              <a:t>leo</a:t>
            </a:r>
            <a:r>
              <a:rPr lang="en-US"/>
              <a:t> </a:t>
            </a:r>
            <a:r>
              <a:rPr lang="en-US" err="1"/>
              <a:t>risus</a:t>
            </a:r>
            <a:r>
              <a:rPr lang="en-US"/>
              <a:t>, porta ac </a:t>
            </a:r>
            <a:r>
              <a:rPr lang="en-US" err="1"/>
              <a:t>consectetur</a:t>
            </a:r>
            <a:r>
              <a:rPr lang="en-US"/>
              <a:t> ac, vestibulum at eros. Donec sed </a:t>
            </a:r>
            <a:r>
              <a:rPr lang="en-US" err="1"/>
              <a:t>odio</a:t>
            </a:r>
            <a:r>
              <a:rPr lang="en-US"/>
              <a:t> dui. </a:t>
            </a:r>
            <a:r>
              <a:rPr lang="en-US" err="1"/>
              <a:t>odio</a:t>
            </a:r>
            <a:r>
              <a:rPr lang="en-US"/>
              <a:t> dui. </a:t>
            </a:r>
            <a:r>
              <a:rPr lang="en-US" err="1"/>
              <a:t>Praesent</a:t>
            </a:r>
            <a:r>
              <a:rPr lang="en-US"/>
              <a:t> </a:t>
            </a:r>
            <a:r>
              <a:rPr lang="en-US" err="1"/>
              <a:t>commodo</a:t>
            </a:r>
            <a:r>
              <a:rPr lang="en-US"/>
              <a:t> cursus magna, vel </a:t>
            </a:r>
            <a:r>
              <a:rPr lang="en-US" err="1"/>
              <a:t>scelerisque</a:t>
            </a:r>
            <a:r>
              <a:rPr lang="en-US"/>
              <a:t> </a:t>
            </a:r>
            <a:r>
              <a:rPr lang="en-US" err="1"/>
              <a:t>nisl</a:t>
            </a:r>
            <a:r>
              <a:rPr lang="en-US"/>
              <a:t> </a:t>
            </a:r>
            <a:r>
              <a:rPr lang="en-US" err="1"/>
              <a:t>consectetur</a:t>
            </a:r>
            <a:r>
              <a:rPr lang="en-US"/>
              <a:t> et.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Praesent</a:t>
            </a:r>
            <a:r>
              <a:rPr lang="en-US"/>
              <a:t> </a:t>
            </a:r>
            <a:r>
              <a:rPr lang="en-US" err="1"/>
              <a:t>commodo</a:t>
            </a:r>
            <a:r>
              <a:rPr lang="en-US"/>
              <a:t> cursus magna, vel </a:t>
            </a:r>
            <a:r>
              <a:rPr lang="en-US" err="1"/>
              <a:t>scelerisque</a:t>
            </a:r>
            <a:r>
              <a:rPr lang="en-US"/>
              <a:t> </a:t>
            </a:r>
            <a:r>
              <a:rPr lang="en-US" err="1"/>
              <a:t>nisl</a:t>
            </a:r>
            <a:r>
              <a:rPr lang="en-US"/>
              <a:t> </a:t>
            </a:r>
            <a:r>
              <a:rPr lang="en-US" err="1"/>
              <a:t>consectetur</a:t>
            </a:r>
            <a:r>
              <a:rPr lang="en-US"/>
              <a:t> et.</a:t>
            </a:r>
          </a:p>
        </p:txBody>
      </p:sp>
      <p:sp>
        <p:nvSpPr>
          <p:cNvPr id="12" name="Text Placeholder 5">
            <a:extLst>
              <a:ext uri="{FF2B5EF4-FFF2-40B4-BE49-F238E27FC236}">
                <a16:creationId xmlns:a16="http://schemas.microsoft.com/office/drawing/2014/main" id="{D17C4CB6-256B-004F-984C-4EAB9A3533F0}"/>
              </a:ext>
            </a:extLst>
          </p:cNvPr>
          <p:cNvSpPr>
            <a:spLocks noGrp="1"/>
          </p:cNvSpPr>
          <p:nvPr>
            <p:ph type="body" sz="quarter" idx="18" hasCustomPrompt="1"/>
          </p:nvPr>
        </p:nvSpPr>
        <p:spPr>
          <a:xfrm>
            <a:off x="914400" y="571500"/>
            <a:ext cx="3009900" cy="2190750"/>
          </a:xfrm>
        </p:spPr>
        <p:txBody>
          <a:bodyPr anchor="b"/>
          <a:lstStyle>
            <a:lvl1pPr>
              <a:lnSpc>
                <a:spcPct val="100000"/>
              </a:lnSpc>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Click to edit slide heading</a:t>
            </a:r>
          </a:p>
        </p:txBody>
      </p:sp>
    </p:spTree>
    <p:extLst>
      <p:ext uri="{BB962C8B-B14F-4D97-AF65-F5344CB8AC3E}">
        <p14:creationId xmlns:p14="http://schemas.microsoft.com/office/powerpoint/2010/main" val="2752866105"/>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320800" y="2362203"/>
            <a:ext cx="95504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151458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Breaker">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7"/>
            <a:ext cx="9753600" cy="3416320"/>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320222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9416288" y="1575912"/>
            <a:ext cx="2775712"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09600" y="27938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3499994"/>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94488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406402" y="1561398"/>
            <a:ext cx="4027649" cy="369332"/>
          </a:xfrm>
          <a:prstGeom prst="rect">
            <a:avLst/>
          </a:prstGeom>
          <a:noFill/>
        </p:spPr>
        <p:txBody>
          <a:bodyPr wrap="square" rtlCol="0">
            <a:spAutoFit/>
          </a:bodyPr>
          <a:lstStyle/>
          <a:p>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10034209" y="1590427"/>
            <a:ext cx="1300356" cy="323165"/>
          </a:xfrm>
          <a:prstGeom prst="rect">
            <a:avLst/>
          </a:prstGeom>
          <a:noFill/>
        </p:spPr>
        <p:txBody>
          <a:bodyPr wrap="none" rtlCol="0">
            <a:spAutoFit/>
          </a:bodyPr>
          <a:lstStyle/>
          <a:p>
            <a:r>
              <a:rPr lang="en-US" sz="1500" dirty="0">
                <a:solidFill>
                  <a:schemeClr val="bg1"/>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0593" y="457200"/>
            <a:ext cx="2875471"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hevron 2"/>
          <p:cNvSpPr/>
          <p:nvPr userDrawn="1"/>
        </p:nvSpPr>
        <p:spPr>
          <a:xfrm>
            <a:off x="9042400" y="1447800"/>
            <a:ext cx="747776"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7724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3.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3.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19200"/>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9600" y="5867400"/>
            <a:ext cx="1524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Admin\Logos\APHL Logos\For Electronic\Trademarked Logos (for electronic)\logo_APHL_acro_largeTM_white.pn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812802" y="6019803"/>
            <a:ext cx="1192591"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5202" y="6393543"/>
            <a:ext cx="2449581" cy="338554"/>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 Answers. Action.</a:t>
            </a:r>
          </a:p>
        </p:txBody>
      </p:sp>
      <p:sp>
        <p:nvSpPr>
          <p:cNvPr id="9" name="TextBox 8"/>
          <p:cNvSpPr txBox="1"/>
          <p:nvPr/>
        </p:nvSpPr>
        <p:spPr>
          <a:xfrm>
            <a:off x="9855200" y="6393543"/>
            <a:ext cx="1370568" cy="338554"/>
          </a:xfrm>
          <a:prstGeom prst="rect">
            <a:avLst/>
          </a:prstGeom>
          <a:noFill/>
        </p:spPr>
        <p:txBody>
          <a:bodyPr wrap="none" rtlCol="0">
            <a:spAutoFit/>
          </a:bodyPr>
          <a:lstStyle/>
          <a:p>
            <a:r>
              <a:rPr lang="en-US" sz="16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3423820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hf sldNum="0" hdr="0" ftr="0"/>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11382377" y="6477001"/>
            <a:ext cx="307975"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a:solidFill>
                <a:schemeClr val="bg1"/>
              </a:solidFill>
            </a:endParaRPr>
          </a:p>
        </p:txBody>
      </p:sp>
      <p:pic>
        <p:nvPicPr>
          <p:cNvPr id="11" name="Picture 10" descr="Logo&#10;&#10;Description automatically generated">
            <a:extLst>
              <a:ext uri="{FF2B5EF4-FFF2-40B4-BE49-F238E27FC236}">
                <a16:creationId xmlns:a16="http://schemas.microsoft.com/office/drawing/2014/main" id="{46EEA1A6-AD89-0A44-8C34-5B26FAF79C9F}"/>
              </a:ext>
            </a:extLst>
          </p:cNvPr>
          <p:cNvPicPr>
            <a:picLocks noChangeAspect="1"/>
          </p:cNvPicPr>
          <p:nvPr/>
        </p:nvPicPr>
        <p:blipFill rotWithShape="1">
          <a:blip r:embed="rId20"/>
          <a:srcRect l="7433" t="37559" r="7909" b="39249"/>
          <a:stretch/>
        </p:blipFill>
        <p:spPr>
          <a:xfrm>
            <a:off x="501648" y="6413345"/>
            <a:ext cx="1145881" cy="251138"/>
          </a:xfrm>
          <a:prstGeom prst="rect">
            <a:avLst/>
          </a:prstGeom>
        </p:spPr>
      </p:pic>
      <p:sp>
        <p:nvSpPr>
          <p:cNvPr id="9" name="Slide Number Placeholder 1">
            <a:extLst>
              <a:ext uri="{FF2B5EF4-FFF2-40B4-BE49-F238E27FC236}">
                <a16:creationId xmlns:a16="http://schemas.microsoft.com/office/drawing/2014/main" id="{D98DEBD2-3AE0-B74B-8496-8381FAC0DB7E}"/>
              </a:ext>
            </a:extLst>
          </p:cNvPr>
          <p:cNvSpPr txBox="1">
            <a:spLocks/>
          </p:cNvSpPr>
          <p:nvPr/>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solidFill>
                <a:latin typeface="+mn-lt"/>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z="1200" smtClean="0">
                <a:solidFill>
                  <a:schemeClr val="tx1"/>
                </a:solidFill>
                <a:latin typeface="Helvetica" panose="020B0604020202020204" pitchFamily="34" charset="0"/>
                <a:cs typeface="Helvetica" panose="020B0604020202020204" pitchFamily="34" charset="0"/>
              </a:rPr>
              <a:pPr>
                <a:defRPr/>
              </a:pPr>
              <a:t>‹#›</a:t>
            </a:fld>
            <a:endParaRPr lang="en-US">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681511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orient="horz" pos="2160">
          <p15:clr>
            <a:srgbClr val="F26B43"/>
          </p15:clr>
        </p15:guide>
        <p15:guide id="3" orient="horz" pos="4020">
          <p15:clr>
            <a:srgbClr val="F26B43"/>
          </p15:clr>
        </p15:guide>
        <p15:guide id="4" pos="316">
          <p15:clr>
            <a:srgbClr val="F26B43"/>
          </p15:clr>
        </p15:guide>
        <p15:guide id="5" pos="7364">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4961">
          <p15:clr>
            <a:srgbClr val="F26B43"/>
          </p15:clr>
        </p15:guide>
        <p15:guide id="10" orient="horz" pos="236">
          <p15:clr>
            <a:srgbClr val="F26B43"/>
          </p15:clr>
        </p15:guide>
        <p15:guide id="11" pos="1363">
          <p15:clr>
            <a:srgbClr val="F26B43"/>
          </p15:clr>
        </p15:guide>
        <p15:guide id="12" pos="1516">
          <p15:clr>
            <a:srgbClr val="F26B43"/>
          </p15:clr>
        </p15:guide>
        <p15:guide id="13" pos="2560">
          <p15:clr>
            <a:srgbClr val="F26B43"/>
          </p15:clr>
        </p15:guide>
        <p15:guide id="14" pos="2711">
          <p15:clr>
            <a:srgbClr val="F26B43"/>
          </p15:clr>
        </p15:guide>
        <p15:guide id="15" pos="6160">
          <p15:clr>
            <a:srgbClr val="F26B43"/>
          </p15:clr>
        </p15:guide>
        <p15:guide id="16" pos="3764">
          <p15:clr>
            <a:srgbClr val="F26B43"/>
          </p15:clr>
        </p15:guide>
        <p15:guide id="17" pos="3916">
          <p15:clr>
            <a:srgbClr val="F26B43"/>
          </p15:clr>
        </p15:guide>
        <p15:guide id="18" pos="3840">
          <p15:clr>
            <a:srgbClr val="F26B43"/>
          </p15:clr>
        </p15:guide>
        <p15:guide id="19" pos="6312">
          <p15:clr>
            <a:srgbClr val="F26B43"/>
          </p15:clr>
        </p15:guide>
        <p15:guide id="20" orient="horz" pos="1049">
          <p15:clr>
            <a:srgbClr val="F26B43"/>
          </p15:clr>
        </p15:guide>
        <p15:guide id="21" orient="horz" pos="6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11382377" y="6477001"/>
            <a:ext cx="307975"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a:solidFill>
                <a:schemeClr val="bg1"/>
              </a:solidFill>
            </a:endParaRPr>
          </a:p>
        </p:txBody>
      </p:sp>
      <p:pic>
        <p:nvPicPr>
          <p:cNvPr id="11" name="Picture 10" descr="Logo&#10;&#10;Description automatically generated">
            <a:extLst>
              <a:ext uri="{FF2B5EF4-FFF2-40B4-BE49-F238E27FC236}">
                <a16:creationId xmlns:a16="http://schemas.microsoft.com/office/drawing/2014/main" id="{46EEA1A6-AD89-0A44-8C34-5B26FAF79C9F}"/>
              </a:ext>
            </a:extLst>
          </p:cNvPr>
          <p:cNvPicPr>
            <a:picLocks noChangeAspect="1"/>
          </p:cNvPicPr>
          <p:nvPr userDrawn="1"/>
        </p:nvPicPr>
        <p:blipFill rotWithShape="1">
          <a:blip r:embed="rId33"/>
          <a:srcRect l="7433" t="37559" r="7909" b="39249"/>
          <a:stretch/>
        </p:blipFill>
        <p:spPr>
          <a:xfrm>
            <a:off x="501648" y="6413345"/>
            <a:ext cx="1145881" cy="251138"/>
          </a:xfrm>
          <a:prstGeom prst="rect">
            <a:avLst/>
          </a:prstGeom>
        </p:spPr>
      </p:pic>
      <p:sp>
        <p:nvSpPr>
          <p:cNvPr id="9" name="Slide Number Placeholder 1">
            <a:extLst>
              <a:ext uri="{FF2B5EF4-FFF2-40B4-BE49-F238E27FC236}">
                <a16:creationId xmlns:a16="http://schemas.microsoft.com/office/drawing/2014/main" id="{D98DEBD2-3AE0-B74B-8496-8381FAC0DB7E}"/>
              </a:ext>
            </a:extLst>
          </p:cNvPr>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solidFill>
                <a:latin typeface="+mn-lt"/>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CC2247A0-0566-4976-A476-FFE498ECC3D7}" type="slidenum">
              <a:rPr lang="en-US" sz="1200" smtClean="0">
                <a:solidFill>
                  <a:schemeClr val="tx1"/>
                </a:solidFill>
                <a:latin typeface="Helvetica" panose="020B0604020202020204" pitchFamily="34" charset="0"/>
                <a:cs typeface="Helvetica" panose="020B0604020202020204" pitchFamily="34" charset="0"/>
              </a:rPr>
              <a:pPr>
                <a:defRPr/>
              </a:pPr>
              <a:t>‹#›</a:t>
            </a:fld>
            <a:endParaRPr lang="en-US">
              <a:solidFill>
                <a:schemeClr val="tx1"/>
              </a:solidFill>
              <a:latin typeface="Helvetica" panose="020B0604020202020204" pitchFamily="34" charset="0"/>
              <a:cs typeface="Helvetica" panose="020B0604020202020204" pitchFamily="34" charset="0"/>
            </a:endParaRPr>
          </a:p>
        </p:txBody>
      </p:sp>
      <p:sp>
        <p:nvSpPr>
          <p:cNvPr id="18" name="Rectangle 17">
            <a:extLst>
              <a:ext uri="{FF2B5EF4-FFF2-40B4-BE49-F238E27FC236}">
                <a16:creationId xmlns:a16="http://schemas.microsoft.com/office/drawing/2014/main" id="{07A27C5A-D26E-414D-94D7-B9B7A19F2DB5}"/>
              </a:ext>
            </a:extLst>
          </p:cNvPr>
          <p:cNvSpPr/>
          <p:nvPr userDrawn="1"/>
        </p:nvSpPr>
        <p:spPr>
          <a:xfrm>
            <a:off x="0" y="0"/>
            <a:ext cx="152400" cy="6858000"/>
          </a:xfrm>
          <a:prstGeom prst="rect">
            <a:avLst/>
          </a:prstGeom>
          <a:solidFill>
            <a:srgbClr val="222C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0112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Lst>
  <p:transition>
    <p:fad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orient="horz" pos="2160">
          <p15:clr>
            <a:srgbClr val="F26B43"/>
          </p15:clr>
        </p15:guide>
        <p15:guide id="3" orient="horz" pos="4020">
          <p15:clr>
            <a:srgbClr val="F26B43"/>
          </p15:clr>
        </p15:guide>
        <p15:guide id="4" pos="316">
          <p15:clr>
            <a:srgbClr val="F26B43"/>
          </p15:clr>
        </p15:guide>
        <p15:guide id="5" pos="7364">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4961">
          <p15:clr>
            <a:srgbClr val="F26B43"/>
          </p15:clr>
        </p15:guide>
        <p15:guide id="10" orient="horz" pos="236">
          <p15:clr>
            <a:srgbClr val="F26B43"/>
          </p15:clr>
        </p15:guide>
        <p15:guide id="11" pos="1363">
          <p15:clr>
            <a:srgbClr val="F26B43"/>
          </p15:clr>
        </p15:guide>
        <p15:guide id="12" pos="1516">
          <p15:clr>
            <a:srgbClr val="F26B43"/>
          </p15:clr>
        </p15:guide>
        <p15:guide id="13" pos="2560">
          <p15:clr>
            <a:srgbClr val="F26B43"/>
          </p15:clr>
        </p15:guide>
        <p15:guide id="14" pos="2711">
          <p15:clr>
            <a:srgbClr val="F26B43"/>
          </p15:clr>
        </p15:guide>
        <p15:guide id="15" pos="6160">
          <p15:clr>
            <a:srgbClr val="F26B43"/>
          </p15:clr>
        </p15:guide>
        <p15:guide id="16" pos="3764">
          <p15:clr>
            <a:srgbClr val="F26B43"/>
          </p15:clr>
        </p15:guide>
        <p15:guide id="17" pos="3916">
          <p15:clr>
            <a:srgbClr val="F26B43"/>
          </p15:clr>
        </p15:guide>
        <p15:guide id="18" pos="3840">
          <p15:clr>
            <a:srgbClr val="F26B43"/>
          </p15:clr>
        </p15:guide>
        <p15:guide id="19" pos="6312">
          <p15:clr>
            <a:srgbClr val="F26B43"/>
          </p15:clr>
        </p15:guide>
        <p15:guide id="20" orient="horz" pos="1049">
          <p15:clr>
            <a:srgbClr val="F26B43"/>
          </p15:clr>
        </p15:guide>
        <p15:guide id="21"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hemeOverride" Target="../theme/themeOverride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aphlinformatics.atlassian.net/wiki/download/attachments/1107099656/DRAFT_SHIELD_Community%20Roadmap_1.20_CLEAN.docx?api=v2" TargetMode="External"/><Relationship Id="rId2" Type="http://schemas.openxmlformats.org/officeDocument/2006/relationships/hyperlink" Target="https://aphlinformatics.atlassian.net/wiki/spaces/SC/pages/1474887699/SHIELD+Charter" TargetMode="Externa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hyperlink" Target="https://aphlinformatics.atlassian.net/wiki/download/attachments/1107099656/Consolidated_SHIELD%20Community%20Roadmap%20Feedback.xlsx?api=v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CFFE-355E-6F4F-BB44-5D4E97CB32D6}"/>
              </a:ext>
            </a:extLst>
          </p:cNvPr>
          <p:cNvSpPr>
            <a:spLocks noGrp="1"/>
          </p:cNvSpPr>
          <p:nvPr>
            <p:ph type="ctrTitle"/>
          </p:nvPr>
        </p:nvSpPr>
        <p:spPr>
          <a:xfrm>
            <a:off x="691687" y="2385566"/>
            <a:ext cx="6162543" cy="1171295"/>
          </a:xfrm>
        </p:spPr>
        <p:txBody>
          <a:bodyPr/>
          <a:lstStyle/>
          <a:p>
            <a:pPr algn="l"/>
            <a:r>
              <a:rPr lang="en-US" sz="2800" b="1" dirty="0">
                <a:latin typeface="Arial Black" panose="020B0604020202020204" pitchFamily="34" charset="0"/>
                <a:cs typeface="Arial Black" panose="020B0604020202020204" pitchFamily="34" charset="0"/>
              </a:rPr>
              <a:t>Systemic Harmonization and Interoperability Enhancement for Laboratory Data (SHIELD)</a:t>
            </a:r>
          </a:p>
        </p:txBody>
      </p:sp>
      <p:sp>
        <p:nvSpPr>
          <p:cNvPr id="3" name="Subtitle 2">
            <a:extLst>
              <a:ext uri="{FF2B5EF4-FFF2-40B4-BE49-F238E27FC236}">
                <a16:creationId xmlns:a16="http://schemas.microsoft.com/office/drawing/2014/main" id="{4C0DA756-7BB8-B24F-8A4C-834B9804669D}"/>
              </a:ext>
            </a:extLst>
          </p:cNvPr>
          <p:cNvSpPr>
            <a:spLocks noGrp="1"/>
          </p:cNvSpPr>
          <p:nvPr>
            <p:ph type="subTitle" idx="1"/>
          </p:nvPr>
        </p:nvSpPr>
        <p:spPr>
          <a:xfrm>
            <a:off x="691688" y="4473973"/>
            <a:ext cx="6076828" cy="1171295"/>
          </a:xfrm>
        </p:spPr>
        <p:txBody>
          <a:bodyPr/>
          <a:lstStyle/>
          <a:p>
            <a:pPr algn="l">
              <a:spcBef>
                <a:spcPts val="0"/>
              </a:spcBef>
            </a:pPr>
            <a:r>
              <a:rPr lang="en-US" sz="1600" b="1" dirty="0">
                <a:solidFill>
                  <a:schemeClr val="tx1"/>
                </a:solidFill>
              </a:rPr>
              <a:t>Riki Merrick</a:t>
            </a:r>
          </a:p>
        </p:txBody>
      </p:sp>
      <p:grpSp>
        <p:nvGrpSpPr>
          <p:cNvPr id="10" name="Group 9">
            <a:extLst>
              <a:ext uri="{FF2B5EF4-FFF2-40B4-BE49-F238E27FC236}">
                <a16:creationId xmlns:a16="http://schemas.microsoft.com/office/drawing/2014/main" id="{429231A5-708A-F847-88C7-2ABD14889F78}"/>
              </a:ext>
            </a:extLst>
          </p:cNvPr>
          <p:cNvGrpSpPr/>
          <p:nvPr/>
        </p:nvGrpSpPr>
        <p:grpSpPr>
          <a:xfrm>
            <a:off x="8119028" y="1622042"/>
            <a:ext cx="2966687" cy="3613915"/>
            <a:chOff x="7190033" y="1237765"/>
            <a:chExt cx="3617959" cy="4407273"/>
          </a:xfrm>
        </p:grpSpPr>
        <p:pic>
          <p:nvPicPr>
            <p:cNvPr id="6" name="Picture 5" descr="Logo&#10;&#10;Description automatically generated">
              <a:extLst>
                <a:ext uri="{FF2B5EF4-FFF2-40B4-BE49-F238E27FC236}">
                  <a16:creationId xmlns:a16="http://schemas.microsoft.com/office/drawing/2014/main" id="{C24B97B6-569A-8349-8AAA-1A1A1A969D2A}"/>
                </a:ext>
              </a:extLst>
            </p:cNvPr>
            <p:cNvPicPr>
              <a:picLocks noChangeAspect="1"/>
            </p:cNvPicPr>
            <p:nvPr/>
          </p:nvPicPr>
          <p:blipFill rotWithShape="1">
            <a:blip r:embed="rId3"/>
            <a:srcRect l="28690" t="40051" r="6283" b="37743"/>
            <a:stretch/>
          </p:blipFill>
          <p:spPr>
            <a:xfrm>
              <a:off x="7201478" y="4659844"/>
              <a:ext cx="3606514" cy="985194"/>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8D7F27EF-09DD-724B-B1DC-4AF1EA84B69D}"/>
                </a:ext>
              </a:extLst>
            </p:cNvPr>
            <p:cNvPicPr>
              <a:picLocks noChangeAspect="1"/>
            </p:cNvPicPr>
            <p:nvPr/>
          </p:nvPicPr>
          <p:blipFill rotWithShape="1">
            <a:blip r:embed="rId4"/>
            <a:srcRect l="16027" t="11765" r="20004" b="15246"/>
            <a:stretch/>
          </p:blipFill>
          <p:spPr>
            <a:xfrm>
              <a:off x="7190033" y="1237765"/>
              <a:ext cx="3605935" cy="3291518"/>
            </a:xfrm>
            <a:prstGeom prst="rect">
              <a:avLst/>
            </a:prstGeom>
          </p:spPr>
        </p:pic>
      </p:grpSp>
      <p:sp>
        <p:nvSpPr>
          <p:cNvPr id="11" name="Title 1">
            <a:extLst>
              <a:ext uri="{FF2B5EF4-FFF2-40B4-BE49-F238E27FC236}">
                <a16:creationId xmlns:a16="http://schemas.microsoft.com/office/drawing/2014/main" id="{3510E18E-E350-6448-B6D3-7A53E1879D79}"/>
              </a:ext>
            </a:extLst>
          </p:cNvPr>
          <p:cNvSpPr txBox="1">
            <a:spLocks/>
          </p:cNvSpPr>
          <p:nvPr/>
        </p:nvSpPr>
        <p:spPr>
          <a:xfrm>
            <a:off x="691688" y="3888001"/>
            <a:ext cx="5197077" cy="3617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rgbClr val="222C67"/>
                </a:solidFill>
                <a:effectLst/>
                <a:uLnTx/>
                <a:uFillTx/>
                <a:latin typeface="Arial" panose="020B0604020202020204" pitchFamily="34" charset="0"/>
                <a:ea typeface="+mj-ea"/>
                <a:cs typeface="Arial" panose="020B0604020202020204" pitchFamily="34" charset="0"/>
              </a:rPr>
              <a:t>Overview Briefing</a:t>
            </a:r>
            <a:endParaRPr kumimoji="0" lang="en-US" sz="1400" b="1" i="0" u="none" strike="noStrike" kern="1200" cap="none" spc="0" normalizeH="0" baseline="0" noProof="0">
              <a:ln>
                <a:noFill/>
              </a:ln>
              <a:solidFill>
                <a:srgbClr val="222C67"/>
              </a:solidFill>
              <a:effectLst/>
              <a:uLnTx/>
              <a:uFillTx/>
              <a:latin typeface="Arial" panose="020B0604020202020204" pitchFamily="34" charset="0"/>
              <a:ea typeface="+mj-ea"/>
              <a:cs typeface="Arial" panose="020B0604020202020204" pitchFamily="34" charset="0"/>
            </a:endParaRPr>
          </a:p>
        </p:txBody>
      </p:sp>
      <p:sp>
        <p:nvSpPr>
          <p:cNvPr id="13" name="Text Placeholder 4">
            <a:extLst>
              <a:ext uri="{FF2B5EF4-FFF2-40B4-BE49-F238E27FC236}">
                <a16:creationId xmlns:a16="http://schemas.microsoft.com/office/drawing/2014/main" id="{B519956F-B971-224A-B0E1-EF7BFFC9750C}"/>
              </a:ext>
            </a:extLst>
          </p:cNvPr>
          <p:cNvSpPr txBox="1">
            <a:spLocks/>
          </p:cNvSpPr>
          <p:nvPr/>
        </p:nvSpPr>
        <p:spPr>
          <a:xfrm>
            <a:off x="691687" y="1457379"/>
            <a:ext cx="1892300" cy="374650"/>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solidFill>
                  <a:srgbClr val="2E2925"/>
                </a:solidFill>
                <a:latin typeface="Arial" panose="020B0604020202020204" pitchFamily="34" charset="0"/>
                <a:cs typeface="Arial" panose="020B0604020202020204" pitchFamily="34" charset="0"/>
              </a:rPr>
              <a:t>February 9, 2023</a:t>
            </a:r>
            <a:endParaRPr kumimoji="0" lang="en-US" sz="1200" b="0" i="0" u="none" strike="noStrike" kern="1200" cap="none" spc="0" normalizeH="0" baseline="0" noProof="0" dirty="0">
              <a:ln>
                <a:noFill/>
              </a:ln>
              <a:solidFill>
                <a:srgbClr val="2E2925"/>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F6DD4479-ED91-4699-AB8E-F13CB574D654}"/>
              </a:ext>
            </a:extLst>
          </p:cNvPr>
          <p:cNvSpPr/>
          <p:nvPr/>
        </p:nvSpPr>
        <p:spPr>
          <a:xfrm>
            <a:off x="0" y="0"/>
            <a:ext cx="152400" cy="6858000"/>
          </a:xfrm>
          <a:prstGeom prst="rect">
            <a:avLst/>
          </a:prstGeom>
          <a:solidFill>
            <a:srgbClr val="222C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descr="Dark red bar at the top of the page.">
            <a:extLst>
              <a:ext uri="{FF2B5EF4-FFF2-40B4-BE49-F238E27FC236}">
                <a16:creationId xmlns:a16="http://schemas.microsoft.com/office/drawing/2014/main" id="{5DF99C0C-CD5B-41A5-0A86-B4AE11E04C3A}"/>
              </a:ext>
            </a:extLst>
          </p:cNvPr>
          <p:cNvSpPr/>
          <p:nvPr/>
        </p:nvSpPr>
        <p:spPr>
          <a:xfrm>
            <a:off x="-516255" y="10012045"/>
            <a:ext cx="10399395" cy="45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820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C9697D-645B-9D48-A69B-F6FEA2CBC20D}"/>
              </a:ext>
            </a:extLst>
          </p:cNvPr>
          <p:cNvSpPr>
            <a:spLocks noGrp="1"/>
          </p:cNvSpPr>
          <p:nvPr>
            <p:ph type="title"/>
          </p:nvPr>
        </p:nvSpPr>
        <p:spPr/>
        <p:txBody>
          <a:bodyPr/>
          <a:lstStyle/>
          <a:p>
            <a:r>
              <a:rPr lang="en-US"/>
              <a:t>Background</a:t>
            </a:r>
          </a:p>
        </p:txBody>
      </p:sp>
      <p:sp>
        <p:nvSpPr>
          <p:cNvPr id="53" name="Text Placeholder 6">
            <a:extLst>
              <a:ext uri="{FF2B5EF4-FFF2-40B4-BE49-F238E27FC236}">
                <a16:creationId xmlns:a16="http://schemas.microsoft.com/office/drawing/2014/main" id="{92060A7A-D7DE-544D-AF50-4A64A7600187}"/>
              </a:ext>
            </a:extLst>
          </p:cNvPr>
          <p:cNvSpPr>
            <a:spLocks noGrp="1"/>
          </p:cNvSpPr>
          <p:nvPr>
            <p:ph type="body" sz="quarter" idx="13"/>
          </p:nvPr>
        </p:nvSpPr>
        <p:spPr>
          <a:xfrm>
            <a:off x="501650" y="941832"/>
            <a:ext cx="10973455" cy="604183"/>
          </a:xfrm>
        </p:spPr>
        <p:txBody>
          <a:bodyPr/>
          <a:lstStyle/>
          <a:p>
            <a:pPr>
              <a:spcBef>
                <a:spcPts val="0"/>
              </a:spcBef>
            </a:pPr>
            <a:r>
              <a:rPr lang="en-US"/>
              <a:t>Clinical laboratory data – orders, results, and interpretations – are among the most important types of data for clinical care, public </a:t>
            </a:r>
          </a:p>
          <a:p>
            <a:pPr>
              <a:spcBef>
                <a:spcPts val="0"/>
              </a:spcBef>
            </a:pPr>
            <a:r>
              <a:rPr lang="en-US"/>
              <a:t>health, and the development of drugs and medical devices. However, because of non-standardized coding practices across our national landscape, laboratory data is easy to transmit but incredibly difficult to curate and analyze. To solve this problem, SHIELD was created.</a:t>
            </a:r>
          </a:p>
        </p:txBody>
      </p:sp>
      <p:grpSp>
        <p:nvGrpSpPr>
          <p:cNvPr id="9" name="Group 8">
            <a:extLst>
              <a:ext uri="{FF2B5EF4-FFF2-40B4-BE49-F238E27FC236}">
                <a16:creationId xmlns:a16="http://schemas.microsoft.com/office/drawing/2014/main" id="{10AB4A62-0240-D049-AFF3-78AFD6D492B8}"/>
              </a:ext>
            </a:extLst>
          </p:cNvPr>
          <p:cNvGrpSpPr/>
          <p:nvPr/>
        </p:nvGrpSpPr>
        <p:grpSpPr>
          <a:xfrm>
            <a:off x="374272" y="1977300"/>
            <a:ext cx="6725834" cy="2431567"/>
            <a:chOff x="374272" y="1977300"/>
            <a:chExt cx="6725834" cy="2431567"/>
          </a:xfrm>
        </p:grpSpPr>
        <p:sp>
          <p:nvSpPr>
            <p:cNvPr id="61" name="Freeform: Shape 9048">
              <a:extLst>
                <a:ext uri="{FF2B5EF4-FFF2-40B4-BE49-F238E27FC236}">
                  <a16:creationId xmlns:a16="http://schemas.microsoft.com/office/drawing/2014/main" id="{12EFA4E4-6393-4AF6-AC0D-E1580678CF3F}"/>
                </a:ext>
              </a:extLst>
            </p:cNvPr>
            <p:cNvSpPr/>
            <p:nvPr/>
          </p:nvSpPr>
          <p:spPr>
            <a:xfrm>
              <a:off x="577607" y="3686659"/>
              <a:ext cx="6126480" cy="211444"/>
            </a:xfrm>
            <a:prstGeom prst="homePlate">
              <a:avLst/>
            </a:prstGeom>
            <a:gradFill flip="none" rotWithShape="1">
              <a:gsLst>
                <a:gs pos="14000">
                  <a:schemeClr val="tx2"/>
                </a:gs>
                <a:gs pos="93000">
                  <a:schemeClr val="bg1">
                    <a:lumMod val="85000"/>
                  </a:schemeClr>
                </a:gs>
              </a:gsLst>
              <a:lin ang="0" scaled="1"/>
              <a:tileRect/>
            </a:gradFill>
            <a:ln cap="flat">
              <a:noFill/>
              <a:prstDash val="solid"/>
            </a:ln>
          </p:spPr>
          <p:txBody>
            <a:bodyPr vert="horz" wrap="none" lIns="90000" tIns="45000" rIns="90000" bIns="45000" anchor="ctr" anchorCtr="1" compatLnSpc="0"/>
            <a:lstStyle/>
            <a:p>
              <a:pPr marL="0" marR="0" lvl="0" indent="0" algn="l" defTabSz="914400" rtl="0" eaLnBrk="1" fontAlgn="base"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2925"/>
                </a:solidFill>
                <a:effectLst/>
                <a:uLnTx/>
                <a:uFillTx/>
                <a:latin typeface="Arial" charset="0"/>
                <a:ea typeface="Verdana" panose="020B0604030504040204" pitchFamily="34" charset="0"/>
                <a:cs typeface="Verdana" panose="020B0604030504040204" pitchFamily="34" charset="0"/>
              </a:endParaRPr>
            </a:p>
          </p:txBody>
        </p:sp>
        <p:sp>
          <p:nvSpPr>
            <p:cNvPr id="81" name="Freeform: Shape 9048">
              <a:extLst>
                <a:ext uri="{FF2B5EF4-FFF2-40B4-BE49-F238E27FC236}">
                  <a16:creationId xmlns:a16="http://schemas.microsoft.com/office/drawing/2014/main" id="{504C9BBD-257D-4BDB-A927-FA4178E37F08}"/>
                </a:ext>
              </a:extLst>
            </p:cNvPr>
            <p:cNvSpPr/>
            <p:nvPr/>
          </p:nvSpPr>
          <p:spPr>
            <a:xfrm>
              <a:off x="577607" y="3977835"/>
              <a:ext cx="6126480" cy="211444"/>
            </a:xfrm>
            <a:prstGeom prst="homePlate">
              <a:avLst/>
            </a:prstGeom>
            <a:gradFill flip="none" rotWithShape="1">
              <a:gsLst>
                <a:gs pos="14000">
                  <a:schemeClr val="tx2"/>
                </a:gs>
                <a:gs pos="93000">
                  <a:schemeClr val="bg1">
                    <a:lumMod val="85000"/>
                  </a:schemeClr>
                </a:gs>
              </a:gsLst>
              <a:lin ang="0" scaled="1"/>
              <a:tileRect/>
            </a:gradFill>
            <a:ln cap="flat">
              <a:noFill/>
              <a:prstDash val="solid"/>
            </a:ln>
          </p:spPr>
          <p:txBody>
            <a:bodyPr vert="horz" wrap="none" lIns="90000" tIns="45000" rIns="90000" bIns="45000" anchor="ctr" anchorCtr="1" compatLnSpc="0"/>
            <a:lstStyle/>
            <a:p>
              <a:pPr marL="0" marR="0" lvl="0" indent="0" algn="l" defTabSz="914400" rtl="0" eaLnBrk="1" fontAlgn="base"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E2925"/>
                </a:solidFill>
                <a:effectLst/>
                <a:uLnTx/>
                <a:uFillTx/>
                <a:latin typeface="Arial" charset="0"/>
                <a:ea typeface="Verdana" panose="020B0604030504040204" pitchFamily="34" charset="0"/>
                <a:cs typeface="Verdana" panose="020B0604030504040204" pitchFamily="34" charset="0"/>
              </a:endParaRPr>
            </a:p>
          </p:txBody>
        </p:sp>
        <p:sp>
          <p:nvSpPr>
            <p:cNvPr id="70" name="Isosceles Triangle 69">
              <a:extLst>
                <a:ext uri="{FF2B5EF4-FFF2-40B4-BE49-F238E27FC236}">
                  <a16:creationId xmlns:a16="http://schemas.microsoft.com/office/drawing/2014/main" id="{DC1E32E6-2D61-4D6C-A351-AB36813F958D}"/>
                </a:ext>
              </a:extLst>
            </p:cNvPr>
            <p:cNvSpPr/>
            <p:nvPr/>
          </p:nvSpPr>
          <p:spPr>
            <a:xfrm rot="5400000">
              <a:off x="6374355" y="3683116"/>
              <a:ext cx="928282" cy="52322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A542525A-1E43-B448-8FCA-272E33AE1923}"/>
                </a:ext>
              </a:extLst>
            </p:cNvPr>
            <p:cNvGrpSpPr/>
            <p:nvPr/>
          </p:nvGrpSpPr>
          <p:grpSpPr>
            <a:xfrm>
              <a:off x="374272" y="1977300"/>
              <a:ext cx="1745473" cy="1941101"/>
              <a:chOff x="374272" y="1977300"/>
              <a:chExt cx="1745473" cy="1941101"/>
            </a:xfrm>
          </p:grpSpPr>
          <p:sp>
            <p:nvSpPr>
              <p:cNvPr id="59" name="Text Placeholder 33">
                <a:extLst>
                  <a:ext uri="{FF2B5EF4-FFF2-40B4-BE49-F238E27FC236}">
                    <a16:creationId xmlns:a16="http://schemas.microsoft.com/office/drawing/2014/main" id="{21854374-5E26-43B4-999E-5F45B17569D7}"/>
                  </a:ext>
                </a:extLst>
              </p:cNvPr>
              <p:cNvSpPr txBox="1">
                <a:spLocks/>
              </p:cNvSpPr>
              <p:nvPr/>
            </p:nvSpPr>
            <p:spPr>
              <a:xfrm>
                <a:off x="484306" y="3338798"/>
                <a:ext cx="1525404" cy="246457"/>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en-AU" sz="1100" b="1" i="1" u="none" strike="noStrike" kern="1200" cap="none" spc="0" normalizeH="0" baseline="0" noProof="0">
                    <a:ln>
                      <a:noFill/>
                    </a:ln>
                    <a:solidFill>
                      <a:srgbClr val="2E2925"/>
                    </a:solidFill>
                    <a:effectLst/>
                    <a:uLnTx/>
                    <a:uFillTx/>
                    <a:latin typeface="Arial Black" panose="020B0A04020102020204"/>
                    <a:ea typeface="Verdana" panose="020B0604030504040204" pitchFamily="34" charset="0"/>
                    <a:cs typeface="Verdana" panose="020B0604030504040204" pitchFamily="34" charset="0"/>
                  </a:rPr>
                  <a:t>2015</a:t>
                </a:r>
              </a:p>
            </p:txBody>
          </p:sp>
          <p:sp>
            <p:nvSpPr>
              <p:cNvPr id="66" name="Oval 65">
                <a:extLst>
                  <a:ext uri="{FF2B5EF4-FFF2-40B4-BE49-F238E27FC236}">
                    <a16:creationId xmlns:a16="http://schemas.microsoft.com/office/drawing/2014/main" id="{1E3670AC-4D0D-4C8B-919C-792B68497ACD}"/>
                  </a:ext>
                </a:extLst>
              </p:cNvPr>
              <p:cNvSpPr/>
              <p:nvPr/>
            </p:nvSpPr>
            <p:spPr>
              <a:xfrm>
                <a:off x="1097109" y="3644081"/>
                <a:ext cx="276447" cy="274320"/>
              </a:xfrm>
              <a:prstGeom prst="ellipse">
                <a:avLst/>
              </a:prstGeom>
              <a:solidFill>
                <a:schemeClr val="accen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577EC12D-0179-490C-8DD1-4E3A3CF4DD39}"/>
                  </a:ext>
                </a:extLst>
              </p:cNvPr>
              <p:cNvSpPr txBox="1"/>
              <p:nvPr/>
            </p:nvSpPr>
            <p:spPr>
              <a:xfrm>
                <a:off x="374272" y="2818238"/>
                <a:ext cx="174547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E2925"/>
                    </a:solidFill>
                    <a:effectLst/>
                    <a:uLnTx/>
                    <a:uFillTx/>
                    <a:latin typeface="Arial Black" panose="020B0604020202020204" pitchFamily="34" charset="0"/>
                    <a:ea typeface="Verdana" panose="020B0604030504040204" pitchFamily="34" charset="0"/>
                    <a:cs typeface="Arial Black" panose="020B0604020202020204" pitchFamily="34" charset="0"/>
                  </a:rPr>
                  <a:t>The Need for SHIELD is Identified</a:t>
                </a:r>
              </a:p>
            </p:txBody>
          </p:sp>
          <p:sp>
            <p:nvSpPr>
              <p:cNvPr id="40" name="TextBox 39">
                <a:extLst>
                  <a:ext uri="{FF2B5EF4-FFF2-40B4-BE49-F238E27FC236}">
                    <a16:creationId xmlns:a16="http://schemas.microsoft.com/office/drawing/2014/main" id="{B917795B-BE9B-E147-8A3D-F66CB8DE421C}"/>
                  </a:ext>
                </a:extLst>
              </p:cNvPr>
              <p:cNvSpPr txBox="1"/>
              <p:nvPr/>
            </p:nvSpPr>
            <p:spPr>
              <a:xfrm>
                <a:off x="606350" y="1977300"/>
                <a:ext cx="128131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2E2925"/>
                    </a:solidFill>
                    <a:effectLst/>
                    <a:uLnTx/>
                    <a:uFillTx/>
                    <a:latin typeface="Arial" panose="020B0604020202020204" pitchFamily="34" charset="0"/>
                    <a:ea typeface="Verdana" panose="020B0604030504040204" pitchFamily="34" charset="0"/>
                    <a:cs typeface="Arial" panose="020B0604020202020204" pitchFamily="34" charset="0"/>
                  </a:rPr>
                  <a:t>Multi-agency workshops were convened to brainstorm ways of improving IVD test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2E2925"/>
                    </a:solidFill>
                    <a:effectLst/>
                    <a:uLnTx/>
                    <a:uFillTx/>
                    <a:latin typeface="Arial" panose="020B0604020202020204" pitchFamily="34" charset="0"/>
                    <a:ea typeface="Verdana" panose="020B0604030504040204" pitchFamily="34" charset="0"/>
                    <a:cs typeface="Arial" panose="020B0604020202020204" pitchFamily="34" charset="0"/>
                  </a:rPr>
                  <a:t>data quality</a:t>
                </a:r>
              </a:p>
            </p:txBody>
          </p:sp>
        </p:grpSp>
      </p:grpSp>
      <p:grpSp>
        <p:nvGrpSpPr>
          <p:cNvPr id="3" name="Group 2">
            <a:extLst>
              <a:ext uri="{FF2B5EF4-FFF2-40B4-BE49-F238E27FC236}">
                <a16:creationId xmlns:a16="http://schemas.microsoft.com/office/drawing/2014/main" id="{519AECEE-49C8-6644-8E48-65E9BC160F6E}"/>
              </a:ext>
            </a:extLst>
          </p:cNvPr>
          <p:cNvGrpSpPr/>
          <p:nvPr/>
        </p:nvGrpSpPr>
        <p:grpSpPr>
          <a:xfrm>
            <a:off x="1265238" y="3963820"/>
            <a:ext cx="1789170" cy="1865840"/>
            <a:chOff x="1608677" y="3963820"/>
            <a:chExt cx="1789170" cy="1865840"/>
          </a:xfrm>
        </p:grpSpPr>
        <p:sp>
          <p:nvSpPr>
            <p:cNvPr id="63" name="Text Placeholder 33">
              <a:extLst>
                <a:ext uri="{FF2B5EF4-FFF2-40B4-BE49-F238E27FC236}">
                  <a16:creationId xmlns:a16="http://schemas.microsoft.com/office/drawing/2014/main" id="{2C4D5025-7285-4895-A24C-BE850CF0C867}"/>
                </a:ext>
              </a:extLst>
            </p:cNvPr>
            <p:cNvSpPr txBox="1">
              <a:spLocks/>
            </p:cNvSpPr>
            <p:nvPr/>
          </p:nvSpPr>
          <p:spPr>
            <a:xfrm>
              <a:off x="1740560" y="4396473"/>
              <a:ext cx="1525404" cy="246457"/>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en-AU" sz="1100" b="1" i="1" u="none" strike="noStrike" kern="1200" cap="none" spc="0" normalizeH="0" baseline="0" noProof="0">
                  <a:ln>
                    <a:noFill/>
                  </a:ln>
                  <a:solidFill>
                    <a:srgbClr val="2E2925"/>
                  </a:solidFill>
                  <a:effectLst/>
                  <a:uLnTx/>
                  <a:uFillTx/>
                  <a:latin typeface="Arial Black" panose="020B0A04020102020204"/>
                  <a:ea typeface="Verdana" panose="020B0604030504040204" pitchFamily="34" charset="0"/>
                  <a:cs typeface="Verdana" panose="020B0604030504040204" pitchFamily="34" charset="0"/>
                </a:rPr>
                <a:t>2018</a:t>
              </a:r>
            </a:p>
          </p:txBody>
        </p:sp>
        <p:sp>
          <p:nvSpPr>
            <p:cNvPr id="71" name="Oval 70">
              <a:extLst>
                <a:ext uri="{FF2B5EF4-FFF2-40B4-BE49-F238E27FC236}">
                  <a16:creationId xmlns:a16="http://schemas.microsoft.com/office/drawing/2014/main" id="{9D1B5F53-60FA-4E42-BC07-A9C9A4C311E0}"/>
                </a:ext>
              </a:extLst>
            </p:cNvPr>
            <p:cNvSpPr/>
            <p:nvPr/>
          </p:nvSpPr>
          <p:spPr>
            <a:xfrm>
              <a:off x="2365039" y="3963820"/>
              <a:ext cx="276447" cy="274320"/>
            </a:xfrm>
            <a:prstGeom prst="ellipse">
              <a:avLst/>
            </a:prstGeom>
            <a:solidFill>
              <a:schemeClr val="accen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FD9F5A28-EA86-4EAE-AFC0-36693CD11D06}"/>
                </a:ext>
              </a:extLst>
            </p:cNvPr>
            <p:cNvSpPr txBox="1"/>
            <p:nvPr/>
          </p:nvSpPr>
          <p:spPr>
            <a:xfrm>
              <a:off x="1608677" y="4735782"/>
              <a:ext cx="1789170"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E2925"/>
                  </a:solidFill>
                  <a:effectLst/>
                  <a:uLnTx/>
                  <a:uFillTx/>
                  <a:latin typeface="Arial Black" panose="020B0604020202020204" pitchFamily="34" charset="0"/>
                  <a:ea typeface="Verdana" panose="020B0604030504040204" pitchFamily="34" charset="0"/>
                  <a:cs typeface="Arial Black" panose="020B0604020202020204" pitchFamily="34" charset="0"/>
                </a:rPr>
                <a:t>SHIELD is Founded</a:t>
              </a:r>
            </a:p>
          </p:txBody>
        </p:sp>
        <p:sp>
          <p:nvSpPr>
            <p:cNvPr id="62" name="TextBox 61">
              <a:extLst>
                <a:ext uri="{FF2B5EF4-FFF2-40B4-BE49-F238E27FC236}">
                  <a16:creationId xmlns:a16="http://schemas.microsoft.com/office/drawing/2014/main" id="{8600DA28-89CD-0148-ADB8-C3AC38E8CB4A}"/>
                </a:ext>
              </a:extLst>
            </p:cNvPr>
            <p:cNvSpPr txBox="1"/>
            <p:nvPr/>
          </p:nvSpPr>
          <p:spPr>
            <a:xfrm>
              <a:off x="1688542" y="5121774"/>
              <a:ext cx="163352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1" u="none" strike="noStrike" kern="1200" cap="none" spc="0" normalizeH="0" baseline="0" noProof="0">
                  <a:ln>
                    <a:noFill/>
                  </a:ln>
                  <a:solidFill>
                    <a:srgbClr val="2E2925"/>
                  </a:solidFill>
                  <a:effectLst/>
                  <a:uLnTx/>
                  <a:uFillTx/>
                  <a:latin typeface="Arial" panose="020B0604020202020204" pitchFamily="34" charset="0"/>
                  <a:ea typeface="Verdana" panose="020B0604030504040204" pitchFamily="34" charset="0"/>
                  <a:cs typeface="Arial" panose="020B0604020202020204" pitchFamily="34" charset="0"/>
                </a:rPr>
                <a:t>Mike Waters</a:t>
              </a:r>
              <a:r>
                <a:rPr kumimoji="0" lang="en-US" sz="800" b="0" i="1" u="none" strike="noStrike" kern="1200" cap="none" spc="0" normalizeH="0" baseline="0" noProof="0">
                  <a:ln>
                    <a:noFill/>
                  </a:ln>
                  <a:solidFill>
                    <a:srgbClr val="2E2925"/>
                  </a:solidFill>
                  <a:effectLst/>
                  <a:uLnTx/>
                  <a:uFillTx/>
                  <a:latin typeface="Arial" panose="020B0604020202020204" pitchFamily="34" charset="0"/>
                  <a:ea typeface="Verdana" panose="020B0604030504040204" pitchFamily="34" charset="0"/>
                  <a:cs typeface="Arial" panose="020B0604020202020204" pitchFamily="34" charset="0"/>
                </a:rPr>
                <a:t> formalizes and founds SHIELD to bring together stakeholders and perspectives from across agency and industry </a:t>
              </a:r>
            </a:p>
          </p:txBody>
        </p:sp>
      </p:grpSp>
      <p:sp>
        <p:nvSpPr>
          <p:cNvPr id="60" name="Text Placeholder 33">
            <a:extLst>
              <a:ext uri="{FF2B5EF4-FFF2-40B4-BE49-F238E27FC236}">
                <a16:creationId xmlns:a16="http://schemas.microsoft.com/office/drawing/2014/main" id="{C2F3743F-53F4-4CCD-8103-AAD35C501ED9}"/>
              </a:ext>
            </a:extLst>
          </p:cNvPr>
          <p:cNvSpPr txBox="1">
            <a:spLocks/>
          </p:cNvSpPr>
          <p:nvPr/>
        </p:nvSpPr>
        <p:spPr>
          <a:xfrm>
            <a:off x="2423261" y="3338798"/>
            <a:ext cx="1525404" cy="246457"/>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en-AU" sz="1100" b="1" i="1" u="none" strike="noStrike" kern="1200" cap="none" spc="0" normalizeH="0" baseline="0" noProof="0">
                <a:ln>
                  <a:noFill/>
                </a:ln>
                <a:solidFill>
                  <a:srgbClr val="2E2925"/>
                </a:solidFill>
                <a:effectLst/>
                <a:uLnTx/>
                <a:uFillTx/>
                <a:latin typeface="Arial Black" panose="020B0A04020102020204"/>
                <a:ea typeface="Verdana" panose="020B0604030504040204" pitchFamily="34" charset="0"/>
                <a:cs typeface="Verdana" panose="020B0604030504040204" pitchFamily="34" charset="0"/>
              </a:rPr>
              <a:t>2019</a:t>
            </a:r>
          </a:p>
        </p:txBody>
      </p:sp>
      <p:sp>
        <p:nvSpPr>
          <p:cNvPr id="67" name="Oval 66">
            <a:extLst>
              <a:ext uri="{FF2B5EF4-FFF2-40B4-BE49-F238E27FC236}">
                <a16:creationId xmlns:a16="http://schemas.microsoft.com/office/drawing/2014/main" id="{2930832E-F8A5-4A18-907F-A5312029DB3F}"/>
              </a:ext>
            </a:extLst>
          </p:cNvPr>
          <p:cNvSpPr/>
          <p:nvPr/>
        </p:nvSpPr>
        <p:spPr>
          <a:xfrm>
            <a:off x="3047740" y="3645582"/>
            <a:ext cx="276447" cy="274320"/>
          </a:xfrm>
          <a:prstGeom prst="ellipse">
            <a:avLst/>
          </a:prstGeom>
          <a:solidFill>
            <a:schemeClr val="accen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2A128286-D048-4BC0-B09C-9FC1A6978AB3}"/>
              </a:ext>
            </a:extLst>
          </p:cNvPr>
          <p:cNvSpPr txBox="1"/>
          <p:nvPr/>
        </p:nvSpPr>
        <p:spPr>
          <a:xfrm>
            <a:off x="4313255" y="2833841"/>
            <a:ext cx="1642087"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E2925"/>
                </a:solidFill>
                <a:effectLst/>
                <a:uLnTx/>
                <a:uFillTx/>
                <a:latin typeface="Arial Black" panose="020B0604020202020204" pitchFamily="34" charset="0"/>
                <a:ea typeface="Verdana" panose="020B0604030504040204" pitchFamily="34" charset="0"/>
                <a:cs typeface="Arial Black" panose="020B0604020202020204" pitchFamily="34" charset="0"/>
              </a:rPr>
              <a:t>The SHIELD Committees Form</a:t>
            </a:r>
          </a:p>
        </p:txBody>
      </p:sp>
      <p:sp>
        <p:nvSpPr>
          <p:cNvPr id="69" name="TextBox 68">
            <a:extLst>
              <a:ext uri="{FF2B5EF4-FFF2-40B4-BE49-F238E27FC236}">
                <a16:creationId xmlns:a16="http://schemas.microsoft.com/office/drawing/2014/main" id="{BEAB8002-37BB-494F-AF38-86C52AD52DAC}"/>
              </a:ext>
            </a:extLst>
          </p:cNvPr>
          <p:cNvSpPr txBox="1"/>
          <p:nvPr/>
        </p:nvSpPr>
        <p:spPr>
          <a:xfrm>
            <a:off x="4385844" y="2011493"/>
            <a:ext cx="1496908"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2E2925"/>
                </a:solidFill>
                <a:effectLst/>
                <a:uLnTx/>
                <a:uFillTx/>
                <a:latin typeface="Arial" panose="020B0604020202020204" pitchFamily="34" charset="0"/>
                <a:ea typeface="Verdana" panose="020B0604030504040204" pitchFamily="34" charset="0"/>
                <a:cs typeface="Arial" panose="020B0604020202020204" pitchFamily="34" charset="0"/>
              </a:rPr>
              <a:t>SHIELD forms eight formal committees which begin to produce documentation regarding harmonization of laboratory data standards</a:t>
            </a:r>
          </a:p>
        </p:txBody>
      </p:sp>
      <p:sp>
        <p:nvSpPr>
          <p:cNvPr id="82" name="Oval 81">
            <a:extLst>
              <a:ext uri="{FF2B5EF4-FFF2-40B4-BE49-F238E27FC236}">
                <a16:creationId xmlns:a16="http://schemas.microsoft.com/office/drawing/2014/main" id="{C1F4C24C-2AE7-4732-8743-656FFC8F1598}"/>
              </a:ext>
            </a:extLst>
          </p:cNvPr>
          <p:cNvSpPr/>
          <p:nvPr/>
        </p:nvSpPr>
        <p:spPr>
          <a:xfrm>
            <a:off x="4051201" y="3963820"/>
            <a:ext cx="276447" cy="274320"/>
          </a:xfrm>
          <a:prstGeom prst="ellipse">
            <a:avLst/>
          </a:prstGeom>
          <a:solidFill>
            <a:schemeClr val="accen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Text Placeholder 33">
            <a:extLst>
              <a:ext uri="{FF2B5EF4-FFF2-40B4-BE49-F238E27FC236}">
                <a16:creationId xmlns:a16="http://schemas.microsoft.com/office/drawing/2014/main" id="{735BA6F5-58FC-2A4F-B008-85E3AF67CCD7}"/>
              </a:ext>
            </a:extLst>
          </p:cNvPr>
          <p:cNvSpPr txBox="1">
            <a:spLocks/>
          </p:cNvSpPr>
          <p:nvPr/>
        </p:nvSpPr>
        <p:spPr>
          <a:xfrm>
            <a:off x="3426722" y="4396473"/>
            <a:ext cx="1525404" cy="246457"/>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en-AU" sz="1100" b="1" i="1" u="none" strike="noStrike" kern="1200" cap="none" spc="0" normalizeH="0" baseline="0" noProof="0">
                <a:ln>
                  <a:noFill/>
                </a:ln>
                <a:solidFill>
                  <a:srgbClr val="2E2925"/>
                </a:solidFill>
                <a:effectLst/>
                <a:uLnTx/>
                <a:uFillTx/>
                <a:latin typeface="Arial Black" panose="020B0A04020102020204"/>
                <a:ea typeface="Verdana" panose="020B0604030504040204" pitchFamily="34" charset="0"/>
                <a:cs typeface="Verdana" panose="020B0604030504040204" pitchFamily="34" charset="0"/>
              </a:rPr>
              <a:t>2020</a:t>
            </a:r>
          </a:p>
        </p:txBody>
      </p:sp>
      <p:sp>
        <p:nvSpPr>
          <p:cNvPr id="58" name="TextBox 57">
            <a:extLst>
              <a:ext uri="{FF2B5EF4-FFF2-40B4-BE49-F238E27FC236}">
                <a16:creationId xmlns:a16="http://schemas.microsoft.com/office/drawing/2014/main" id="{DB9F0396-988C-474A-A5B8-7E2C49DEA9F7}"/>
              </a:ext>
            </a:extLst>
          </p:cNvPr>
          <p:cNvSpPr txBox="1"/>
          <p:nvPr/>
        </p:nvSpPr>
        <p:spPr>
          <a:xfrm>
            <a:off x="2176673" y="2842194"/>
            <a:ext cx="2018580"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E2925"/>
                </a:solidFill>
                <a:effectLst/>
                <a:uLnTx/>
                <a:uFillTx/>
                <a:latin typeface="Arial Black" panose="020B0604020202020204" pitchFamily="34" charset="0"/>
                <a:ea typeface="Verdana" panose="020B0604030504040204" pitchFamily="34" charset="0"/>
                <a:cs typeface="Arial Black" panose="020B0604020202020204" pitchFamily="34" charset="0"/>
              </a:rPr>
              <a:t>SHIELD Begins Pilot Site Evaluation</a:t>
            </a:r>
          </a:p>
        </p:txBody>
      </p:sp>
      <p:sp>
        <p:nvSpPr>
          <p:cNvPr id="74" name="TextBox 73">
            <a:extLst>
              <a:ext uri="{FF2B5EF4-FFF2-40B4-BE49-F238E27FC236}">
                <a16:creationId xmlns:a16="http://schemas.microsoft.com/office/drawing/2014/main" id="{E8EB9CC7-2726-FD44-BB1D-00E6D89081F2}"/>
              </a:ext>
            </a:extLst>
          </p:cNvPr>
          <p:cNvSpPr txBox="1"/>
          <p:nvPr/>
        </p:nvSpPr>
        <p:spPr>
          <a:xfrm>
            <a:off x="2255342" y="2027396"/>
            <a:ext cx="1861243"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2E2925"/>
                </a:solidFill>
                <a:effectLst/>
                <a:uLnTx/>
                <a:uFillTx/>
                <a:latin typeface="Arial" panose="020B0604020202020204" pitchFamily="34" charset="0"/>
                <a:ea typeface="Verdana" panose="020B0604030504040204" pitchFamily="34" charset="0"/>
                <a:cs typeface="Arial" panose="020B0604020202020204" pitchFamily="34" charset="0"/>
              </a:rPr>
              <a:t>FDA performs a “pressure test” for a SHIELD solution and generates real world data (RWD) for the extent to which current health data standards integrate into information systems </a:t>
            </a:r>
          </a:p>
        </p:txBody>
      </p:sp>
      <p:sp>
        <p:nvSpPr>
          <p:cNvPr id="65" name="Text Placeholder 33">
            <a:extLst>
              <a:ext uri="{FF2B5EF4-FFF2-40B4-BE49-F238E27FC236}">
                <a16:creationId xmlns:a16="http://schemas.microsoft.com/office/drawing/2014/main" id="{789B085B-2C73-4304-83BA-8ADD99941566}"/>
              </a:ext>
            </a:extLst>
          </p:cNvPr>
          <p:cNvSpPr txBox="1">
            <a:spLocks/>
          </p:cNvSpPr>
          <p:nvPr/>
        </p:nvSpPr>
        <p:spPr>
          <a:xfrm>
            <a:off x="4266626" y="3322507"/>
            <a:ext cx="1735344" cy="27903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en-AU" sz="1100" b="1" i="1" u="none" strike="noStrike" kern="1200" cap="none" spc="0" normalizeH="0" baseline="0" noProof="0">
                <a:ln>
                  <a:noFill/>
                </a:ln>
                <a:solidFill>
                  <a:srgbClr val="2E2925"/>
                </a:solidFill>
                <a:effectLst/>
                <a:uLnTx/>
                <a:uFillTx/>
                <a:latin typeface="Arial Black" panose="020B0A04020102020204"/>
                <a:ea typeface="Verdana" panose="020B0604030504040204" pitchFamily="34" charset="0"/>
                <a:cs typeface="Verdana" panose="020B0604030504040204" pitchFamily="34" charset="0"/>
              </a:rPr>
              <a:t>2020</a:t>
            </a:r>
          </a:p>
        </p:txBody>
      </p:sp>
      <p:sp>
        <p:nvSpPr>
          <p:cNvPr id="68" name="Oval 67">
            <a:extLst>
              <a:ext uri="{FF2B5EF4-FFF2-40B4-BE49-F238E27FC236}">
                <a16:creationId xmlns:a16="http://schemas.microsoft.com/office/drawing/2014/main" id="{618F4161-5D3C-47B6-9DB2-75E8BE2A60EB}"/>
              </a:ext>
            </a:extLst>
          </p:cNvPr>
          <p:cNvSpPr/>
          <p:nvPr/>
        </p:nvSpPr>
        <p:spPr>
          <a:xfrm>
            <a:off x="4996075" y="3645582"/>
            <a:ext cx="276447" cy="274320"/>
          </a:xfrm>
          <a:prstGeom prst="ellipse">
            <a:avLst/>
          </a:prstGeom>
          <a:solidFill>
            <a:schemeClr val="accen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A0FD8828-E96B-44F2-A38D-F0281F164A23}"/>
              </a:ext>
            </a:extLst>
          </p:cNvPr>
          <p:cNvSpPr txBox="1"/>
          <p:nvPr/>
        </p:nvSpPr>
        <p:spPr>
          <a:xfrm>
            <a:off x="3268802" y="4732785"/>
            <a:ext cx="1841245"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E2925"/>
                </a:solidFill>
                <a:effectLst/>
                <a:uLnTx/>
                <a:uFillTx/>
                <a:latin typeface="Arial Black" panose="020B0604020202020204" pitchFamily="34" charset="0"/>
                <a:ea typeface="Verdana" panose="020B0604030504040204" pitchFamily="34" charset="0"/>
                <a:cs typeface="Arial Black" panose="020B0604020202020204" pitchFamily="34" charset="0"/>
              </a:rPr>
              <a:t>The Pandemic Hits</a:t>
            </a:r>
          </a:p>
        </p:txBody>
      </p:sp>
      <p:sp>
        <p:nvSpPr>
          <p:cNvPr id="75" name="TextBox 74">
            <a:extLst>
              <a:ext uri="{FF2B5EF4-FFF2-40B4-BE49-F238E27FC236}">
                <a16:creationId xmlns:a16="http://schemas.microsoft.com/office/drawing/2014/main" id="{08D3FB83-4A99-4B4D-B41D-135D322C1F5E}"/>
              </a:ext>
            </a:extLst>
          </p:cNvPr>
          <p:cNvSpPr txBox="1"/>
          <p:nvPr/>
        </p:nvSpPr>
        <p:spPr>
          <a:xfrm>
            <a:off x="3364178" y="5134528"/>
            <a:ext cx="1650492"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2E2925"/>
                </a:solidFill>
                <a:effectLst/>
                <a:uLnTx/>
                <a:uFillTx/>
                <a:latin typeface="Arial" panose="020B0604020202020204" pitchFamily="34" charset="0"/>
                <a:ea typeface="Verdana" panose="020B0604030504040204" pitchFamily="34" charset="0"/>
                <a:cs typeface="Arial" panose="020B0604020202020204" pitchFamily="34" charset="0"/>
              </a:rPr>
              <a:t>As COVID-19 began to spread and testing became more widely-available, the need for laboratory interoperability became increasingly apparent</a:t>
            </a:r>
          </a:p>
        </p:txBody>
      </p:sp>
      <p:sp>
        <p:nvSpPr>
          <p:cNvPr id="36" name="Title 1">
            <a:extLst>
              <a:ext uri="{FF2B5EF4-FFF2-40B4-BE49-F238E27FC236}">
                <a16:creationId xmlns:a16="http://schemas.microsoft.com/office/drawing/2014/main" id="{A519DD72-24AF-A34C-8A31-2A1B6924AB58}"/>
              </a:ext>
            </a:extLst>
          </p:cNvPr>
          <p:cNvSpPr txBox="1">
            <a:spLocks/>
          </p:cNvSpPr>
          <p:nvPr/>
        </p:nvSpPr>
        <p:spPr>
          <a:xfrm>
            <a:off x="536596" y="204925"/>
            <a:ext cx="2643419" cy="175331"/>
          </a:xfrm>
          <a:prstGeom prst="rect">
            <a:avLst/>
          </a:prstGeom>
        </p:spPr>
        <p:txBody>
          <a:bodyPr vert="horz" lIns="0" tIns="0" rIns="0" bIns="0" rtlCol="0" anchor="t" anchorCtr="0">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600" b="1" i="0" u="none" strike="noStrike" kern="1200" cap="none" spc="600" normalizeH="0" baseline="0" noProof="0">
                <a:ln>
                  <a:noFill/>
                </a:ln>
                <a:solidFill>
                  <a:srgbClr val="007CBA"/>
                </a:solidFill>
                <a:effectLst/>
                <a:uLnTx/>
                <a:uFillTx/>
                <a:latin typeface="Arial Black" panose="020B0604020202020204" pitchFamily="34" charset="0"/>
                <a:ea typeface="+mj-ea"/>
                <a:cs typeface="Arial Black" panose="020B0604020202020204" pitchFamily="34" charset="0"/>
              </a:rPr>
              <a:t>WHERE WE HAVE BEEN</a:t>
            </a:r>
          </a:p>
        </p:txBody>
      </p:sp>
      <p:grpSp>
        <p:nvGrpSpPr>
          <p:cNvPr id="45" name="Group 44">
            <a:extLst>
              <a:ext uri="{FF2B5EF4-FFF2-40B4-BE49-F238E27FC236}">
                <a16:creationId xmlns:a16="http://schemas.microsoft.com/office/drawing/2014/main" id="{BBE90675-7737-4446-8520-3C70AE81AB76}"/>
              </a:ext>
            </a:extLst>
          </p:cNvPr>
          <p:cNvGrpSpPr/>
          <p:nvPr/>
        </p:nvGrpSpPr>
        <p:grpSpPr>
          <a:xfrm>
            <a:off x="4996075" y="3963820"/>
            <a:ext cx="2360588" cy="1742729"/>
            <a:chOff x="3635610" y="3963820"/>
            <a:chExt cx="2360588" cy="1742729"/>
          </a:xfrm>
        </p:grpSpPr>
        <p:sp>
          <p:nvSpPr>
            <p:cNvPr id="50" name="Oval 49">
              <a:extLst>
                <a:ext uri="{FF2B5EF4-FFF2-40B4-BE49-F238E27FC236}">
                  <a16:creationId xmlns:a16="http://schemas.microsoft.com/office/drawing/2014/main" id="{9F059250-7615-2842-B957-6B4DD7D35121}"/>
                </a:ext>
              </a:extLst>
            </p:cNvPr>
            <p:cNvSpPr/>
            <p:nvPr/>
          </p:nvSpPr>
          <p:spPr>
            <a:xfrm>
              <a:off x="4677682" y="3963820"/>
              <a:ext cx="276447" cy="274320"/>
            </a:xfrm>
            <a:prstGeom prst="ellipse">
              <a:avLst/>
            </a:prstGeom>
            <a:solidFill>
              <a:schemeClr val="accent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Text Placeholder 33">
              <a:extLst>
                <a:ext uri="{FF2B5EF4-FFF2-40B4-BE49-F238E27FC236}">
                  <a16:creationId xmlns:a16="http://schemas.microsoft.com/office/drawing/2014/main" id="{DD3124F8-1CE7-7145-9A4D-41D56CE7F110}"/>
                </a:ext>
              </a:extLst>
            </p:cNvPr>
            <p:cNvSpPr txBox="1">
              <a:spLocks/>
            </p:cNvSpPr>
            <p:nvPr/>
          </p:nvSpPr>
          <p:spPr>
            <a:xfrm>
              <a:off x="4053203" y="4396473"/>
              <a:ext cx="1525404" cy="246457"/>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en-AU" sz="1100" b="1" i="1" u="none" strike="noStrike" kern="1200" cap="none" spc="0" normalizeH="0" baseline="0" noProof="0">
                  <a:ln>
                    <a:noFill/>
                  </a:ln>
                  <a:solidFill>
                    <a:srgbClr val="2E2925"/>
                  </a:solidFill>
                  <a:effectLst/>
                  <a:uLnTx/>
                  <a:uFillTx/>
                  <a:latin typeface="Arial Black" panose="020B0A04020102020204"/>
                  <a:ea typeface="Verdana" panose="020B0604030504040204" pitchFamily="34" charset="0"/>
                  <a:cs typeface="Verdana" panose="020B0604030504040204" pitchFamily="34" charset="0"/>
                </a:rPr>
                <a:t>2021</a:t>
              </a:r>
            </a:p>
          </p:txBody>
        </p:sp>
        <p:sp>
          <p:nvSpPr>
            <p:cNvPr id="56" name="TextBox 55">
              <a:extLst>
                <a:ext uri="{FF2B5EF4-FFF2-40B4-BE49-F238E27FC236}">
                  <a16:creationId xmlns:a16="http://schemas.microsoft.com/office/drawing/2014/main" id="{AC78AF0B-408B-5E49-8358-D7117A19BAB1}"/>
                </a:ext>
              </a:extLst>
            </p:cNvPr>
            <p:cNvSpPr txBox="1"/>
            <p:nvPr/>
          </p:nvSpPr>
          <p:spPr>
            <a:xfrm>
              <a:off x="3635610" y="4651143"/>
              <a:ext cx="236058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err="1">
                  <a:ln>
                    <a:noFill/>
                  </a:ln>
                  <a:solidFill>
                    <a:srgbClr val="2E2925"/>
                  </a:solidFill>
                  <a:effectLst/>
                  <a:uLnTx/>
                  <a:uFillTx/>
                  <a:latin typeface="Arial Black" panose="020B0604020202020204" pitchFamily="34" charset="0"/>
                  <a:ea typeface="Verdana" panose="020B0604030504040204" pitchFamily="34" charset="0"/>
                  <a:cs typeface="Arial Black" panose="020B0604020202020204" pitchFamily="34" charset="0"/>
                </a:rPr>
                <a:t>Roadmapping</a:t>
              </a:r>
              <a:r>
                <a:rPr kumimoji="0" lang="en-US" sz="1100" b="1" i="0" u="none" strike="noStrike" kern="1200" cap="none" spc="0" normalizeH="0" baseline="0" noProof="0">
                  <a:ln>
                    <a:noFill/>
                  </a:ln>
                  <a:solidFill>
                    <a:srgbClr val="2E2925"/>
                  </a:solidFill>
                  <a:effectLst/>
                  <a:uLnTx/>
                  <a:uFillTx/>
                  <a:latin typeface="Arial Black" panose="020B0604020202020204" pitchFamily="34" charset="0"/>
                  <a:ea typeface="Verdana" panose="020B0604030504040204" pitchFamily="34" charset="0"/>
                  <a:cs typeface="Arial Black" panose="020B0604020202020204" pitchFamily="34" charset="0"/>
                </a:rPr>
                <a:t> &amp; Assessments Begin</a:t>
              </a:r>
            </a:p>
          </p:txBody>
        </p:sp>
        <p:sp>
          <p:nvSpPr>
            <p:cNvPr id="64" name="TextBox 63">
              <a:extLst>
                <a:ext uri="{FF2B5EF4-FFF2-40B4-BE49-F238E27FC236}">
                  <a16:creationId xmlns:a16="http://schemas.microsoft.com/office/drawing/2014/main" id="{FDE5748B-A952-5945-873C-254F357C58D9}"/>
                </a:ext>
              </a:extLst>
            </p:cNvPr>
            <p:cNvSpPr txBox="1"/>
            <p:nvPr/>
          </p:nvSpPr>
          <p:spPr>
            <a:xfrm>
              <a:off x="3998160" y="5121774"/>
              <a:ext cx="163548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solidFill>
                    <a:srgbClr val="2E2925"/>
                  </a:solidFill>
                  <a:effectLst/>
                  <a:uLnTx/>
                  <a:uFillTx/>
                  <a:latin typeface="Arial" panose="020B0604020202020204" pitchFamily="34" charset="0"/>
                  <a:ea typeface="Verdana" panose="020B0604030504040204" pitchFamily="34" charset="0"/>
                  <a:cs typeface="Arial" panose="020B0604020202020204" pitchFamily="34" charset="0"/>
                </a:rPr>
                <a:t>SHIELD’s volunteers begin drafting a comprehensive roadmap plan for socialization with external partners</a:t>
              </a:r>
            </a:p>
          </p:txBody>
        </p:sp>
      </p:grpSp>
      <p:grpSp>
        <p:nvGrpSpPr>
          <p:cNvPr id="10" name="Group 9">
            <a:extLst>
              <a:ext uri="{FF2B5EF4-FFF2-40B4-BE49-F238E27FC236}">
                <a16:creationId xmlns:a16="http://schemas.microsoft.com/office/drawing/2014/main" id="{EF676A69-B02E-3046-9591-EF05DD4E79E3}"/>
              </a:ext>
            </a:extLst>
          </p:cNvPr>
          <p:cNvGrpSpPr/>
          <p:nvPr/>
        </p:nvGrpSpPr>
        <p:grpSpPr>
          <a:xfrm>
            <a:off x="7471270" y="2012450"/>
            <a:ext cx="4003835" cy="4031471"/>
            <a:chOff x="7471270" y="2013069"/>
            <a:chExt cx="4003835" cy="4031471"/>
          </a:xfrm>
        </p:grpSpPr>
        <p:grpSp>
          <p:nvGrpSpPr>
            <p:cNvPr id="8" name="Group 7">
              <a:extLst>
                <a:ext uri="{FF2B5EF4-FFF2-40B4-BE49-F238E27FC236}">
                  <a16:creationId xmlns:a16="http://schemas.microsoft.com/office/drawing/2014/main" id="{030D7A5C-138D-424E-A7BD-7147D47D07CC}"/>
                </a:ext>
              </a:extLst>
            </p:cNvPr>
            <p:cNvGrpSpPr/>
            <p:nvPr/>
          </p:nvGrpSpPr>
          <p:grpSpPr>
            <a:xfrm>
              <a:off x="7471270" y="2013069"/>
              <a:ext cx="4003835" cy="4031471"/>
              <a:chOff x="7471270" y="2013069"/>
              <a:chExt cx="4003835" cy="4031471"/>
            </a:xfrm>
          </p:grpSpPr>
          <p:sp>
            <p:nvSpPr>
              <p:cNvPr id="42" name="Rectangle 41">
                <a:extLst>
                  <a:ext uri="{FF2B5EF4-FFF2-40B4-BE49-F238E27FC236}">
                    <a16:creationId xmlns:a16="http://schemas.microsoft.com/office/drawing/2014/main" id="{76FB7884-5F6A-4074-9444-CC068C281161}"/>
                  </a:ext>
                </a:extLst>
              </p:cNvPr>
              <p:cNvSpPr/>
              <p:nvPr/>
            </p:nvSpPr>
            <p:spPr>
              <a:xfrm>
                <a:off x="7471270" y="2013069"/>
                <a:ext cx="4003835" cy="4031471"/>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tangle 42">
                <a:extLst>
                  <a:ext uri="{FF2B5EF4-FFF2-40B4-BE49-F238E27FC236}">
                    <a16:creationId xmlns:a16="http://schemas.microsoft.com/office/drawing/2014/main" id="{8D9DE5D6-9413-411A-9A38-F14319AAE851}"/>
                  </a:ext>
                </a:extLst>
              </p:cNvPr>
              <p:cNvSpPr/>
              <p:nvPr/>
            </p:nvSpPr>
            <p:spPr bwMode="gray">
              <a:xfrm>
                <a:off x="7621001" y="3480585"/>
                <a:ext cx="3703405" cy="1392676"/>
              </a:xfrm>
              <a:prstGeom prst="rect">
                <a:avLst/>
              </a:prstGeom>
              <a:noFill/>
              <a:ln w="25400" cap="flat" cmpd="sng" algn="ctr">
                <a:noFill/>
                <a:prstDash val="solid"/>
                <a:headEnd/>
                <a:tailEnd/>
              </a:ln>
              <a:effectLst/>
            </p:spPr>
            <p:txBody>
              <a:bodyPr wrap="square" lIns="171386" tIns="85693" rIns="85693" bIns="0" rtlCol="0" anchor="t"/>
              <a:lstStyle/>
              <a:p>
                <a:pPr marL="0" marR="0" lvl="0" indent="0" algn="l" defTabSz="671718" rtl="0" eaLnBrk="1" fontAlgn="base" latinLnBrk="0" hangingPunct="1">
                  <a:lnSpc>
                    <a:spcPct val="106000"/>
                  </a:lnSpc>
                  <a:spcBef>
                    <a:spcPct val="0"/>
                  </a:spcBef>
                  <a:spcAft>
                    <a:spcPct val="0"/>
                  </a:spcAft>
                  <a:buClrTx/>
                  <a:buSzTx/>
                  <a:buFontTx/>
                  <a:buNone/>
                  <a:tabLst/>
                  <a:defRPr/>
                </a:pPr>
                <a:r>
                  <a:rPr kumimoji="0" lang="en-US" sz="1400" b="1" i="0" u="none" strike="noStrike" kern="0" cap="none" spc="0" normalizeH="0" baseline="0" noProof="0">
                    <a:ln>
                      <a:noFill/>
                    </a:ln>
                    <a:solidFill>
                      <a:srgbClr val="222C67"/>
                    </a:solidFill>
                    <a:effectLst/>
                    <a:uLnTx/>
                    <a:uFillTx/>
                    <a:latin typeface="Arial Black" panose="020B0604020202020204" pitchFamily="34" charset="0"/>
                    <a:ea typeface="ＭＳ Ｐゴシック" charset="-128"/>
                    <a:cs typeface="Arial Black" panose="020B0604020202020204" pitchFamily="34" charset="0"/>
                    <a:sym typeface="Gotham Book" charset="0"/>
                  </a:rPr>
                  <a:t>Honoring Mike’s Legacy</a:t>
                </a:r>
              </a:p>
              <a:p>
                <a:pPr marL="0" marR="0" lvl="0" indent="0" algn="l" defTabSz="671718" rtl="0" eaLnBrk="1" fontAlgn="base" latinLnBrk="0" hangingPunct="1">
                  <a:lnSpc>
                    <a:spcPct val="106000"/>
                  </a:lnSpc>
                  <a:spcBef>
                    <a:spcPct val="0"/>
                  </a:spcBef>
                  <a:spcAft>
                    <a:spcPct val="0"/>
                  </a:spcAft>
                  <a:buClrTx/>
                  <a:buSzTx/>
                  <a:buFontTx/>
                  <a:buNone/>
                  <a:tabLst/>
                  <a:defRPr/>
                </a:pPr>
                <a:endParaRPr kumimoji="0" lang="en-US" sz="500" b="1" i="0" u="none" strike="noStrike" kern="0" cap="none" spc="0" normalizeH="0" baseline="0" noProof="0">
                  <a:ln>
                    <a:noFill/>
                  </a:ln>
                  <a:solidFill>
                    <a:prstClr val="black"/>
                  </a:solidFill>
                  <a:effectLst/>
                  <a:uLnTx/>
                  <a:uFillTx/>
                  <a:latin typeface="Arial" charset="0"/>
                  <a:ea typeface="ＭＳ Ｐゴシック" charset="-128"/>
                  <a:cs typeface="+mn-cs"/>
                  <a:sym typeface="Gotham Book" charset="0"/>
                </a:endParaRPr>
              </a:p>
              <a:p>
                <a:pPr marL="0" marR="0" lvl="0" indent="0" algn="l" defTabSz="671718" rtl="0" eaLnBrk="1" fontAlgn="base" latinLnBrk="0" hangingPunct="1">
                  <a:lnSpc>
                    <a:spcPct val="106000"/>
                  </a:lnSpc>
                  <a:spcBef>
                    <a:spcPct val="0"/>
                  </a:spcBef>
                  <a:spcAft>
                    <a:spcPts val="500"/>
                  </a:spcAft>
                  <a:buClrTx/>
                  <a:buSzTx/>
                  <a:buFontTx/>
                  <a:buNone/>
                  <a:tabLst/>
                  <a:defRPr/>
                </a:pPr>
                <a:r>
                  <a:rPr kumimoji="0" lang="en-US" sz="1000" b="0" i="0" u="none" strike="noStrike" kern="0" cap="none" spc="0" normalizeH="0" baseline="0" noProof="0">
                    <a:ln>
                      <a:noFill/>
                    </a:ln>
                    <a:solidFill>
                      <a:srgbClr val="2E2925"/>
                    </a:solidFill>
                    <a:effectLst/>
                    <a:uLnTx/>
                    <a:uFillTx/>
                    <a:latin typeface="Arial" charset="0"/>
                    <a:ea typeface="ＭＳ Ｐゴシック" charset="-128"/>
                    <a:cs typeface="+mn-cs"/>
                    <a:sym typeface="Gotham Book" charset="0"/>
                  </a:rPr>
                  <a:t>The foundation that Mike Waters and SHIELD’s original members worked so hard to establish has begun to pay dividends. A strategic planning effort is underway to begin the growth and development of SHIELD. In addition, SHIELD is looking towards forming formalized teams to build optimal solutions. </a:t>
                </a:r>
                <a:endParaRPr kumimoji="0" lang="en-US" sz="1000" b="0" i="0" u="none" strike="sngStrike" kern="0" cap="none" spc="0" normalizeH="0" baseline="0" noProof="0">
                  <a:ln>
                    <a:noFill/>
                  </a:ln>
                  <a:solidFill>
                    <a:srgbClr val="2E2925"/>
                  </a:solidFill>
                  <a:effectLst/>
                  <a:highlight>
                    <a:srgbClr val="FFFF00"/>
                  </a:highlight>
                  <a:uLnTx/>
                  <a:uFillTx/>
                  <a:latin typeface="Arial" charset="0"/>
                  <a:ea typeface="ＭＳ Ｐゴシック" charset="-128"/>
                  <a:cs typeface="+mn-cs"/>
                  <a:sym typeface="Gotham Book" charset="0"/>
                </a:endParaRPr>
              </a:p>
            </p:txBody>
          </p:sp>
          <p:sp>
            <p:nvSpPr>
              <p:cNvPr id="46" name="Text Placeholder 33">
                <a:extLst>
                  <a:ext uri="{FF2B5EF4-FFF2-40B4-BE49-F238E27FC236}">
                    <a16:creationId xmlns:a16="http://schemas.microsoft.com/office/drawing/2014/main" id="{F7B9D101-3B0E-41E8-B99C-43847AC07EBA}"/>
                  </a:ext>
                </a:extLst>
              </p:cNvPr>
              <p:cNvSpPr txBox="1">
                <a:spLocks/>
              </p:cNvSpPr>
              <p:nvPr/>
            </p:nvSpPr>
            <p:spPr>
              <a:xfrm>
                <a:off x="7996867" y="2176226"/>
                <a:ext cx="3010309" cy="289764"/>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en-AU" sz="1600" b="1" i="0" u="none" strike="noStrike" kern="1200" cap="none" spc="0" normalizeH="0" baseline="0" noProof="0">
                    <a:ln>
                      <a:noFill/>
                    </a:ln>
                    <a:solidFill>
                      <a:srgbClr val="2E2925"/>
                    </a:solidFill>
                    <a:effectLst/>
                    <a:uLnTx/>
                    <a:uFillTx/>
                    <a:latin typeface="Arial" panose="020B0604020202020204"/>
                    <a:ea typeface="Verdana" panose="020B0604030504040204" pitchFamily="34" charset="0"/>
                    <a:cs typeface="Verdana" panose="020B0604030504040204" pitchFamily="34" charset="0"/>
                  </a:rPr>
                  <a:t>Today:</a:t>
                </a:r>
                <a:endParaRPr kumimoji="0" lang="en-AU" sz="1600" b="0" i="0" u="none" strike="noStrike" kern="1200" cap="none" spc="0" normalizeH="0" baseline="0" noProof="0">
                  <a:ln>
                    <a:noFill/>
                  </a:ln>
                  <a:solidFill>
                    <a:srgbClr val="2E2925"/>
                  </a:solidFill>
                  <a:effectLst/>
                  <a:uLnTx/>
                  <a:uFillTx/>
                  <a:latin typeface="Arial" panose="020B0604020202020204"/>
                  <a:ea typeface="Verdana" panose="020B0604030504040204" pitchFamily="34" charset="0"/>
                  <a:cs typeface="Verdana" panose="020B0604030504040204" pitchFamily="34" charset="0"/>
                </a:endParaRPr>
              </a:p>
            </p:txBody>
          </p:sp>
          <p:grpSp>
            <p:nvGrpSpPr>
              <p:cNvPr id="41" name="Group 40">
                <a:extLst>
                  <a:ext uri="{FF2B5EF4-FFF2-40B4-BE49-F238E27FC236}">
                    <a16:creationId xmlns:a16="http://schemas.microsoft.com/office/drawing/2014/main" id="{DB9FB60B-3A59-3B47-929B-3AEE106753D6}"/>
                  </a:ext>
                </a:extLst>
              </p:cNvPr>
              <p:cNvGrpSpPr/>
              <p:nvPr/>
            </p:nvGrpSpPr>
            <p:grpSpPr>
              <a:xfrm>
                <a:off x="9118051" y="2523997"/>
                <a:ext cx="782239" cy="882604"/>
                <a:chOff x="12706279" y="-112588"/>
                <a:chExt cx="3735944" cy="4215281"/>
              </a:xfrm>
            </p:grpSpPr>
            <p:pic>
              <p:nvPicPr>
                <p:cNvPr id="51" name="Picture 50" descr="Logo&#10;&#10;Description automatically generated">
                  <a:extLst>
                    <a:ext uri="{FF2B5EF4-FFF2-40B4-BE49-F238E27FC236}">
                      <a16:creationId xmlns:a16="http://schemas.microsoft.com/office/drawing/2014/main" id="{F34695EC-F669-D548-A0B8-3FD1EC6CDDB2}"/>
                    </a:ext>
                  </a:extLst>
                </p:cNvPr>
                <p:cNvPicPr>
                  <a:picLocks noChangeAspect="1"/>
                </p:cNvPicPr>
                <p:nvPr/>
              </p:nvPicPr>
              <p:blipFill rotWithShape="1">
                <a:blip r:embed="rId3"/>
                <a:srcRect l="28690" t="40051" r="6283" b="37743"/>
                <a:stretch/>
              </p:blipFill>
              <p:spPr>
                <a:xfrm>
                  <a:off x="12706279" y="3082142"/>
                  <a:ext cx="3735944" cy="1020551"/>
                </a:xfrm>
                <a:prstGeom prst="rect">
                  <a:avLst/>
                </a:prstGeom>
              </p:spPr>
            </p:pic>
            <p:pic>
              <p:nvPicPr>
                <p:cNvPr id="55" name="Picture 54" descr="A picture containing icon&#10;&#10;Description automatically generated">
                  <a:extLst>
                    <a:ext uri="{FF2B5EF4-FFF2-40B4-BE49-F238E27FC236}">
                      <a16:creationId xmlns:a16="http://schemas.microsoft.com/office/drawing/2014/main" id="{38136FE4-4A06-EF41-8410-F06D7998E1FC}"/>
                    </a:ext>
                  </a:extLst>
                </p:cNvPr>
                <p:cNvPicPr>
                  <a:picLocks noChangeAspect="1"/>
                </p:cNvPicPr>
                <p:nvPr/>
              </p:nvPicPr>
              <p:blipFill rotWithShape="1">
                <a:blip r:embed="rId4"/>
                <a:srcRect l="16027" t="11765" r="20004" b="15246"/>
                <a:stretch/>
              </p:blipFill>
              <p:spPr>
                <a:xfrm>
                  <a:off x="12915710" y="-112588"/>
                  <a:ext cx="3248791" cy="2965513"/>
                </a:xfrm>
                <a:prstGeom prst="rect">
                  <a:avLst/>
                </a:prstGeom>
              </p:spPr>
            </p:pic>
          </p:grpSp>
        </p:grpSp>
        <p:sp>
          <p:nvSpPr>
            <p:cNvPr id="11" name="Rectangle 10">
              <a:extLst>
                <a:ext uri="{FF2B5EF4-FFF2-40B4-BE49-F238E27FC236}">
                  <a16:creationId xmlns:a16="http://schemas.microsoft.com/office/drawing/2014/main" id="{66AAA7E0-4561-A949-97E0-38A5538E93F2}"/>
                </a:ext>
              </a:extLst>
            </p:cNvPr>
            <p:cNvSpPr/>
            <p:nvPr/>
          </p:nvSpPr>
          <p:spPr>
            <a:xfrm>
              <a:off x="7621002" y="5057158"/>
              <a:ext cx="3782448" cy="941091"/>
            </a:xfrm>
            <a:prstGeom prst="rect">
              <a:avLst/>
            </a:prstGeom>
          </p:spPr>
          <p:txBody>
            <a:bodyPr wrap="square" numCol="2">
              <a:spAutoFit/>
            </a:bodyPr>
            <a:lstStyle/>
            <a:p>
              <a:pPr marL="0" marR="0" lvl="0" indent="0" algn="l" defTabSz="671718" rtl="0" eaLnBrk="1" fontAlgn="base" latinLnBrk="0" hangingPunct="1">
                <a:lnSpc>
                  <a:spcPct val="106000"/>
                </a:lnSpc>
                <a:spcBef>
                  <a:spcPct val="0"/>
                </a:spcBef>
                <a:spcAft>
                  <a:spcPts val="500"/>
                </a:spcAft>
                <a:buClrTx/>
                <a:buSzTx/>
                <a:buFontTx/>
                <a:buNone/>
                <a:tabLst/>
                <a:defRPr/>
              </a:pPr>
              <a:r>
                <a:rPr kumimoji="0" lang="en-US" sz="1050" b="1" i="0" u="none" strike="noStrike" kern="0" cap="none" spc="0" normalizeH="0" baseline="0" noProof="0">
                  <a:ln>
                    <a:noFill/>
                  </a:ln>
                  <a:solidFill>
                    <a:srgbClr val="007CBA"/>
                  </a:solidFill>
                  <a:effectLst/>
                  <a:uLnTx/>
                  <a:uFillTx/>
                  <a:latin typeface="Arial" charset="0"/>
                  <a:ea typeface="ＭＳ Ｐゴシック" charset="-128"/>
                  <a:cs typeface="+mn-cs"/>
                  <a:sym typeface="Gotham Book" charset="0"/>
                </a:rPr>
                <a:t>Current Activities:</a:t>
              </a:r>
            </a:p>
            <a:p>
              <a:pPr marL="171450" marR="0" lvl="0" indent="-171450" algn="l" defTabSz="671718" rtl="0" eaLnBrk="1" fontAlgn="base" latinLnBrk="0" hangingPunct="1">
                <a:lnSpc>
                  <a:spcPct val="106000"/>
                </a:lnSpc>
                <a:spcBef>
                  <a:spcPct val="0"/>
                </a:spcBef>
                <a:spcAft>
                  <a:spcPts val="250"/>
                </a:spcAft>
                <a:buClrTx/>
                <a:buSzTx/>
                <a:buFont typeface="Arial" panose="020B0604020202020204" pitchFamily="34" charset="0"/>
                <a:buChar char="•"/>
                <a:tabLst/>
                <a:defRPr/>
              </a:pPr>
              <a:r>
                <a:rPr kumimoji="0" lang="en-US" sz="1050" b="0" i="1" u="none" strike="noStrike" kern="0" cap="none" spc="0" normalizeH="0" baseline="0" noProof="0">
                  <a:ln>
                    <a:noFill/>
                  </a:ln>
                  <a:solidFill>
                    <a:srgbClr val="2E2925"/>
                  </a:solidFill>
                  <a:effectLst/>
                  <a:uLnTx/>
                  <a:uFillTx/>
                  <a:latin typeface="Arial" charset="0"/>
                  <a:ea typeface="ＭＳ Ｐゴシック" charset="-128"/>
                  <a:cs typeface="+mn-cs"/>
                  <a:sym typeface="Gotham Book" charset="0"/>
                </a:rPr>
                <a:t>Landscape Assessment</a:t>
              </a:r>
            </a:p>
            <a:p>
              <a:pPr marL="171450" marR="0" lvl="0" indent="-171450" algn="l" defTabSz="671718" rtl="0" eaLnBrk="1" fontAlgn="base" latinLnBrk="0" hangingPunct="1">
                <a:lnSpc>
                  <a:spcPct val="106000"/>
                </a:lnSpc>
                <a:spcBef>
                  <a:spcPct val="0"/>
                </a:spcBef>
                <a:spcAft>
                  <a:spcPts val="250"/>
                </a:spcAft>
                <a:buClrTx/>
                <a:buSzTx/>
                <a:buFont typeface="Arial" panose="020B0604020202020204" pitchFamily="34" charset="0"/>
                <a:buChar char="•"/>
                <a:tabLst/>
                <a:defRPr/>
              </a:pPr>
              <a:r>
                <a:rPr kumimoji="0" lang="en-US" sz="1050" b="0" i="1" u="none" strike="noStrike" kern="0" cap="none" spc="0" normalizeH="0" baseline="0" noProof="0">
                  <a:ln>
                    <a:noFill/>
                  </a:ln>
                  <a:solidFill>
                    <a:srgbClr val="2E2925"/>
                  </a:solidFill>
                  <a:effectLst/>
                  <a:uLnTx/>
                  <a:uFillTx/>
                  <a:latin typeface="Arial" charset="0"/>
                  <a:ea typeface="ＭＳ Ｐゴシック" charset="-128"/>
                  <a:cs typeface="+mn-cs"/>
                  <a:sym typeface="Gotham Book" charset="0"/>
                </a:rPr>
                <a:t>Solution Testing</a:t>
              </a:r>
            </a:p>
            <a:p>
              <a:pPr marL="171450" marR="0" lvl="0" indent="-171450" algn="l" defTabSz="671718" rtl="0" eaLnBrk="1" fontAlgn="base" latinLnBrk="0" hangingPunct="1">
                <a:lnSpc>
                  <a:spcPct val="106000"/>
                </a:lnSpc>
                <a:spcBef>
                  <a:spcPct val="0"/>
                </a:spcBef>
                <a:spcAft>
                  <a:spcPts val="250"/>
                </a:spcAft>
                <a:buClrTx/>
                <a:buSzTx/>
                <a:buFont typeface="Arial" panose="020B0604020202020204" pitchFamily="34" charset="0"/>
                <a:buChar char="•"/>
                <a:tabLst/>
                <a:defRPr/>
              </a:pPr>
              <a:endParaRPr kumimoji="0" lang="en-US" sz="1050" b="0" i="1" u="none" strike="noStrike" kern="0" cap="none" spc="0" normalizeH="0" baseline="0" noProof="0">
                <a:ln>
                  <a:noFill/>
                </a:ln>
                <a:solidFill>
                  <a:srgbClr val="2E2925"/>
                </a:solidFill>
                <a:effectLst/>
                <a:uLnTx/>
                <a:uFillTx/>
                <a:latin typeface="Arial" charset="0"/>
                <a:ea typeface="ＭＳ Ｐゴシック" charset="-128"/>
                <a:cs typeface="+mn-cs"/>
                <a:sym typeface="Gotham Book" charset="0"/>
              </a:endParaRPr>
            </a:p>
            <a:p>
              <a:pPr marL="171450" marR="0" lvl="0" indent="-171450" algn="l" defTabSz="671718" rtl="0" eaLnBrk="1" fontAlgn="base" latinLnBrk="0" hangingPunct="1">
                <a:lnSpc>
                  <a:spcPct val="106000"/>
                </a:lnSpc>
                <a:spcBef>
                  <a:spcPct val="0"/>
                </a:spcBef>
                <a:spcAft>
                  <a:spcPts val="600"/>
                </a:spcAft>
                <a:buClrTx/>
                <a:buSzTx/>
                <a:buFont typeface="Arial" panose="020B0604020202020204" pitchFamily="34" charset="0"/>
                <a:buChar char="•"/>
                <a:tabLst/>
                <a:defRPr/>
              </a:pPr>
              <a:endParaRPr kumimoji="0" lang="en-US" sz="1050" b="0" i="1" u="none" strike="noStrike" kern="0" cap="none" spc="0" normalizeH="0" baseline="0" noProof="0">
                <a:ln>
                  <a:noFill/>
                </a:ln>
                <a:solidFill>
                  <a:srgbClr val="2E2925"/>
                </a:solidFill>
                <a:effectLst/>
                <a:uLnTx/>
                <a:uFillTx/>
                <a:latin typeface="Arial" charset="0"/>
                <a:ea typeface="ＭＳ Ｐゴシック" charset="-128"/>
                <a:cs typeface="+mn-cs"/>
                <a:sym typeface="Gotham Book" charset="0"/>
              </a:endParaRPr>
            </a:p>
            <a:p>
              <a:pPr marL="171450" marR="0" lvl="0" indent="-171450" algn="l" defTabSz="671718" rtl="0" eaLnBrk="1" fontAlgn="base" latinLnBrk="0" hangingPunct="1">
                <a:lnSpc>
                  <a:spcPct val="106000"/>
                </a:lnSpc>
                <a:spcBef>
                  <a:spcPct val="0"/>
                </a:spcBef>
                <a:spcAft>
                  <a:spcPts val="250"/>
                </a:spcAft>
                <a:buClrTx/>
                <a:buSzTx/>
                <a:buFont typeface="Arial" panose="020B0604020202020204" pitchFamily="34" charset="0"/>
                <a:buChar char="•"/>
                <a:tabLst/>
                <a:defRPr/>
              </a:pPr>
              <a:r>
                <a:rPr kumimoji="0" lang="en-US" sz="1050" b="0" i="1" u="none" strike="noStrike" kern="0" cap="none" spc="0" normalizeH="0" baseline="0" noProof="0">
                  <a:ln>
                    <a:noFill/>
                  </a:ln>
                  <a:solidFill>
                    <a:srgbClr val="2E2925"/>
                  </a:solidFill>
                  <a:effectLst/>
                  <a:uLnTx/>
                  <a:uFillTx/>
                  <a:latin typeface="Arial" charset="0"/>
                  <a:ea typeface="ＭＳ Ｐゴシック" charset="-128"/>
                  <a:cs typeface="+mn-cs"/>
                  <a:sym typeface="Gotham Book" charset="0"/>
                </a:rPr>
                <a:t>Strategic Planning</a:t>
              </a:r>
            </a:p>
            <a:p>
              <a:pPr marL="171450" marR="0" lvl="0" indent="-171450" algn="l" defTabSz="671718" rtl="0" eaLnBrk="1" fontAlgn="base" latinLnBrk="0" hangingPunct="1">
                <a:lnSpc>
                  <a:spcPct val="106000"/>
                </a:lnSpc>
                <a:spcBef>
                  <a:spcPct val="0"/>
                </a:spcBef>
                <a:spcAft>
                  <a:spcPts val="250"/>
                </a:spcAft>
                <a:buClrTx/>
                <a:buSzTx/>
                <a:buFont typeface="Arial" panose="020B0604020202020204" pitchFamily="34" charset="0"/>
                <a:buChar char="•"/>
                <a:tabLst/>
                <a:defRPr/>
              </a:pPr>
              <a:r>
                <a:rPr kumimoji="0" lang="en-US" sz="1050" b="0" i="1" u="none" strike="noStrike" kern="0" cap="none" spc="0" normalizeH="0" baseline="0" noProof="0">
                  <a:ln>
                    <a:noFill/>
                  </a:ln>
                  <a:solidFill>
                    <a:srgbClr val="2E2925"/>
                  </a:solidFill>
                  <a:effectLst/>
                  <a:uLnTx/>
                  <a:uFillTx/>
                  <a:latin typeface="Arial" charset="0"/>
                  <a:ea typeface="ＭＳ Ｐゴシック" charset="-128"/>
                  <a:cs typeface="+mn-cs"/>
                  <a:sym typeface="Gotham Book" charset="0"/>
                </a:rPr>
                <a:t>Stakeholder Engagement</a:t>
              </a:r>
            </a:p>
          </p:txBody>
        </p:sp>
      </p:grpSp>
    </p:spTree>
    <p:extLst>
      <p:ext uri="{BB962C8B-B14F-4D97-AF65-F5344CB8AC3E}">
        <p14:creationId xmlns:p14="http://schemas.microsoft.com/office/powerpoint/2010/main" val="341855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3A848E-22A0-3E4F-A638-CAF3E50FC70C}"/>
              </a:ext>
            </a:extLst>
          </p:cNvPr>
          <p:cNvSpPr>
            <a:spLocks noGrp="1"/>
          </p:cNvSpPr>
          <p:nvPr>
            <p:ph type="title"/>
          </p:nvPr>
        </p:nvSpPr>
        <p:spPr/>
        <p:txBody>
          <a:bodyPr/>
          <a:lstStyle/>
          <a:p>
            <a:r>
              <a:rPr lang="en-US"/>
              <a:t>Bridging the Public-Private Gap</a:t>
            </a:r>
          </a:p>
        </p:txBody>
      </p:sp>
      <p:sp>
        <p:nvSpPr>
          <p:cNvPr id="5" name="Text Placeholder 4">
            <a:extLst>
              <a:ext uri="{FF2B5EF4-FFF2-40B4-BE49-F238E27FC236}">
                <a16:creationId xmlns:a16="http://schemas.microsoft.com/office/drawing/2014/main" id="{BC1986DB-B757-2645-BA21-D65B5EA9FF45}"/>
              </a:ext>
            </a:extLst>
          </p:cNvPr>
          <p:cNvSpPr>
            <a:spLocks noGrp="1"/>
          </p:cNvSpPr>
          <p:nvPr>
            <p:ph type="body" sz="quarter" idx="13"/>
          </p:nvPr>
        </p:nvSpPr>
        <p:spPr>
          <a:xfrm>
            <a:off x="501650" y="941832"/>
            <a:ext cx="11508840" cy="604183"/>
          </a:xfrm>
        </p:spPr>
        <p:txBody>
          <a:bodyPr/>
          <a:lstStyle/>
          <a:p>
            <a:r>
              <a:rPr lang="en-US"/>
              <a:t>Solving these issues will be no small feat and requires collaboration across government regulatory bodies, public health laboratories, private healthcare systems, and In-Vitro-Diagnostic (IVD) device manufacturers. That’s where SHIELD comes in.</a:t>
            </a:r>
          </a:p>
        </p:txBody>
      </p:sp>
      <p:sp>
        <p:nvSpPr>
          <p:cNvPr id="85" name="Title 1">
            <a:extLst>
              <a:ext uri="{FF2B5EF4-FFF2-40B4-BE49-F238E27FC236}">
                <a16:creationId xmlns:a16="http://schemas.microsoft.com/office/drawing/2014/main" id="{3AB51DE5-8904-4445-860F-CA2214E5A02A}"/>
              </a:ext>
            </a:extLst>
          </p:cNvPr>
          <p:cNvSpPr txBox="1">
            <a:spLocks/>
          </p:cNvSpPr>
          <p:nvPr/>
        </p:nvSpPr>
        <p:spPr>
          <a:xfrm>
            <a:off x="536596" y="204925"/>
            <a:ext cx="2643419" cy="175331"/>
          </a:xfrm>
          <a:prstGeom prst="rect">
            <a:avLst/>
          </a:prstGeom>
        </p:spPr>
        <p:txBody>
          <a:bodyPr vert="horz" lIns="0" tIns="0" rIns="0" bIns="0" rtlCol="0" anchor="t" anchorCtr="0">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600" b="1" i="0" u="none" strike="noStrike" kern="1200" cap="none" spc="600" normalizeH="0" baseline="0" noProof="0">
                <a:ln>
                  <a:noFill/>
                </a:ln>
                <a:solidFill>
                  <a:srgbClr val="222C67"/>
                </a:solidFill>
                <a:effectLst/>
                <a:uLnTx/>
                <a:uFillTx/>
                <a:latin typeface="Arial Black" panose="020B0604020202020204" pitchFamily="34" charset="0"/>
                <a:ea typeface="+mj-ea"/>
                <a:cs typeface="Arial Black" panose="020B0604020202020204" pitchFamily="34" charset="0"/>
              </a:rPr>
              <a:t>WHERE WE ARE</a:t>
            </a:r>
          </a:p>
        </p:txBody>
      </p:sp>
      <p:pic>
        <p:nvPicPr>
          <p:cNvPr id="36" name="Picture 35" descr="Chart, bubble chart&#10;&#10;Description automatically generated">
            <a:extLst>
              <a:ext uri="{FF2B5EF4-FFF2-40B4-BE49-F238E27FC236}">
                <a16:creationId xmlns:a16="http://schemas.microsoft.com/office/drawing/2014/main" id="{4A3CE7A7-212D-9133-CF8A-1E1F594C5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75" y="1474642"/>
            <a:ext cx="9410700" cy="4901709"/>
          </a:xfrm>
          <a:prstGeom prst="rect">
            <a:avLst/>
          </a:prstGeom>
        </p:spPr>
      </p:pic>
    </p:spTree>
    <p:extLst>
      <p:ext uri="{BB962C8B-B14F-4D97-AF65-F5344CB8AC3E}">
        <p14:creationId xmlns:p14="http://schemas.microsoft.com/office/powerpoint/2010/main" val="3341001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BB0DD03A-49BA-4998-9884-7C35D0CD93F9}"/>
              </a:ext>
            </a:extLst>
          </p:cNvPr>
          <p:cNvGrpSpPr/>
          <p:nvPr/>
        </p:nvGrpSpPr>
        <p:grpSpPr>
          <a:xfrm>
            <a:off x="2612000" y="2701260"/>
            <a:ext cx="3331558" cy="1931916"/>
            <a:chOff x="2619303" y="2478537"/>
            <a:chExt cx="3331558" cy="1931916"/>
          </a:xfrm>
        </p:grpSpPr>
        <p:cxnSp>
          <p:nvCxnSpPr>
            <p:cNvPr id="692" name="Elbow Connector 691">
              <a:extLst>
                <a:ext uri="{FF2B5EF4-FFF2-40B4-BE49-F238E27FC236}">
                  <a16:creationId xmlns:a16="http://schemas.microsoft.com/office/drawing/2014/main" id="{CC768F22-A831-0D77-D949-353B95324E12}"/>
                </a:ext>
              </a:extLst>
            </p:cNvPr>
            <p:cNvCxnSpPr>
              <a:cxnSpLocks/>
            </p:cNvCxnSpPr>
            <p:nvPr/>
          </p:nvCxnSpPr>
          <p:spPr>
            <a:xfrm rot="16200000" flipH="1">
              <a:off x="3319124" y="1778716"/>
              <a:ext cx="1931916" cy="3331558"/>
            </a:xfrm>
            <a:prstGeom prst="bentConnector3">
              <a:avLst>
                <a:gd name="adj1" fmla="val 51484"/>
              </a:avLst>
            </a:prstGeom>
            <a:ln>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889" name="Group 1888">
              <a:extLst>
                <a:ext uri="{FF2B5EF4-FFF2-40B4-BE49-F238E27FC236}">
                  <a16:creationId xmlns:a16="http://schemas.microsoft.com/office/drawing/2014/main" id="{052C2322-1910-4632-9DCC-A154EFA73CDA}"/>
                </a:ext>
              </a:extLst>
            </p:cNvPr>
            <p:cNvGrpSpPr/>
            <p:nvPr/>
          </p:nvGrpSpPr>
          <p:grpSpPr>
            <a:xfrm rot="10800000">
              <a:off x="3934945" y="3386171"/>
              <a:ext cx="277058" cy="198461"/>
              <a:chOff x="16804075" y="8784847"/>
              <a:chExt cx="4618423" cy="3847098"/>
            </a:xfrm>
          </p:grpSpPr>
          <p:sp>
            <p:nvSpPr>
              <p:cNvPr id="1890" name="Freeform 5">
                <a:extLst>
                  <a:ext uri="{FF2B5EF4-FFF2-40B4-BE49-F238E27FC236}">
                    <a16:creationId xmlns:a16="http://schemas.microsoft.com/office/drawing/2014/main" id="{D3607736-6918-4775-8D47-58B2E7076F61}"/>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91" name="Freeform 6">
                <a:extLst>
                  <a:ext uri="{FF2B5EF4-FFF2-40B4-BE49-F238E27FC236}">
                    <a16:creationId xmlns:a16="http://schemas.microsoft.com/office/drawing/2014/main" id="{29E1CDD6-CC53-4352-9C13-D242D88BB955}"/>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grpSp>
        <p:nvGrpSpPr>
          <p:cNvPr id="210" name="Group 209">
            <a:extLst>
              <a:ext uri="{FF2B5EF4-FFF2-40B4-BE49-F238E27FC236}">
                <a16:creationId xmlns:a16="http://schemas.microsoft.com/office/drawing/2014/main" id="{B1993D96-8ED4-41BF-9682-07EE366F554D}"/>
              </a:ext>
            </a:extLst>
          </p:cNvPr>
          <p:cNvGrpSpPr/>
          <p:nvPr/>
        </p:nvGrpSpPr>
        <p:grpSpPr>
          <a:xfrm>
            <a:off x="2782979" y="2752230"/>
            <a:ext cx="3331558" cy="1931916"/>
            <a:chOff x="2790282" y="2529507"/>
            <a:chExt cx="3331558" cy="1931916"/>
          </a:xfrm>
        </p:grpSpPr>
        <p:cxnSp>
          <p:nvCxnSpPr>
            <p:cNvPr id="1204" name="Elbow Connector 1203">
              <a:extLst>
                <a:ext uri="{FF2B5EF4-FFF2-40B4-BE49-F238E27FC236}">
                  <a16:creationId xmlns:a16="http://schemas.microsoft.com/office/drawing/2014/main" id="{9F9BCE6C-16DF-B0A7-B59F-3F019C297294}"/>
                </a:ext>
              </a:extLst>
            </p:cNvPr>
            <p:cNvCxnSpPr>
              <a:cxnSpLocks/>
            </p:cNvCxnSpPr>
            <p:nvPr/>
          </p:nvCxnSpPr>
          <p:spPr>
            <a:xfrm rot="16200000" flipH="1">
              <a:off x="3490103" y="1829686"/>
              <a:ext cx="1931916" cy="3331558"/>
            </a:xfrm>
            <a:prstGeom prst="bentConnector3">
              <a:avLst>
                <a:gd name="adj1" fmla="val 38532"/>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86" name="Group 1885">
              <a:extLst>
                <a:ext uri="{FF2B5EF4-FFF2-40B4-BE49-F238E27FC236}">
                  <a16:creationId xmlns:a16="http://schemas.microsoft.com/office/drawing/2014/main" id="{BCEC2210-6450-4423-92D4-AA25627E9812}"/>
                </a:ext>
              </a:extLst>
            </p:cNvPr>
            <p:cNvGrpSpPr/>
            <p:nvPr/>
          </p:nvGrpSpPr>
          <p:grpSpPr>
            <a:xfrm>
              <a:off x="4647620" y="3176381"/>
              <a:ext cx="277058" cy="198461"/>
              <a:chOff x="16804075" y="8784847"/>
              <a:chExt cx="4618423" cy="3847098"/>
            </a:xfrm>
          </p:grpSpPr>
          <p:sp>
            <p:nvSpPr>
              <p:cNvPr id="1887" name="Freeform 5">
                <a:extLst>
                  <a:ext uri="{FF2B5EF4-FFF2-40B4-BE49-F238E27FC236}">
                    <a16:creationId xmlns:a16="http://schemas.microsoft.com/office/drawing/2014/main" id="{ABF38A39-C564-4ACB-8552-791D78BAE92E}"/>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88" name="Freeform 6">
                <a:extLst>
                  <a:ext uri="{FF2B5EF4-FFF2-40B4-BE49-F238E27FC236}">
                    <a16:creationId xmlns:a16="http://schemas.microsoft.com/office/drawing/2014/main" id="{341EA0B5-BE5B-4CBA-ABE8-C9978D71A97C}"/>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grpSp>
        <p:nvGrpSpPr>
          <p:cNvPr id="206" name="Group 205">
            <a:extLst>
              <a:ext uri="{FF2B5EF4-FFF2-40B4-BE49-F238E27FC236}">
                <a16:creationId xmlns:a16="http://schemas.microsoft.com/office/drawing/2014/main" id="{37DB31CC-0D02-4D0F-A345-6FB9ED21E863}"/>
              </a:ext>
            </a:extLst>
          </p:cNvPr>
          <p:cNvGrpSpPr/>
          <p:nvPr/>
        </p:nvGrpSpPr>
        <p:grpSpPr>
          <a:xfrm>
            <a:off x="1833237" y="1526133"/>
            <a:ext cx="1586812" cy="4369980"/>
            <a:chOff x="1840540" y="1303410"/>
            <a:chExt cx="1586812" cy="4369980"/>
          </a:xfrm>
        </p:grpSpPr>
        <p:grpSp>
          <p:nvGrpSpPr>
            <p:cNvPr id="2" name="Group 1">
              <a:extLst>
                <a:ext uri="{FF2B5EF4-FFF2-40B4-BE49-F238E27FC236}">
                  <a16:creationId xmlns:a16="http://schemas.microsoft.com/office/drawing/2014/main" id="{58D09F0B-E03C-41A2-A12F-12965962EA06}"/>
                </a:ext>
              </a:extLst>
            </p:cNvPr>
            <p:cNvGrpSpPr/>
            <p:nvPr/>
          </p:nvGrpSpPr>
          <p:grpSpPr>
            <a:xfrm>
              <a:off x="1840540" y="1303410"/>
              <a:ext cx="1586812" cy="1145154"/>
              <a:chOff x="1669507" y="947664"/>
              <a:chExt cx="1586812" cy="1145154"/>
            </a:xfrm>
          </p:grpSpPr>
          <p:sp>
            <p:nvSpPr>
              <p:cNvPr id="673" name="TextBox 672">
                <a:extLst>
                  <a:ext uri="{FF2B5EF4-FFF2-40B4-BE49-F238E27FC236}">
                    <a16:creationId xmlns:a16="http://schemas.microsoft.com/office/drawing/2014/main" id="{3EDB33AD-3980-F926-F641-1BC92F9F314B}"/>
                  </a:ext>
                </a:extLst>
              </p:cNvPr>
              <p:cNvSpPr txBox="1"/>
              <p:nvPr/>
            </p:nvSpPr>
            <p:spPr>
              <a:xfrm>
                <a:off x="1669507" y="1835008"/>
                <a:ext cx="1586812" cy="257810"/>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Hospital A</a:t>
                </a:r>
              </a:p>
            </p:txBody>
          </p:sp>
          <p:grpSp>
            <p:nvGrpSpPr>
              <p:cNvPr id="245" name="Group 244">
                <a:extLst>
                  <a:ext uri="{FF2B5EF4-FFF2-40B4-BE49-F238E27FC236}">
                    <a16:creationId xmlns:a16="http://schemas.microsoft.com/office/drawing/2014/main" id="{CBAAAB77-0BD8-BAAC-78F3-C53603D028A9}"/>
                  </a:ext>
                </a:extLst>
              </p:cNvPr>
              <p:cNvGrpSpPr/>
              <p:nvPr/>
            </p:nvGrpSpPr>
            <p:grpSpPr>
              <a:xfrm>
                <a:off x="1846644" y="947664"/>
                <a:ext cx="1264820" cy="913160"/>
                <a:chOff x="8364520" y="1003319"/>
                <a:chExt cx="2448194" cy="1762284"/>
              </a:xfrm>
            </p:grpSpPr>
            <p:grpSp>
              <p:nvGrpSpPr>
                <p:cNvPr id="246" name="Group 245">
                  <a:extLst>
                    <a:ext uri="{FF2B5EF4-FFF2-40B4-BE49-F238E27FC236}">
                      <a16:creationId xmlns:a16="http://schemas.microsoft.com/office/drawing/2014/main" id="{9BD5B2C4-E039-4699-FCC2-315B03124CD4}"/>
                    </a:ext>
                  </a:extLst>
                </p:cNvPr>
                <p:cNvGrpSpPr/>
                <p:nvPr/>
              </p:nvGrpSpPr>
              <p:grpSpPr>
                <a:xfrm>
                  <a:off x="8364520" y="1003319"/>
                  <a:ext cx="2448194" cy="1586069"/>
                  <a:chOff x="4858451" y="2816246"/>
                  <a:chExt cx="2286938" cy="1481516"/>
                </a:xfrm>
              </p:grpSpPr>
              <p:sp>
                <p:nvSpPr>
                  <p:cNvPr id="282" name="Freeform 281">
                    <a:extLst>
                      <a:ext uri="{FF2B5EF4-FFF2-40B4-BE49-F238E27FC236}">
                        <a16:creationId xmlns:a16="http://schemas.microsoft.com/office/drawing/2014/main" id="{12823B4C-ABA3-7DE6-AE69-EC0CAEB4D7A1}"/>
                      </a:ext>
                    </a:extLst>
                  </p:cNvPr>
                  <p:cNvSpPr/>
                  <p:nvPr/>
                </p:nvSpPr>
                <p:spPr>
                  <a:xfrm>
                    <a:off x="6448823"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83" name="Freeform 282">
                    <a:extLst>
                      <a:ext uri="{FF2B5EF4-FFF2-40B4-BE49-F238E27FC236}">
                        <a16:creationId xmlns:a16="http://schemas.microsoft.com/office/drawing/2014/main" id="{C5319802-1ABC-1D91-F526-F885E7350ED5}"/>
                      </a:ext>
                    </a:extLst>
                  </p:cNvPr>
                  <p:cNvSpPr/>
                  <p:nvPr/>
                </p:nvSpPr>
                <p:spPr>
                  <a:xfrm>
                    <a:off x="6384352"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84" name="Freeform 283">
                    <a:extLst>
                      <a:ext uri="{FF2B5EF4-FFF2-40B4-BE49-F238E27FC236}">
                        <a16:creationId xmlns:a16="http://schemas.microsoft.com/office/drawing/2014/main" id="{5BC3F58A-8FB6-EA0D-837B-A7BEC166EE14}"/>
                      </a:ext>
                    </a:extLst>
                  </p:cNvPr>
                  <p:cNvSpPr/>
                  <p:nvPr/>
                </p:nvSpPr>
                <p:spPr>
                  <a:xfrm>
                    <a:off x="6319881"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85" name="Freeform 284">
                    <a:extLst>
                      <a:ext uri="{FF2B5EF4-FFF2-40B4-BE49-F238E27FC236}">
                        <a16:creationId xmlns:a16="http://schemas.microsoft.com/office/drawing/2014/main" id="{62E045E7-C8E6-8715-ADA1-1803BA8FA77B}"/>
                      </a:ext>
                    </a:extLst>
                  </p:cNvPr>
                  <p:cNvSpPr/>
                  <p:nvPr/>
                </p:nvSpPr>
                <p:spPr>
                  <a:xfrm>
                    <a:off x="6255409"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86" name="Freeform 285">
                    <a:extLst>
                      <a:ext uri="{FF2B5EF4-FFF2-40B4-BE49-F238E27FC236}">
                        <a16:creationId xmlns:a16="http://schemas.microsoft.com/office/drawing/2014/main" id="{B7FADD4A-A3A0-D71E-0753-B1417C772371}"/>
                      </a:ext>
                    </a:extLst>
                  </p:cNvPr>
                  <p:cNvSpPr/>
                  <p:nvPr/>
                </p:nvSpPr>
                <p:spPr>
                  <a:xfrm>
                    <a:off x="6457175" y="3342136"/>
                    <a:ext cx="75030" cy="928945"/>
                  </a:xfrm>
                  <a:custGeom>
                    <a:avLst/>
                    <a:gdLst>
                      <a:gd name="connsiteX0" fmla="*/ 0 w 263924"/>
                      <a:gd name="connsiteY0" fmla="*/ 0 h 3267627"/>
                      <a:gd name="connsiteX1" fmla="*/ 263924 w 263924"/>
                      <a:gd name="connsiteY1" fmla="*/ 0 h 3267627"/>
                      <a:gd name="connsiteX2" fmla="*/ 263924 w 263924"/>
                      <a:gd name="connsiteY2" fmla="*/ 3267627 h 3267627"/>
                      <a:gd name="connsiteX3" fmla="*/ 0 w 263924"/>
                      <a:gd name="connsiteY3" fmla="*/ 3267627 h 3267627"/>
                    </a:gdLst>
                    <a:ahLst/>
                    <a:cxnLst>
                      <a:cxn ang="0">
                        <a:pos x="connsiteX0" y="connsiteY0"/>
                      </a:cxn>
                      <a:cxn ang="0">
                        <a:pos x="connsiteX1" y="connsiteY1"/>
                      </a:cxn>
                      <a:cxn ang="0">
                        <a:pos x="connsiteX2" y="connsiteY2"/>
                      </a:cxn>
                      <a:cxn ang="0">
                        <a:pos x="connsiteX3" y="connsiteY3"/>
                      </a:cxn>
                    </a:cxnLst>
                    <a:rect l="l" t="t" r="r" b="b"/>
                    <a:pathLst>
                      <a:path w="263924" h="3267627">
                        <a:moveTo>
                          <a:pt x="0" y="0"/>
                        </a:moveTo>
                        <a:lnTo>
                          <a:pt x="263924" y="0"/>
                        </a:lnTo>
                        <a:lnTo>
                          <a:pt x="263924" y="3267627"/>
                        </a:lnTo>
                        <a:lnTo>
                          <a:pt x="0" y="3267627"/>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87" name="Freeform 286">
                    <a:extLst>
                      <a:ext uri="{FF2B5EF4-FFF2-40B4-BE49-F238E27FC236}">
                        <a16:creationId xmlns:a16="http://schemas.microsoft.com/office/drawing/2014/main" id="{DC1062B1-08D7-F8C4-CE14-D1E6616EA266}"/>
                      </a:ext>
                    </a:extLst>
                  </p:cNvPr>
                  <p:cNvSpPr/>
                  <p:nvPr/>
                </p:nvSpPr>
                <p:spPr>
                  <a:xfrm>
                    <a:off x="6190939"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88" name="Freeform 287">
                    <a:extLst>
                      <a:ext uri="{FF2B5EF4-FFF2-40B4-BE49-F238E27FC236}">
                        <a16:creationId xmlns:a16="http://schemas.microsoft.com/office/drawing/2014/main" id="{3C13E8B5-004F-87AA-E0A7-E595D7B58A66}"/>
                      </a:ext>
                    </a:extLst>
                  </p:cNvPr>
                  <p:cNvSpPr/>
                  <p:nvPr/>
                </p:nvSpPr>
                <p:spPr>
                  <a:xfrm>
                    <a:off x="6126467"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89" name="Freeform 288">
                    <a:extLst>
                      <a:ext uri="{FF2B5EF4-FFF2-40B4-BE49-F238E27FC236}">
                        <a16:creationId xmlns:a16="http://schemas.microsoft.com/office/drawing/2014/main" id="{1D22C8DB-50B6-343C-C919-11E9A439C179}"/>
                      </a:ext>
                    </a:extLst>
                  </p:cNvPr>
                  <p:cNvSpPr/>
                  <p:nvPr/>
                </p:nvSpPr>
                <p:spPr>
                  <a:xfrm>
                    <a:off x="6061996"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0" name="Freeform 289">
                    <a:extLst>
                      <a:ext uri="{FF2B5EF4-FFF2-40B4-BE49-F238E27FC236}">
                        <a16:creationId xmlns:a16="http://schemas.microsoft.com/office/drawing/2014/main" id="{A3138D57-D429-1B35-7583-A120BEF92A32}"/>
                      </a:ext>
                    </a:extLst>
                  </p:cNvPr>
                  <p:cNvSpPr/>
                  <p:nvPr/>
                </p:nvSpPr>
                <p:spPr>
                  <a:xfrm>
                    <a:off x="5997526"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1" name="Freeform 290">
                    <a:extLst>
                      <a:ext uri="{FF2B5EF4-FFF2-40B4-BE49-F238E27FC236}">
                        <a16:creationId xmlns:a16="http://schemas.microsoft.com/office/drawing/2014/main" id="{DE439D4A-9333-C53E-CD8B-325DF161EDA2}"/>
                      </a:ext>
                    </a:extLst>
                  </p:cNvPr>
                  <p:cNvSpPr/>
                  <p:nvPr/>
                </p:nvSpPr>
                <p:spPr>
                  <a:xfrm>
                    <a:off x="5615852" y="2845610"/>
                    <a:ext cx="324249" cy="55618"/>
                  </a:xfrm>
                  <a:custGeom>
                    <a:avLst/>
                    <a:gdLst>
                      <a:gd name="connsiteX0" fmla="*/ 0 w 1140568"/>
                      <a:gd name="connsiteY0" fmla="*/ 0 h 195640"/>
                      <a:gd name="connsiteX1" fmla="*/ 1140569 w 1140568"/>
                      <a:gd name="connsiteY1" fmla="*/ 0 h 195640"/>
                      <a:gd name="connsiteX2" fmla="*/ 1140569 w 1140568"/>
                      <a:gd name="connsiteY2" fmla="*/ 195640 h 195640"/>
                      <a:gd name="connsiteX3" fmla="*/ 0 w 1140568"/>
                      <a:gd name="connsiteY3" fmla="*/ 195640 h 195640"/>
                    </a:gdLst>
                    <a:ahLst/>
                    <a:cxnLst>
                      <a:cxn ang="0">
                        <a:pos x="connsiteX0" y="connsiteY0"/>
                      </a:cxn>
                      <a:cxn ang="0">
                        <a:pos x="connsiteX1" y="connsiteY1"/>
                      </a:cxn>
                      <a:cxn ang="0">
                        <a:pos x="connsiteX2" y="connsiteY2"/>
                      </a:cxn>
                      <a:cxn ang="0">
                        <a:pos x="connsiteX3" y="connsiteY3"/>
                      </a:cxn>
                    </a:cxnLst>
                    <a:rect l="l" t="t" r="r" b="b"/>
                    <a:pathLst>
                      <a:path w="1140568" h="195640">
                        <a:moveTo>
                          <a:pt x="0" y="0"/>
                        </a:moveTo>
                        <a:lnTo>
                          <a:pt x="1140569" y="0"/>
                        </a:lnTo>
                        <a:lnTo>
                          <a:pt x="1140569" y="195640"/>
                        </a:lnTo>
                        <a:lnTo>
                          <a:pt x="0" y="195640"/>
                        </a:lnTo>
                        <a:close/>
                      </a:path>
                    </a:pathLst>
                  </a:custGeom>
                  <a:solidFill>
                    <a:sysClr val="window" lastClr="FFFFFF">
                      <a:lumMod val="6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2" name="Freeform 291">
                    <a:extLst>
                      <a:ext uri="{FF2B5EF4-FFF2-40B4-BE49-F238E27FC236}">
                        <a16:creationId xmlns:a16="http://schemas.microsoft.com/office/drawing/2014/main" id="{F8B1951C-351F-F9C4-2EE9-3785D7620BD5}"/>
                      </a:ext>
                    </a:extLst>
                  </p:cNvPr>
                  <p:cNvSpPr/>
                  <p:nvPr/>
                </p:nvSpPr>
                <p:spPr>
                  <a:xfrm rot="10800000">
                    <a:off x="6454629" y="2970211"/>
                    <a:ext cx="527244" cy="304683"/>
                  </a:xfrm>
                  <a:custGeom>
                    <a:avLst/>
                    <a:gdLst>
                      <a:gd name="connsiteX0" fmla="*/ -716 w 1854615"/>
                      <a:gd name="connsiteY0" fmla="*/ -191 h 1071744"/>
                      <a:gd name="connsiteX1" fmla="*/ 1853899 w 1854615"/>
                      <a:gd name="connsiteY1" fmla="*/ -191 h 1071744"/>
                      <a:gd name="connsiteX2" fmla="*/ 1853899 w 1854615"/>
                      <a:gd name="connsiteY2" fmla="*/ 1071554 h 1071744"/>
                      <a:gd name="connsiteX3" fmla="*/ -717 w 1854615"/>
                      <a:gd name="connsiteY3" fmla="*/ 1071554 h 1071744"/>
                    </a:gdLst>
                    <a:ahLst/>
                    <a:cxnLst>
                      <a:cxn ang="0">
                        <a:pos x="connsiteX0" y="connsiteY0"/>
                      </a:cxn>
                      <a:cxn ang="0">
                        <a:pos x="connsiteX1" y="connsiteY1"/>
                      </a:cxn>
                      <a:cxn ang="0">
                        <a:pos x="connsiteX2" y="connsiteY2"/>
                      </a:cxn>
                      <a:cxn ang="0">
                        <a:pos x="connsiteX3" y="connsiteY3"/>
                      </a:cxn>
                    </a:cxnLst>
                    <a:rect l="l" t="t" r="r" b="b"/>
                    <a:pathLst>
                      <a:path w="1854615" h="1071744">
                        <a:moveTo>
                          <a:pt x="-716" y="-191"/>
                        </a:moveTo>
                        <a:lnTo>
                          <a:pt x="1853899" y="-191"/>
                        </a:lnTo>
                        <a:lnTo>
                          <a:pt x="1853899" y="1071554"/>
                        </a:lnTo>
                        <a:lnTo>
                          <a:pt x="-717" y="1071554"/>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3" name="Freeform 292">
                    <a:extLst>
                      <a:ext uri="{FF2B5EF4-FFF2-40B4-BE49-F238E27FC236}">
                        <a16:creationId xmlns:a16="http://schemas.microsoft.com/office/drawing/2014/main" id="{E12B93B4-6341-63F1-37DA-AE14DB353F29}"/>
                      </a:ext>
                    </a:extLst>
                  </p:cNvPr>
                  <p:cNvSpPr/>
                  <p:nvPr/>
                </p:nvSpPr>
                <p:spPr>
                  <a:xfrm rot="10800000">
                    <a:off x="6454642" y="2970211"/>
                    <a:ext cx="62139" cy="304683"/>
                  </a:xfrm>
                  <a:custGeom>
                    <a:avLst/>
                    <a:gdLst>
                      <a:gd name="connsiteX0" fmla="*/ -716 w 218576"/>
                      <a:gd name="connsiteY0" fmla="*/ -191 h 1071744"/>
                      <a:gd name="connsiteX1" fmla="*/ 217861 w 218576"/>
                      <a:gd name="connsiteY1" fmla="*/ -191 h 1071744"/>
                      <a:gd name="connsiteX2" fmla="*/ 217861 w 218576"/>
                      <a:gd name="connsiteY2" fmla="*/ 1071554 h 1071744"/>
                      <a:gd name="connsiteX3" fmla="*/ -716 w 218576"/>
                      <a:gd name="connsiteY3" fmla="*/ 1071554 h 1071744"/>
                    </a:gdLst>
                    <a:ahLst/>
                    <a:cxnLst>
                      <a:cxn ang="0">
                        <a:pos x="connsiteX0" y="connsiteY0"/>
                      </a:cxn>
                      <a:cxn ang="0">
                        <a:pos x="connsiteX1" y="connsiteY1"/>
                      </a:cxn>
                      <a:cxn ang="0">
                        <a:pos x="connsiteX2" y="connsiteY2"/>
                      </a:cxn>
                      <a:cxn ang="0">
                        <a:pos x="connsiteX3" y="connsiteY3"/>
                      </a:cxn>
                    </a:cxnLst>
                    <a:rect l="l" t="t" r="r" b="b"/>
                    <a:pathLst>
                      <a:path w="218576" h="1071744">
                        <a:moveTo>
                          <a:pt x="-716" y="-191"/>
                        </a:moveTo>
                        <a:lnTo>
                          <a:pt x="217861" y="-191"/>
                        </a:lnTo>
                        <a:lnTo>
                          <a:pt x="217861" y="1071554"/>
                        </a:lnTo>
                        <a:lnTo>
                          <a:pt x="-716" y="1071554"/>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4" name="Freeform 293">
                    <a:extLst>
                      <a:ext uri="{FF2B5EF4-FFF2-40B4-BE49-F238E27FC236}">
                        <a16:creationId xmlns:a16="http://schemas.microsoft.com/office/drawing/2014/main" id="{48D985B3-45F2-D6D9-F10C-B157A611B3D5}"/>
                      </a:ext>
                    </a:extLst>
                  </p:cNvPr>
                  <p:cNvSpPr/>
                  <p:nvPr/>
                </p:nvSpPr>
                <p:spPr>
                  <a:xfrm rot="10800000">
                    <a:off x="6199955" y="2955542"/>
                    <a:ext cx="806033" cy="29363"/>
                  </a:xfrm>
                  <a:custGeom>
                    <a:avLst/>
                    <a:gdLst>
                      <a:gd name="connsiteX0" fmla="*/ -716 w 2835277"/>
                      <a:gd name="connsiteY0" fmla="*/ -190 h 103288"/>
                      <a:gd name="connsiteX1" fmla="*/ 2834562 w 2835277"/>
                      <a:gd name="connsiteY1" fmla="*/ -190 h 103288"/>
                      <a:gd name="connsiteX2" fmla="*/ 2834562 w 2835277"/>
                      <a:gd name="connsiteY2" fmla="*/ 103098 h 103288"/>
                      <a:gd name="connsiteX3" fmla="*/ -716 w 2835277"/>
                      <a:gd name="connsiteY3" fmla="*/ 103098 h 103288"/>
                    </a:gdLst>
                    <a:ahLst/>
                    <a:cxnLst>
                      <a:cxn ang="0">
                        <a:pos x="connsiteX0" y="connsiteY0"/>
                      </a:cxn>
                      <a:cxn ang="0">
                        <a:pos x="connsiteX1" y="connsiteY1"/>
                      </a:cxn>
                      <a:cxn ang="0">
                        <a:pos x="connsiteX2" y="connsiteY2"/>
                      </a:cxn>
                      <a:cxn ang="0">
                        <a:pos x="connsiteX3" y="connsiteY3"/>
                      </a:cxn>
                    </a:cxnLst>
                    <a:rect l="l" t="t" r="r" b="b"/>
                    <a:pathLst>
                      <a:path w="2835277" h="103288">
                        <a:moveTo>
                          <a:pt x="-716" y="-190"/>
                        </a:moveTo>
                        <a:lnTo>
                          <a:pt x="2834562" y="-190"/>
                        </a:lnTo>
                        <a:lnTo>
                          <a:pt x="2834562" y="103098"/>
                        </a:lnTo>
                        <a:lnTo>
                          <a:pt x="-716" y="103098"/>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5" name="Freeform 294">
                    <a:extLst>
                      <a:ext uri="{FF2B5EF4-FFF2-40B4-BE49-F238E27FC236}">
                        <a16:creationId xmlns:a16="http://schemas.microsoft.com/office/drawing/2014/main" id="{257DE355-C266-FC10-CF65-1C88E08349A8}"/>
                      </a:ext>
                    </a:extLst>
                  </p:cNvPr>
                  <p:cNvSpPr/>
                  <p:nvPr/>
                </p:nvSpPr>
                <p:spPr>
                  <a:xfrm rot="5400000">
                    <a:off x="6821630" y="3047156"/>
                    <a:ext cx="160870" cy="120313"/>
                  </a:xfrm>
                  <a:custGeom>
                    <a:avLst/>
                    <a:gdLst>
                      <a:gd name="connsiteX0" fmla="*/ -716 w 565873"/>
                      <a:gd name="connsiteY0" fmla="*/ -191 h 423211"/>
                      <a:gd name="connsiteX1" fmla="*/ 565158 w 565873"/>
                      <a:gd name="connsiteY1" fmla="*/ -191 h 423211"/>
                      <a:gd name="connsiteX2" fmla="*/ 565158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8" y="-191"/>
                        </a:lnTo>
                        <a:lnTo>
                          <a:pt x="565158"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6" name="Freeform 295">
                    <a:extLst>
                      <a:ext uri="{FF2B5EF4-FFF2-40B4-BE49-F238E27FC236}">
                        <a16:creationId xmlns:a16="http://schemas.microsoft.com/office/drawing/2014/main" id="{482CA205-D307-F8D9-97B6-231ECAFEBE82}"/>
                      </a:ext>
                    </a:extLst>
                  </p:cNvPr>
                  <p:cNvSpPr/>
                  <p:nvPr/>
                </p:nvSpPr>
                <p:spPr>
                  <a:xfrm rot="5400000">
                    <a:off x="6671130" y="3047156"/>
                    <a:ext cx="160870" cy="120313"/>
                  </a:xfrm>
                  <a:custGeom>
                    <a:avLst/>
                    <a:gdLst>
                      <a:gd name="connsiteX0" fmla="*/ -716 w 565873"/>
                      <a:gd name="connsiteY0" fmla="*/ -191 h 423211"/>
                      <a:gd name="connsiteX1" fmla="*/ 565158 w 565873"/>
                      <a:gd name="connsiteY1" fmla="*/ -191 h 423211"/>
                      <a:gd name="connsiteX2" fmla="*/ 565158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8" y="-191"/>
                        </a:lnTo>
                        <a:lnTo>
                          <a:pt x="565158"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7" name="Freeform 296">
                    <a:extLst>
                      <a:ext uri="{FF2B5EF4-FFF2-40B4-BE49-F238E27FC236}">
                        <a16:creationId xmlns:a16="http://schemas.microsoft.com/office/drawing/2014/main" id="{B7BE3A4F-9316-F0CD-6356-2DE40B720080}"/>
                      </a:ext>
                    </a:extLst>
                  </p:cNvPr>
                  <p:cNvSpPr/>
                  <p:nvPr/>
                </p:nvSpPr>
                <p:spPr>
                  <a:xfrm rot="5400000">
                    <a:off x="6523728" y="3047156"/>
                    <a:ext cx="160870" cy="120313"/>
                  </a:xfrm>
                  <a:custGeom>
                    <a:avLst/>
                    <a:gdLst>
                      <a:gd name="connsiteX0" fmla="*/ -716 w 565873"/>
                      <a:gd name="connsiteY0" fmla="*/ -191 h 423211"/>
                      <a:gd name="connsiteX1" fmla="*/ 565156 w 565873"/>
                      <a:gd name="connsiteY1" fmla="*/ -191 h 423211"/>
                      <a:gd name="connsiteX2" fmla="*/ 565156 w 565873"/>
                      <a:gd name="connsiteY2" fmla="*/ 423021 h 423211"/>
                      <a:gd name="connsiteX3" fmla="*/ -717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6" y="-191"/>
                        </a:lnTo>
                        <a:lnTo>
                          <a:pt x="565156" y="423021"/>
                        </a:lnTo>
                        <a:lnTo>
                          <a:pt x="-717"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8" name="Freeform 297">
                    <a:extLst>
                      <a:ext uri="{FF2B5EF4-FFF2-40B4-BE49-F238E27FC236}">
                        <a16:creationId xmlns:a16="http://schemas.microsoft.com/office/drawing/2014/main" id="{630AB25D-1A18-68B4-E1F6-F1A803191177}"/>
                      </a:ext>
                    </a:extLst>
                  </p:cNvPr>
                  <p:cNvSpPr/>
                  <p:nvPr/>
                </p:nvSpPr>
                <p:spPr>
                  <a:xfrm>
                    <a:off x="5023172" y="2970211"/>
                    <a:ext cx="527244" cy="304683"/>
                  </a:xfrm>
                  <a:custGeom>
                    <a:avLst/>
                    <a:gdLst>
                      <a:gd name="connsiteX0" fmla="*/ 0 w 1854615"/>
                      <a:gd name="connsiteY0" fmla="*/ 0 h 1071744"/>
                      <a:gd name="connsiteX1" fmla="*/ 1854616 w 1854615"/>
                      <a:gd name="connsiteY1" fmla="*/ 0 h 1071744"/>
                      <a:gd name="connsiteX2" fmla="*/ 1854616 w 1854615"/>
                      <a:gd name="connsiteY2" fmla="*/ 1071744 h 1071744"/>
                      <a:gd name="connsiteX3" fmla="*/ 0 w 1854615"/>
                      <a:gd name="connsiteY3" fmla="*/ 1071744 h 1071744"/>
                    </a:gdLst>
                    <a:ahLst/>
                    <a:cxnLst>
                      <a:cxn ang="0">
                        <a:pos x="connsiteX0" y="connsiteY0"/>
                      </a:cxn>
                      <a:cxn ang="0">
                        <a:pos x="connsiteX1" y="connsiteY1"/>
                      </a:cxn>
                      <a:cxn ang="0">
                        <a:pos x="connsiteX2" y="connsiteY2"/>
                      </a:cxn>
                      <a:cxn ang="0">
                        <a:pos x="connsiteX3" y="connsiteY3"/>
                      </a:cxn>
                    </a:cxnLst>
                    <a:rect l="l" t="t" r="r" b="b"/>
                    <a:pathLst>
                      <a:path w="1854615" h="1071744">
                        <a:moveTo>
                          <a:pt x="0" y="0"/>
                        </a:moveTo>
                        <a:lnTo>
                          <a:pt x="1854616" y="0"/>
                        </a:lnTo>
                        <a:lnTo>
                          <a:pt x="1854616" y="1071744"/>
                        </a:lnTo>
                        <a:lnTo>
                          <a:pt x="0" y="1071744"/>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99" name="Freeform 298">
                    <a:extLst>
                      <a:ext uri="{FF2B5EF4-FFF2-40B4-BE49-F238E27FC236}">
                        <a16:creationId xmlns:a16="http://schemas.microsoft.com/office/drawing/2014/main" id="{15F09069-7456-27A1-2FFE-0845FACD5DB5}"/>
                      </a:ext>
                    </a:extLst>
                  </p:cNvPr>
                  <p:cNvSpPr/>
                  <p:nvPr/>
                </p:nvSpPr>
                <p:spPr>
                  <a:xfrm>
                    <a:off x="5488264" y="2970211"/>
                    <a:ext cx="62139" cy="304683"/>
                  </a:xfrm>
                  <a:custGeom>
                    <a:avLst/>
                    <a:gdLst>
                      <a:gd name="connsiteX0" fmla="*/ 0 w 218576"/>
                      <a:gd name="connsiteY0" fmla="*/ 0 h 1071744"/>
                      <a:gd name="connsiteX1" fmla="*/ 218577 w 218576"/>
                      <a:gd name="connsiteY1" fmla="*/ 0 h 1071744"/>
                      <a:gd name="connsiteX2" fmla="*/ 218577 w 218576"/>
                      <a:gd name="connsiteY2" fmla="*/ 1071744 h 1071744"/>
                      <a:gd name="connsiteX3" fmla="*/ 0 w 218576"/>
                      <a:gd name="connsiteY3" fmla="*/ 1071744 h 1071744"/>
                    </a:gdLst>
                    <a:ahLst/>
                    <a:cxnLst>
                      <a:cxn ang="0">
                        <a:pos x="connsiteX0" y="connsiteY0"/>
                      </a:cxn>
                      <a:cxn ang="0">
                        <a:pos x="connsiteX1" y="connsiteY1"/>
                      </a:cxn>
                      <a:cxn ang="0">
                        <a:pos x="connsiteX2" y="connsiteY2"/>
                      </a:cxn>
                      <a:cxn ang="0">
                        <a:pos x="connsiteX3" y="connsiteY3"/>
                      </a:cxn>
                    </a:cxnLst>
                    <a:rect l="l" t="t" r="r" b="b"/>
                    <a:pathLst>
                      <a:path w="218576" h="1071744">
                        <a:moveTo>
                          <a:pt x="0" y="0"/>
                        </a:moveTo>
                        <a:lnTo>
                          <a:pt x="218577" y="0"/>
                        </a:lnTo>
                        <a:lnTo>
                          <a:pt x="218577" y="1071744"/>
                        </a:lnTo>
                        <a:lnTo>
                          <a:pt x="0" y="1071744"/>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0" name="Freeform 299">
                    <a:extLst>
                      <a:ext uri="{FF2B5EF4-FFF2-40B4-BE49-F238E27FC236}">
                        <a16:creationId xmlns:a16="http://schemas.microsoft.com/office/drawing/2014/main" id="{EC89FDC2-2C1B-F240-08E2-9394E5A6774A}"/>
                      </a:ext>
                    </a:extLst>
                  </p:cNvPr>
                  <p:cNvSpPr/>
                  <p:nvPr/>
                </p:nvSpPr>
                <p:spPr>
                  <a:xfrm rot="10800000">
                    <a:off x="6453425" y="3279421"/>
                    <a:ext cx="666382" cy="1015996"/>
                  </a:xfrm>
                  <a:custGeom>
                    <a:avLst/>
                    <a:gdLst>
                      <a:gd name="connsiteX0" fmla="*/ -716 w 2344042"/>
                      <a:gd name="connsiteY0" fmla="*/ -191 h 3573833"/>
                      <a:gd name="connsiteX1" fmla="*/ 2343326 w 2344042"/>
                      <a:gd name="connsiteY1" fmla="*/ -191 h 3573833"/>
                      <a:gd name="connsiteX2" fmla="*/ 2343326 w 2344042"/>
                      <a:gd name="connsiteY2" fmla="*/ 3573643 h 3573833"/>
                      <a:gd name="connsiteX3" fmla="*/ -717 w 2344042"/>
                      <a:gd name="connsiteY3" fmla="*/ 3573643 h 3573833"/>
                    </a:gdLst>
                    <a:ahLst/>
                    <a:cxnLst>
                      <a:cxn ang="0">
                        <a:pos x="connsiteX0" y="connsiteY0"/>
                      </a:cxn>
                      <a:cxn ang="0">
                        <a:pos x="connsiteX1" y="connsiteY1"/>
                      </a:cxn>
                      <a:cxn ang="0">
                        <a:pos x="connsiteX2" y="connsiteY2"/>
                      </a:cxn>
                      <a:cxn ang="0">
                        <a:pos x="connsiteX3" y="connsiteY3"/>
                      </a:cxn>
                    </a:cxnLst>
                    <a:rect l="l" t="t" r="r" b="b"/>
                    <a:pathLst>
                      <a:path w="2344042" h="3573833">
                        <a:moveTo>
                          <a:pt x="-716" y="-191"/>
                        </a:moveTo>
                        <a:lnTo>
                          <a:pt x="2343326" y="-191"/>
                        </a:lnTo>
                        <a:lnTo>
                          <a:pt x="2343326" y="3573643"/>
                        </a:lnTo>
                        <a:lnTo>
                          <a:pt x="-717" y="3573643"/>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1" name="Freeform 300">
                    <a:extLst>
                      <a:ext uri="{FF2B5EF4-FFF2-40B4-BE49-F238E27FC236}">
                        <a16:creationId xmlns:a16="http://schemas.microsoft.com/office/drawing/2014/main" id="{F7186D0E-0D68-60B2-0F66-7D64EE7C1DF2}"/>
                      </a:ext>
                    </a:extLst>
                  </p:cNvPr>
                  <p:cNvSpPr/>
                  <p:nvPr/>
                </p:nvSpPr>
                <p:spPr>
                  <a:xfrm rot="10800000">
                    <a:off x="6198763" y="3264727"/>
                    <a:ext cx="946626" cy="29363"/>
                  </a:xfrm>
                  <a:custGeom>
                    <a:avLst/>
                    <a:gdLst>
                      <a:gd name="connsiteX0" fmla="*/ -716 w 3329820"/>
                      <a:gd name="connsiteY0" fmla="*/ -191 h 103288"/>
                      <a:gd name="connsiteX1" fmla="*/ 3329105 w 3329820"/>
                      <a:gd name="connsiteY1" fmla="*/ -191 h 103288"/>
                      <a:gd name="connsiteX2" fmla="*/ 3329105 w 3329820"/>
                      <a:gd name="connsiteY2" fmla="*/ 103098 h 103288"/>
                      <a:gd name="connsiteX3" fmla="*/ -716 w 3329820"/>
                      <a:gd name="connsiteY3" fmla="*/ 103098 h 103288"/>
                    </a:gdLst>
                    <a:ahLst/>
                    <a:cxnLst>
                      <a:cxn ang="0">
                        <a:pos x="connsiteX0" y="connsiteY0"/>
                      </a:cxn>
                      <a:cxn ang="0">
                        <a:pos x="connsiteX1" y="connsiteY1"/>
                      </a:cxn>
                      <a:cxn ang="0">
                        <a:pos x="connsiteX2" y="connsiteY2"/>
                      </a:cxn>
                      <a:cxn ang="0">
                        <a:pos x="connsiteX3" y="connsiteY3"/>
                      </a:cxn>
                    </a:cxnLst>
                    <a:rect l="l" t="t" r="r" b="b"/>
                    <a:pathLst>
                      <a:path w="3329820" h="103288">
                        <a:moveTo>
                          <a:pt x="-716" y="-191"/>
                        </a:moveTo>
                        <a:lnTo>
                          <a:pt x="3329105" y="-191"/>
                        </a:lnTo>
                        <a:lnTo>
                          <a:pt x="3329105" y="103098"/>
                        </a:lnTo>
                        <a:lnTo>
                          <a:pt x="-716" y="103098"/>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2" name="Freeform 301">
                    <a:extLst>
                      <a:ext uri="{FF2B5EF4-FFF2-40B4-BE49-F238E27FC236}">
                        <a16:creationId xmlns:a16="http://schemas.microsoft.com/office/drawing/2014/main" id="{97EB9781-EE31-0E6B-F16D-80FBD26BBAE1}"/>
                      </a:ext>
                    </a:extLst>
                  </p:cNvPr>
                  <p:cNvSpPr/>
                  <p:nvPr/>
                </p:nvSpPr>
                <p:spPr>
                  <a:xfrm rot="5400000">
                    <a:off x="6864018" y="3294329"/>
                    <a:ext cx="160870" cy="256099"/>
                  </a:xfrm>
                  <a:custGeom>
                    <a:avLst/>
                    <a:gdLst>
                      <a:gd name="connsiteX0" fmla="*/ -717 w 565873"/>
                      <a:gd name="connsiteY0" fmla="*/ -191 h 900845"/>
                      <a:gd name="connsiteX1" fmla="*/ 565157 w 565873"/>
                      <a:gd name="connsiteY1" fmla="*/ -191 h 900845"/>
                      <a:gd name="connsiteX2" fmla="*/ 565157 w 565873"/>
                      <a:gd name="connsiteY2" fmla="*/ 900655 h 900845"/>
                      <a:gd name="connsiteX3" fmla="*/ -717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7" y="-191"/>
                        </a:moveTo>
                        <a:lnTo>
                          <a:pt x="565157" y="-191"/>
                        </a:lnTo>
                        <a:lnTo>
                          <a:pt x="565157"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3" name="Freeform 302">
                    <a:extLst>
                      <a:ext uri="{FF2B5EF4-FFF2-40B4-BE49-F238E27FC236}">
                        <a16:creationId xmlns:a16="http://schemas.microsoft.com/office/drawing/2014/main" id="{ACFDADE9-998A-E454-9B8F-F22B0F178FDD}"/>
                      </a:ext>
                    </a:extLst>
                  </p:cNvPr>
                  <p:cNvSpPr/>
                  <p:nvPr/>
                </p:nvSpPr>
                <p:spPr>
                  <a:xfrm rot="5400000">
                    <a:off x="6864018" y="3480942"/>
                    <a:ext cx="160870" cy="256099"/>
                  </a:xfrm>
                  <a:custGeom>
                    <a:avLst/>
                    <a:gdLst>
                      <a:gd name="connsiteX0" fmla="*/ -717 w 565873"/>
                      <a:gd name="connsiteY0" fmla="*/ -191 h 900845"/>
                      <a:gd name="connsiteX1" fmla="*/ 565157 w 565873"/>
                      <a:gd name="connsiteY1" fmla="*/ -191 h 900845"/>
                      <a:gd name="connsiteX2" fmla="*/ 565157 w 565873"/>
                      <a:gd name="connsiteY2" fmla="*/ 900655 h 900845"/>
                      <a:gd name="connsiteX3" fmla="*/ -717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7" y="-191"/>
                        </a:moveTo>
                        <a:lnTo>
                          <a:pt x="565157" y="-191"/>
                        </a:lnTo>
                        <a:lnTo>
                          <a:pt x="565157"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4" name="Freeform 303">
                    <a:extLst>
                      <a:ext uri="{FF2B5EF4-FFF2-40B4-BE49-F238E27FC236}">
                        <a16:creationId xmlns:a16="http://schemas.microsoft.com/office/drawing/2014/main" id="{0C327F33-53C6-6776-EF09-6D727B037750}"/>
                      </a:ext>
                    </a:extLst>
                  </p:cNvPr>
                  <p:cNvSpPr/>
                  <p:nvPr/>
                </p:nvSpPr>
                <p:spPr>
                  <a:xfrm rot="5400000">
                    <a:off x="6864010" y="3667563"/>
                    <a:ext cx="160883" cy="256099"/>
                  </a:xfrm>
                  <a:custGeom>
                    <a:avLst/>
                    <a:gdLst>
                      <a:gd name="connsiteX0" fmla="*/ -717 w 565917"/>
                      <a:gd name="connsiteY0" fmla="*/ -190 h 900845"/>
                      <a:gd name="connsiteX1" fmla="*/ 565201 w 565917"/>
                      <a:gd name="connsiteY1" fmla="*/ -190 h 900845"/>
                      <a:gd name="connsiteX2" fmla="*/ 565201 w 565917"/>
                      <a:gd name="connsiteY2" fmla="*/ 900655 h 900845"/>
                      <a:gd name="connsiteX3" fmla="*/ -717 w 565917"/>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917" h="900845">
                        <a:moveTo>
                          <a:pt x="-717" y="-190"/>
                        </a:moveTo>
                        <a:lnTo>
                          <a:pt x="565201" y="-190"/>
                        </a:lnTo>
                        <a:lnTo>
                          <a:pt x="565201"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5" name="Freeform 304">
                    <a:extLst>
                      <a:ext uri="{FF2B5EF4-FFF2-40B4-BE49-F238E27FC236}">
                        <a16:creationId xmlns:a16="http://schemas.microsoft.com/office/drawing/2014/main" id="{41967C14-A3C0-C069-E7B0-C98208E439C1}"/>
                      </a:ext>
                    </a:extLst>
                  </p:cNvPr>
                  <p:cNvSpPr/>
                  <p:nvPr/>
                </p:nvSpPr>
                <p:spPr>
                  <a:xfrm rot="5400000">
                    <a:off x="6864004" y="3854158"/>
                    <a:ext cx="160870" cy="256099"/>
                  </a:xfrm>
                  <a:custGeom>
                    <a:avLst/>
                    <a:gdLst>
                      <a:gd name="connsiteX0" fmla="*/ -717 w 565873"/>
                      <a:gd name="connsiteY0" fmla="*/ -191 h 900845"/>
                      <a:gd name="connsiteX1" fmla="*/ 565157 w 565873"/>
                      <a:gd name="connsiteY1" fmla="*/ -191 h 900845"/>
                      <a:gd name="connsiteX2" fmla="*/ 565157 w 565873"/>
                      <a:gd name="connsiteY2" fmla="*/ 900655 h 900845"/>
                      <a:gd name="connsiteX3" fmla="*/ -717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7" y="-191"/>
                        </a:moveTo>
                        <a:lnTo>
                          <a:pt x="565157" y="-191"/>
                        </a:lnTo>
                        <a:lnTo>
                          <a:pt x="565157"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6" name="Freeform 305">
                    <a:extLst>
                      <a:ext uri="{FF2B5EF4-FFF2-40B4-BE49-F238E27FC236}">
                        <a16:creationId xmlns:a16="http://schemas.microsoft.com/office/drawing/2014/main" id="{25185FDC-BC97-2546-45C3-FAD18634F18B}"/>
                      </a:ext>
                    </a:extLst>
                  </p:cNvPr>
                  <p:cNvSpPr/>
                  <p:nvPr/>
                </p:nvSpPr>
                <p:spPr>
                  <a:xfrm rot="5400000">
                    <a:off x="6864018" y="4040773"/>
                    <a:ext cx="160870" cy="256099"/>
                  </a:xfrm>
                  <a:custGeom>
                    <a:avLst/>
                    <a:gdLst>
                      <a:gd name="connsiteX0" fmla="*/ -717 w 565873"/>
                      <a:gd name="connsiteY0" fmla="*/ -191 h 900845"/>
                      <a:gd name="connsiteX1" fmla="*/ 565157 w 565873"/>
                      <a:gd name="connsiteY1" fmla="*/ -191 h 900845"/>
                      <a:gd name="connsiteX2" fmla="*/ 565157 w 565873"/>
                      <a:gd name="connsiteY2" fmla="*/ 900655 h 900845"/>
                      <a:gd name="connsiteX3" fmla="*/ -717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7" y="-191"/>
                        </a:moveTo>
                        <a:lnTo>
                          <a:pt x="565157" y="-191"/>
                        </a:lnTo>
                        <a:lnTo>
                          <a:pt x="565157"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7" name="Freeform 306">
                    <a:extLst>
                      <a:ext uri="{FF2B5EF4-FFF2-40B4-BE49-F238E27FC236}">
                        <a16:creationId xmlns:a16="http://schemas.microsoft.com/office/drawing/2014/main" id="{A13DA3EF-5BAB-FA8B-D2B5-DAECB83F29BF}"/>
                      </a:ext>
                    </a:extLst>
                  </p:cNvPr>
                  <p:cNvSpPr/>
                  <p:nvPr/>
                </p:nvSpPr>
                <p:spPr>
                  <a:xfrm rot="5400000">
                    <a:off x="6579985" y="3294341"/>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8" name="Freeform 307">
                    <a:extLst>
                      <a:ext uri="{FF2B5EF4-FFF2-40B4-BE49-F238E27FC236}">
                        <a16:creationId xmlns:a16="http://schemas.microsoft.com/office/drawing/2014/main" id="{7F8DB0B1-244B-AD60-E292-089E721D8180}"/>
                      </a:ext>
                    </a:extLst>
                  </p:cNvPr>
                  <p:cNvSpPr/>
                  <p:nvPr/>
                </p:nvSpPr>
                <p:spPr>
                  <a:xfrm rot="5400000">
                    <a:off x="6579998" y="3480942"/>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09" name="Freeform 308">
                    <a:extLst>
                      <a:ext uri="{FF2B5EF4-FFF2-40B4-BE49-F238E27FC236}">
                        <a16:creationId xmlns:a16="http://schemas.microsoft.com/office/drawing/2014/main" id="{F46C542C-93B7-02CD-E5FB-74E892D92E5C}"/>
                      </a:ext>
                    </a:extLst>
                  </p:cNvPr>
                  <p:cNvSpPr/>
                  <p:nvPr/>
                </p:nvSpPr>
                <p:spPr>
                  <a:xfrm rot="5400000">
                    <a:off x="6579992" y="3667563"/>
                    <a:ext cx="160883" cy="256099"/>
                  </a:xfrm>
                  <a:custGeom>
                    <a:avLst/>
                    <a:gdLst>
                      <a:gd name="connsiteX0" fmla="*/ -716 w 565917"/>
                      <a:gd name="connsiteY0" fmla="*/ -190 h 900845"/>
                      <a:gd name="connsiteX1" fmla="*/ 565201 w 565917"/>
                      <a:gd name="connsiteY1" fmla="*/ -190 h 900845"/>
                      <a:gd name="connsiteX2" fmla="*/ 565201 w 565917"/>
                      <a:gd name="connsiteY2" fmla="*/ 900655 h 900845"/>
                      <a:gd name="connsiteX3" fmla="*/ -716 w 565917"/>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917" h="900845">
                        <a:moveTo>
                          <a:pt x="-716" y="-190"/>
                        </a:moveTo>
                        <a:lnTo>
                          <a:pt x="565201" y="-190"/>
                        </a:lnTo>
                        <a:lnTo>
                          <a:pt x="565201"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0" name="Freeform 309">
                    <a:extLst>
                      <a:ext uri="{FF2B5EF4-FFF2-40B4-BE49-F238E27FC236}">
                        <a16:creationId xmlns:a16="http://schemas.microsoft.com/office/drawing/2014/main" id="{15219F0B-94D9-3289-3367-3981568886B7}"/>
                      </a:ext>
                    </a:extLst>
                  </p:cNvPr>
                  <p:cNvSpPr/>
                  <p:nvPr/>
                </p:nvSpPr>
                <p:spPr>
                  <a:xfrm rot="5400000">
                    <a:off x="6579998" y="3854158"/>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1" name="Freeform 310">
                    <a:extLst>
                      <a:ext uri="{FF2B5EF4-FFF2-40B4-BE49-F238E27FC236}">
                        <a16:creationId xmlns:a16="http://schemas.microsoft.com/office/drawing/2014/main" id="{ACCCBD8C-A17D-D84E-807D-D6838E15FA50}"/>
                      </a:ext>
                    </a:extLst>
                  </p:cNvPr>
                  <p:cNvSpPr/>
                  <p:nvPr/>
                </p:nvSpPr>
                <p:spPr>
                  <a:xfrm rot="5400000">
                    <a:off x="6579998" y="4040773"/>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2" name="Freeform 311">
                    <a:extLst>
                      <a:ext uri="{FF2B5EF4-FFF2-40B4-BE49-F238E27FC236}">
                        <a16:creationId xmlns:a16="http://schemas.microsoft.com/office/drawing/2014/main" id="{EAC81D90-0148-BE1B-A65B-FC5B4C6DDE36}"/>
                      </a:ext>
                    </a:extLst>
                  </p:cNvPr>
                  <p:cNvSpPr/>
                  <p:nvPr/>
                </p:nvSpPr>
                <p:spPr>
                  <a:xfrm>
                    <a:off x="4884034" y="3279421"/>
                    <a:ext cx="666382" cy="1015996"/>
                  </a:xfrm>
                  <a:custGeom>
                    <a:avLst/>
                    <a:gdLst>
                      <a:gd name="connsiteX0" fmla="*/ 0 w 2344042"/>
                      <a:gd name="connsiteY0" fmla="*/ 0 h 3573833"/>
                      <a:gd name="connsiteX1" fmla="*/ 2344042 w 2344042"/>
                      <a:gd name="connsiteY1" fmla="*/ 0 h 3573833"/>
                      <a:gd name="connsiteX2" fmla="*/ 2344042 w 2344042"/>
                      <a:gd name="connsiteY2" fmla="*/ 3573834 h 3573833"/>
                      <a:gd name="connsiteX3" fmla="*/ 0 w 2344042"/>
                      <a:gd name="connsiteY3" fmla="*/ 3573834 h 3573833"/>
                    </a:gdLst>
                    <a:ahLst/>
                    <a:cxnLst>
                      <a:cxn ang="0">
                        <a:pos x="connsiteX0" y="connsiteY0"/>
                      </a:cxn>
                      <a:cxn ang="0">
                        <a:pos x="connsiteX1" y="connsiteY1"/>
                      </a:cxn>
                      <a:cxn ang="0">
                        <a:pos x="connsiteX2" y="connsiteY2"/>
                      </a:cxn>
                      <a:cxn ang="0">
                        <a:pos x="connsiteX3" y="connsiteY3"/>
                      </a:cxn>
                    </a:cxnLst>
                    <a:rect l="l" t="t" r="r" b="b"/>
                    <a:pathLst>
                      <a:path w="2344042" h="3573833">
                        <a:moveTo>
                          <a:pt x="0" y="0"/>
                        </a:moveTo>
                        <a:lnTo>
                          <a:pt x="2344042" y="0"/>
                        </a:lnTo>
                        <a:lnTo>
                          <a:pt x="2344042" y="3573834"/>
                        </a:lnTo>
                        <a:lnTo>
                          <a:pt x="0" y="3573834"/>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3" name="Freeform 312">
                    <a:extLst>
                      <a:ext uri="{FF2B5EF4-FFF2-40B4-BE49-F238E27FC236}">
                        <a16:creationId xmlns:a16="http://schemas.microsoft.com/office/drawing/2014/main" id="{D329E5D4-0B57-81ED-A0C9-025EC7A1E119}"/>
                      </a:ext>
                    </a:extLst>
                  </p:cNvPr>
                  <p:cNvSpPr/>
                  <p:nvPr/>
                </p:nvSpPr>
                <p:spPr>
                  <a:xfrm>
                    <a:off x="4876133" y="4271181"/>
                    <a:ext cx="674269" cy="24235"/>
                  </a:xfrm>
                  <a:custGeom>
                    <a:avLst/>
                    <a:gdLst>
                      <a:gd name="connsiteX0" fmla="*/ 0 w 2371788"/>
                      <a:gd name="connsiteY0" fmla="*/ 0 h 85250"/>
                      <a:gd name="connsiteX1" fmla="*/ 2371789 w 2371788"/>
                      <a:gd name="connsiteY1" fmla="*/ 0 h 85250"/>
                      <a:gd name="connsiteX2" fmla="*/ 2371789 w 2371788"/>
                      <a:gd name="connsiteY2" fmla="*/ 85251 h 85250"/>
                      <a:gd name="connsiteX3" fmla="*/ 0 w 2371788"/>
                      <a:gd name="connsiteY3" fmla="*/ 85251 h 85250"/>
                    </a:gdLst>
                    <a:ahLst/>
                    <a:cxnLst>
                      <a:cxn ang="0">
                        <a:pos x="connsiteX0" y="connsiteY0"/>
                      </a:cxn>
                      <a:cxn ang="0">
                        <a:pos x="connsiteX1" y="connsiteY1"/>
                      </a:cxn>
                      <a:cxn ang="0">
                        <a:pos x="connsiteX2" y="connsiteY2"/>
                      </a:cxn>
                      <a:cxn ang="0">
                        <a:pos x="connsiteX3" y="connsiteY3"/>
                      </a:cxn>
                    </a:cxnLst>
                    <a:rect l="l" t="t" r="r" b="b"/>
                    <a:pathLst>
                      <a:path w="2371788" h="85250">
                        <a:moveTo>
                          <a:pt x="0" y="0"/>
                        </a:moveTo>
                        <a:lnTo>
                          <a:pt x="2371789" y="0"/>
                        </a:lnTo>
                        <a:lnTo>
                          <a:pt x="2371789" y="85251"/>
                        </a:lnTo>
                        <a:lnTo>
                          <a:pt x="0" y="85251"/>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4" name="Freeform 313">
                    <a:extLst>
                      <a:ext uri="{FF2B5EF4-FFF2-40B4-BE49-F238E27FC236}">
                        <a16:creationId xmlns:a16="http://schemas.microsoft.com/office/drawing/2014/main" id="{BBF92515-451E-B37A-788E-EE2B1763AE53}"/>
                      </a:ext>
                    </a:extLst>
                  </p:cNvPr>
                  <p:cNvSpPr/>
                  <p:nvPr/>
                </p:nvSpPr>
                <p:spPr>
                  <a:xfrm>
                    <a:off x="6451369" y="4271181"/>
                    <a:ext cx="674269" cy="24235"/>
                  </a:xfrm>
                  <a:custGeom>
                    <a:avLst/>
                    <a:gdLst>
                      <a:gd name="connsiteX0" fmla="*/ 0 w 2371788"/>
                      <a:gd name="connsiteY0" fmla="*/ 0 h 85250"/>
                      <a:gd name="connsiteX1" fmla="*/ 2371789 w 2371788"/>
                      <a:gd name="connsiteY1" fmla="*/ 0 h 85250"/>
                      <a:gd name="connsiteX2" fmla="*/ 2371789 w 2371788"/>
                      <a:gd name="connsiteY2" fmla="*/ 85251 h 85250"/>
                      <a:gd name="connsiteX3" fmla="*/ 0 w 2371788"/>
                      <a:gd name="connsiteY3" fmla="*/ 85251 h 85250"/>
                    </a:gdLst>
                    <a:ahLst/>
                    <a:cxnLst>
                      <a:cxn ang="0">
                        <a:pos x="connsiteX0" y="connsiteY0"/>
                      </a:cxn>
                      <a:cxn ang="0">
                        <a:pos x="connsiteX1" y="connsiteY1"/>
                      </a:cxn>
                      <a:cxn ang="0">
                        <a:pos x="connsiteX2" y="connsiteY2"/>
                      </a:cxn>
                      <a:cxn ang="0">
                        <a:pos x="connsiteX3" y="connsiteY3"/>
                      </a:cxn>
                    </a:cxnLst>
                    <a:rect l="l" t="t" r="r" b="b"/>
                    <a:pathLst>
                      <a:path w="2371788" h="85250">
                        <a:moveTo>
                          <a:pt x="0" y="0"/>
                        </a:moveTo>
                        <a:lnTo>
                          <a:pt x="2371789" y="0"/>
                        </a:lnTo>
                        <a:lnTo>
                          <a:pt x="2371789" y="85251"/>
                        </a:lnTo>
                        <a:lnTo>
                          <a:pt x="0" y="85251"/>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5" name="Freeform 314">
                    <a:extLst>
                      <a:ext uri="{FF2B5EF4-FFF2-40B4-BE49-F238E27FC236}">
                        <a16:creationId xmlns:a16="http://schemas.microsoft.com/office/drawing/2014/main" id="{F1DDE6B9-8CFC-AC46-0438-3E73A54E1D67}"/>
                      </a:ext>
                    </a:extLst>
                  </p:cNvPr>
                  <p:cNvSpPr/>
                  <p:nvPr/>
                </p:nvSpPr>
                <p:spPr>
                  <a:xfrm>
                    <a:off x="5488264" y="3279421"/>
                    <a:ext cx="62139" cy="1015996"/>
                  </a:xfrm>
                  <a:custGeom>
                    <a:avLst/>
                    <a:gdLst>
                      <a:gd name="connsiteX0" fmla="*/ 0 w 218576"/>
                      <a:gd name="connsiteY0" fmla="*/ 0 h 3573833"/>
                      <a:gd name="connsiteX1" fmla="*/ 218577 w 218576"/>
                      <a:gd name="connsiteY1" fmla="*/ 0 h 3573833"/>
                      <a:gd name="connsiteX2" fmla="*/ 218577 w 218576"/>
                      <a:gd name="connsiteY2" fmla="*/ 3573834 h 3573833"/>
                      <a:gd name="connsiteX3" fmla="*/ 0 w 218576"/>
                      <a:gd name="connsiteY3" fmla="*/ 3573834 h 3573833"/>
                    </a:gdLst>
                    <a:ahLst/>
                    <a:cxnLst>
                      <a:cxn ang="0">
                        <a:pos x="connsiteX0" y="connsiteY0"/>
                      </a:cxn>
                      <a:cxn ang="0">
                        <a:pos x="connsiteX1" y="connsiteY1"/>
                      </a:cxn>
                      <a:cxn ang="0">
                        <a:pos x="connsiteX2" y="connsiteY2"/>
                      </a:cxn>
                      <a:cxn ang="0">
                        <a:pos x="connsiteX3" y="connsiteY3"/>
                      </a:cxn>
                    </a:cxnLst>
                    <a:rect l="l" t="t" r="r" b="b"/>
                    <a:pathLst>
                      <a:path w="218576" h="3573833">
                        <a:moveTo>
                          <a:pt x="0" y="0"/>
                        </a:moveTo>
                        <a:lnTo>
                          <a:pt x="218577" y="0"/>
                        </a:lnTo>
                        <a:lnTo>
                          <a:pt x="218577" y="3573834"/>
                        </a:lnTo>
                        <a:lnTo>
                          <a:pt x="0" y="3573834"/>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6" name="Freeform 315">
                    <a:extLst>
                      <a:ext uri="{FF2B5EF4-FFF2-40B4-BE49-F238E27FC236}">
                        <a16:creationId xmlns:a16="http://schemas.microsoft.com/office/drawing/2014/main" id="{7A7B4832-00FF-00CC-4FA5-7818C7502EB5}"/>
                      </a:ext>
                    </a:extLst>
                  </p:cNvPr>
                  <p:cNvSpPr/>
                  <p:nvPr/>
                </p:nvSpPr>
                <p:spPr>
                  <a:xfrm>
                    <a:off x="4858451" y="3264739"/>
                    <a:ext cx="946626" cy="29363"/>
                  </a:xfrm>
                  <a:custGeom>
                    <a:avLst/>
                    <a:gdLst>
                      <a:gd name="connsiteX0" fmla="*/ 0 w 3329820"/>
                      <a:gd name="connsiteY0" fmla="*/ 0 h 103288"/>
                      <a:gd name="connsiteX1" fmla="*/ 3329821 w 3329820"/>
                      <a:gd name="connsiteY1" fmla="*/ 0 h 103288"/>
                      <a:gd name="connsiteX2" fmla="*/ 3329821 w 3329820"/>
                      <a:gd name="connsiteY2" fmla="*/ 103289 h 103288"/>
                      <a:gd name="connsiteX3" fmla="*/ 0 w 3329820"/>
                      <a:gd name="connsiteY3" fmla="*/ 103289 h 103288"/>
                    </a:gdLst>
                    <a:ahLst/>
                    <a:cxnLst>
                      <a:cxn ang="0">
                        <a:pos x="connsiteX0" y="connsiteY0"/>
                      </a:cxn>
                      <a:cxn ang="0">
                        <a:pos x="connsiteX1" y="connsiteY1"/>
                      </a:cxn>
                      <a:cxn ang="0">
                        <a:pos x="connsiteX2" y="connsiteY2"/>
                      </a:cxn>
                      <a:cxn ang="0">
                        <a:pos x="connsiteX3" y="connsiteY3"/>
                      </a:cxn>
                    </a:cxnLst>
                    <a:rect l="l" t="t" r="r" b="b"/>
                    <a:pathLst>
                      <a:path w="3329820" h="103288">
                        <a:moveTo>
                          <a:pt x="0" y="0"/>
                        </a:moveTo>
                        <a:lnTo>
                          <a:pt x="3329821" y="0"/>
                        </a:lnTo>
                        <a:lnTo>
                          <a:pt x="3329821" y="103289"/>
                        </a:lnTo>
                        <a:lnTo>
                          <a:pt x="0" y="103289"/>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7" name="Freeform 316">
                    <a:extLst>
                      <a:ext uri="{FF2B5EF4-FFF2-40B4-BE49-F238E27FC236}">
                        <a16:creationId xmlns:a16="http://schemas.microsoft.com/office/drawing/2014/main" id="{F321A907-9D01-095D-9671-94CB48D09E75}"/>
                      </a:ext>
                    </a:extLst>
                  </p:cNvPr>
                  <p:cNvSpPr/>
                  <p:nvPr/>
                </p:nvSpPr>
                <p:spPr>
                  <a:xfrm>
                    <a:off x="4999055" y="2955529"/>
                    <a:ext cx="806033" cy="29363"/>
                  </a:xfrm>
                  <a:custGeom>
                    <a:avLst/>
                    <a:gdLst>
                      <a:gd name="connsiteX0" fmla="*/ 0 w 2835277"/>
                      <a:gd name="connsiteY0" fmla="*/ 0 h 103288"/>
                      <a:gd name="connsiteX1" fmla="*/ 2835277 w 2835277"/>
                      <a:gd name="connsiteY1" fmla="*/ 0 h 103288"/>
                      <a:gd name="connsiteX2" fmla="*/ 2835277 w 2835277"/>
                      <a:gd name="connsiteY2" fmla="*/ 103289 h 103288"/>
                      <a:gd name="connsiteX3" fmla="*/ 0 w 2835277"/>
                      <a:gd name="connsiteY3" fmla="*/ 103289 h 103288"/>
                    </a:gdLst>
                    <a:ahLst/>
                    <a:cxnLst>
                      <a:cxn ang="0">
                        <a:pos x="connsiteX0" y="connsiteY0"/>
                      </a:cxn>
                      <a:cxn ang="0">
                        <a:pos x="connsiteX1" y="connsiteY1"/>
                      </a:cxn>
                      <a:cxn ang="0">
                        <a:pos x="connsiteX2" y="connsiteY2"/>
                      </a:cxn>
                      <a:cxn ang="0">
                        <a:pos x="connsiteX3" y="connsiteY3"/>
                      </a:cxn>
                    </a:cxnLst>
                    <a:rect l="l" t="t" r="r" b="b"/>
                    <a:pathLst>
                      <a:path w="2835277" h="103288">
                        <a:moveTo>
                          <a:pt x="0" y="0"/>
                        </a:moveTo>
                        <a:lnTo>
                          <a:pt x="2835277" y="0"/>
                        </a:lnTo>
                        <a:lnTo>
                          <a:pt x="2835277" y="103289"/>
                        </a:lnTo>
                        <a:lnTo>
                          <a:pt x="0" y="103289"/>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8" name="Freeform 317">
                    <a:extLst>
                      <a:ext uri="{FF2B5EF4-FFF2-40B4-BE49-F238E27FC236}">
                        <a16:creationId xmlns:a16="http://schemas.microsoft.com/office/drawing/2014/main" id="{B200EBDF-AB44-81B0-A4BA-A6747F0910C1}"/>
                      </a:ext>
                    </a:extLst>
                  </p:cNvPr>
                  <p:cNvSpPr/>
                  <p:nvPr/>
                </p:nvSpPr>
                <p:spPr>
                  <a:xfrm>
                    <a:off x="5550416" y="2914606"/>
                    <a:ext cx="906534" cy="210988"/>
                  </a:xfrm>
                  <a:custGeom>
                    <a:avLst/>
                    <a:gdLst>
                      <a:gd name="connsiteX0" fmla="*/ 0 w 3188793"/>
                      <a:gd name="connsiteY0" fmla="*/ 0 h 742163"/>
                      <a:gd name="connsiteX1" fmla="*/ 3188794 w 3188793"/>
                      <a:gd name="connsiteY1" fmla="*/ 0 h 742163"/>
                      <a:gd name="connsiteX2" fmla="*/ 3188794 w 3188793"/>
                      <a:gd name="connsiteY2" fmla="*/ 742164 h 742163"/>
                      <a:gd name="connsiteX3" fmla="*/ 0 w 3188793"/>
                      <a:gd name="connsiteY3" fmla="*/ 742164 h 742163"/>
                    </a:gdLst>
                    <a:ahLst/>
                    <a:cxnLst>
                      <a:cxn ang="0">
                        <a:pos x="connsiteX0" y="connsiteY0"/>
                      </a:cxn>
                      <a:cxn ang="0">
                        <a:pos x="connsiteX1" y="connsiteY1"/>
                      </a:cxn>
                      <a:cxn ang="0">
                        <a:pos x="connsiteX2" y="connsiteY2"/>
                      </a:cxn>
                      <a:cxn ang="0">
                        <a:pos x="connsiteX3" y="connsiteY3"/>
                      </a:cxn>
                    </a:cxnLst>
                    <a:rect l="l" t="t" r="r" b="b"/>
                    <a:pathLst>
                      <a:path w="3188793" h="742163">
                        <a:moveTo>
                          <a:pt x="0" y="0"/>
                        </a:moveTo>
                        <a:lnTo>
                          <a:pt x="3188794" y="0"/>
                        </a:lnTo>
                        <a:lnTo>
                          <a:pt x="3188794" y="742164"/>
                        </a:lnTo>
                        <a:lnTo>
                          <a:pt x="0" y="742164"/>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19" name="Freeform 318">
                    <a:extLst>
                      <a:ext uri="{FF2B5EF4-FFF2-40B4-BE49-F238E27FC236}">
                        <a16:creationId xmlns:a16="http://schemas.microsoft.com/office/drawing/2014/main" id="{0CB6962E-916B-D3C6-BBB4-7D94D1CC22BB}"/>
                      </a:ext>
                    </a:extLst>
                  </p:cNvPr>
                  <p:cNvSpPr/>
                  <p:nvPr/>
                </p:nvSpPr>
                <p:spPr>
                  <a:xfrm>
                    <a:off x="5550416" y="3297212"/>
                    <a:ext cx="906534" cy="998205"/>
                  </a:xfrm>
                  <a:custGeom>
                    <a:avLst/>
                    <a:gdLst>
                      <a:gd name="connsiteX0" fmla="*/ 0 w 3188793"/>
                      <a:gd name="connsiteY0" fmla="*/ 0 h 3511251"/>
                      <a:gd name="connsiteX1" fmla="*/ 3188794 w 3188793"/>
                      <a:gd name="connsiteY1" fmla="*/ 0 h 3511251"/>
                      <a:gd name="connsiteX2" fmla="*/ 3188794 w 3188793"/>
                      <a:gd name="connsiteY2" fmla="*/ 3511252 h 3511251"/>
                      <a:gd name="connsiteX3" fmla="*/ 0 w 3188793"/>
                      <a:gd name="connsiteY3" fmla="*/ 3511252 h 3511251"/>
                    </a:gdLst>
                    <a:ahLst/>
                    <a:cxnLst>
                      <a:cxn ang="0">
                        <a:pos x="connsiteX0" y="connsiteY0"/>
                      </a:cxn>
                      <a:cxn ang="0">
                        <a:pos x="connsiteX1" y="connsiteY1"/>
                      </a:cxn>
                      <a:cxn ang="0">
                        <a:pos x="connsiteX2" y="connsiteY2"/>
                      </a:cxn>
                      <a:cxn ang="0">
                        <a:pos x="connsiteX3" y="connsiteY3"/>
                      </a:cxn>
                    </a:cxnLst>
                    <a:rect l="l" t="t" r="r" b="b"/>
                    <a:pathLst>
                      <a:path w="3188793" h="3511251">
                        <a:moveTo>
                          <a:pt x="0" y="0"/>
                        </a:moveTo>
                        <a:lnTo>
                          <a:pt x="3188794" y="0"/>
                        </a:lnTo>
                        <a:lnTo>
                          <a:pt x="3188794" y="3511252"/>
                        </a:lnTo>
                        <a:lnTo>
                          <a:pt x="0" y="3511252"/>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0" name="Freeform 319">
                    <a:extLst>
                      <a:ext uri="{FF2B5EF4-FFF2-40B4-BE49-F238E27FC236}">
                        <a16:creationId xmlns:a16="http://schemas.microsoft.com/office/drawing/2014/main" id="{6C7079A1-DEC1-6231-1A83-E31E6F32CA4C}"/>
                      </a:ext>
                    </a:extLst>
                  </p:cNvPr>
                  <p:cNvSpPr/>
                  <p:nvPr/>
                </p:nvSpPr>
                <p:spPr>
                  <a:xfrm rot="5400000">
                    <a:off x="5752695" y="3233068"/>
                    <a:ext cx="501410" cy="798200"/>
                  </a:xfrm>
                  <a:custGeom>
                    <a:avLst/>
                    <a:gdLst>
                      <a:gd name="connsiteX0" fmla="*/ -716 w 1763744"/>
                      <a:gd name="connsiteY0" fmla="*/ -191 h 2807722"/>
                      <a:gd name="connsiteX1" fmla="*/ 1763028 w 1763744"/>
                      <a:gd name="connsiteY1" fmla="*/ -191 h 2807722"/>
                      <a:gd name="connsiteX2" fmla="*/ 1763028 w 1763744"/>
                      <a:gd name="connsiteY2" fmla="*/ 2807532 h 2807722"/>
                      <a:gd name="connsiteX3" fmla="*/ -716 w 1763744"/>
                      <a:gd name="connsiteY3" fmla="*/ 2807532 h 2807722"/>
                    </a:gdLst>
                    <a:ahLst/>
                    <a:cxnLst>
                      <a:cxn ang="0">
                        <a:pos x="connsiteX0" y="connsiteY0"/>
                      </a:cxn>
                      <a:cxn ang="0">
                        <a:pos x="connsiteX1" y="connsiteY1"/>
                      </a:cxn>
                      <a:cxn ang="0">
                        <a:pos x="connsiteX2" y="connsiteY2"/>
                      </a:cxn>
                      <a:cxn ang="0">
                        <a:pos x="connsiteX3" y="connsiteY3"/>
                      </a:cxn>
                    </a:cxnLst>
                    <a:rect l="l" t="t" r="r" b="b"/>
                    <a:pathLst>
                      <a:path w="1763744" h="2807722">
                        <a:moveTo>
                          <a:pt x="-716" y="-191"/>
                        </a:moveTo>
                        <a:lnTo>
                          <a:pt x="1763028" y="-191"/>
                        </a:lnTo>
                        <a:lnTo>
                          <a:pt x="1763028" y="2807532"/>
                        </a:lnTo>
                        <a:lnTo>
                          <a:pt x="-716" y="2807532"/>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1" name="Freeform 320">
                    <a:extLst>
                      <a:ext uri="{FF2B5EF4-FFF2-40B4-BE49-F238E27FC236}">
                        <a16:creationId xmlns:a16="http://schemas.microsoft.com/office/drawing/2014/main" id="{757CF415-96A6-8B53-DB59-98781C2822D6}"/>
                      </a:ext>
                    </a:extLst>
                  </p:cNvPr>
                  <p:cNvSpPr/>
                  <p:nvPr/>
                </p:nvSpPr>
                <p:spPr>
                  <a:xfrm rot="5400000">
                    <a:off x="4978954" y="3294329"/>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2" name="Freeform 321">
                    <a:extLst>
                      <a:ext uri="{FF2B5EF4-FFF2-40B4-BE49-F238E27FC236}">
                        <a16:creationId xmlns:a16="http://schemas.microsoft.com/office/drawing/2014/main" id="{ED318733-091E-9A91-559A-7377965897A7}"/>
                      </a:ext>
                    </a:extLst>
                  </p:cNvPr>
                  <p:cNvSpPr/>
                  <p:nvPr/>
                </p:nvSpPr>
                <p:spPr>
                  <a:xfrm rot="5400000">
                    <a:off x="4978966" y="3480942"/>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3" name="Freeform 322">
                    <a:extLst>
                      <a:ext uri="{FF2B5EF4-FFF2-40B4-BE49-F238E27FC236}">
                        <a16:creationId xmlns:a16="http://schemas.microsoft.com/office/drawing/2014/main" id="{5CD6AD44-875D-974B-6161-2AEED4574427}"/>
                      </a:ext>
                    </a:extLst>
                  </p:cNvPr>
                  <p:cNvSpPr/>
                  <p:nvPr/>
                </p:nvSpPr>
                <p:spPr>
                  <a:xfrm rot="5400000">
                    <a:off x="4978946" y="3667551"/>
                    <a:ext cx="160883" cy="256099"/>
                  </a:xfrm>
                  <a:custGeom>
                    <a:avLst/>
                    <a:gdLst>
                      <a:gd name="connsiteX0" fmla="*/ -716 w 565917"/>
                      <a:gd name="connsiteY0" fmla="*/ -190 h 900845"/>
                      <a:gd name="connsiteX1" fmla="*/ 565201 w 565917"/>
                      <a:gd name="connsiteY1" fmla="*/ -190 h 900845"/>
                      <a:gd name="connsiteX2" fmla="*/ 565201 w 565917"/>
                      <a:gd name="connsiteY2" fmla="*/ 900655 h 900845"/>
                      <a:gd name="connsiteX3" fmla="*/ -716 w 565917"/>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917" h="900845">
                        <a:moveTo>
                          <a:pt x="-716" y="-190"/>
                        </a:moveTo>
                        <a:lnTo>
                          <a:pt x="565201" y="-190"/>
                        </a:lnTo>
                        <a:lnTo>
                          <a:pt x="565201"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4" name="Freeform 323">
                    <a:extLst>
                      <a:ext uri="{FF2B5EF4-FFF2-40B4-BE49-F238E27FC236}">
                        <a16:creationId xmlns:a16="http://schemas.microsoft.com/office/drawing/2014/main" id="{9A32CD73-324A-A061-8296-03B511894C3B}"/>
                      </a:ext>
                    </a:extLst>
                  </p:cNvPr>
                  <p:cNvSpPr/>
                  <p:nvPr/>
                </p:nvSpPr>
                <p:spPr>
                  <a:xfrm rot="5400000">
                    <a:off x="4978966" y="3854158"/>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5" name="Freeform 324">
                    <a:extLst>
                      <a:ext uri="{FF2B5EF4-FFF2-40B4-BE49-F238E27FC236}">
                        <a16:creationId xmlns:a16="http://schemas.microsoft.com/office/drawing/2014/main" id="{DC1D4F70-16D0-97B7-E971-190CBADD64B7}"/>
                      </a:ext>
                    </a:extLst>
                  </p:cNvPr>
                  <p:cNvSpPr/>
                  <p:nvPr/>
                </p:nvSpPr>
                <p:spPr>
                  <a:xfrm rot="5400000">
                    <a:off x="4978954" y="4040760"/>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6" name="Freeform 325">
                    <a:extLst>
                      <a:ext uri="{FF2B5EF4-FFF2-40B4-BE49-F238E27FC236}">
                        <a16:creationId xmlns:a16="http://schemas.microsoft.com/office/drawing/2014/main" id="{B2645515-D58D-3FF5-3A75-94C40B64D5D3}"/>
                      </a:ext>
                    </a:extLst>
                  </p:cNvPr>
                  <p:cNvSpPr/>
                  <p:nvPr/>
                </p:nvSpPr>
                <p:spPr>
                  <a:xfrm rot="5400000">
                    <a:off x="5262972" y="3294341"/>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7" name="Freeform 326">
                    <a:extLst>
                      <a:ext uri="{FF2B5EF4-FFF2-40B4-BE49-F238E27FC236}">
                        <a16:creationId xmlns:a16="http://schemas.microsoft.com/office/drawing/2014/main" id="{7FAD28FC-6176-CB65-FD13-E1B1462F7C99}"/>
                      </a:ext>
                    </a:extLst>
                  </p:cNvPr>
                  <p:cNvSpPr/>
                  <p:nvPr/>
                </p:nvSpPr>
                <p:spPr>
                  <a:xfrm rot="5400000">
                    <a:off x="5022532" y="3047156"/>
                    <a:ext cx="160870" cy="120313"/>
                  </a:xfrm>
                  <a:custGeom>
                    <a:avLst/>
                    <a:gdLst>
                      <a:gd name="connsiteX0" fmla="*/ -716 w 565873"/>
                      <a:gd name="connsiteY0" fmla="*/ -191 h 423211"/>
                      <a:gd name="connsiteX1" fmla="*/ 565157 w 565873"/>
                      <a:gd name="connsiteY1" fmla="*/ -191 h 423211"/>
                      <a:gd name="connsiteX2" fmla="*/ 565157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7" y="-191"/>
                        </a:lnTo>
                        <a:lnTo>
                          <a:pt x="565157"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8" name="Freeform 327">
                    <a:extLst>
                      <a:ext uri="{FF2B5EF4-FFF2-40B4-BE49-F238E27FC236}">
                        <a16:creationId xmlns:a16="http://schemas.microsoft.com/office/drawing/2014/main" id="{919DCCC9-05CF-C71E-0942-FB24990198B7}"/>
                      </a:ext>
                    </a:extLst>
                  </p:cNvPr>
                  <p:cNvSpPr/>
                  <p:nvPr/>
                </p:nvSpPr>
                <p:spPr>
                  <a:xfrm rot="5400000">
                    <a:off x="5173019" y="3047156"/>
                    <a:ext cx="160870" cy="120313"/>
                  </a:xfrm>
                  <a:custGeom>
                    <a:avLst/>
                    <a:gdLst>
                      <a:gd name="connsiteX0" fmla="*/ -716 w 565873"/>
                      <a:gd name="connsiteY0" fmla="*/ -191 h 423211"/>
                      <a:gd name="connsiteX1" fmla="*/ 565157 w 565873"/>
                      <a:gd name="connsiteY1" fmla="*/ -191 h 423211"/>
                      <a:gd name="connsiteX2" fmla="*/ 565157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7" y="-191"/>
                        </a:lnTo>
                        <a:lnTo>
                          <a:pt x="565157"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29" name="Freeform 328">
                    <a:extLst>
                      <a:ext uri="{FF2B5EF4-FFF2-40B4-BE49-F238E27FC236}">
                        <a16:creationId xmlns:a16="http://schemas.microsoft.com/office/drawing/2014/main" id="{C2BDE1E0-2D6C-F4E1-E88B-73A2E08D9494}"/>
                      </a:ext>
                    </a:extLst>
                  </p:cNvPr>
                  <p:cNvSpPr/>
                  <p:nvPr/>
                </p:nvSpPr>
                <p:spPr>
                  <a:xfrm rot="5400000">
                    <a:off x="5320433" y="3047156"/>
                    <a:ext cx="160870" cy="120313"/>
                  </a:xfrm>
                  <a:custGeom>
                    <a:avLst/>
                    <a:gdLst>
                      <a:gd name="connsiteX0" fmla="*/ -716 w 565873"/>
                      <a:gd name="connsiteY0" fmla="*/ -191 h 423211"/>
                      <a:gd name="connsiteX1" fmla="*/ 565158 w 565873"/>
                      <a:gd name="connsiteY1" fmla="*/ -191 h 423211"/>
                      <a:gd name="connsiteX2" fmla="*/ 565158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8" y="-191"/>
                        </a:lnTo>
                        <a:lnTo>
                          <a:pt x="565158"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0" name="Freeform 329">
                    <a:extLst>
                      <a:ext uri="{FF2B5EF4-FFF2-40B4-BE49-F238E27FC236}">
                        <a16:creationId xmlns:a16="http://schemas.microsoft.com/office/drawing/2014/main" id="{AF8A9A0F-C522-3952-19C7-DB30EB5E69CC}"/>
                      </a:ext>
                    </a:extLst>
                  </p:cNvPr>
                  <p:cNvSpPr/>
                  <p:nvPr/>
                </p:nvSpPr>
                <p:spPr>
                  <a:xfrm rot="5400000">
                    <a:off x="5262986" y="3480942"/>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1" name="Freeform 330">
                    <a:extLst>
                      <a:ext uri="{FF2B5EF4-FFF2-40B4-BE49-F238E27FC236}">
                        <a16:creationId xmlns:a16="http://schemas.microsoft.com/office/drawing/2014/main" id="{58E7653D-2C72-E4C9-FAAE-6683A1B151BD}"/>
                      </a:ext>
                    </a:extLst>
                  </p:cNvPr>
                  <p:cNvSpPr/>
                  <p:nvPr/>
                </p:nvSpPr>
                <p:spPr>
                  <a:xfrm rot="5400000">
                    <a:off x="5262966" y="3667563"/>
                    <a:ext cx="160883" cy="256099"/>
                  </a:xfrm>
                  <a:custGeom>
                    <a:avLst/>
                    <a:gdLst>
                      <a:gd name="connsiteX0" fmla="*/ -716 w 565917"/>
                      <a:gd name="connsiteY0" fmla="*/ -190 h 900845"/>
                      <a:gd name="connsiteX1" fmla="*/ 565201 w 565917"/>
                      <a:gd name="connsiteY1" fmla="*/ -190 h 900845"/>
                      <a:gd name="connsiteX2" fmla="*/ 565201 w 565917"/>
                      <a:gd name="connsiteY2" fmla="*/ 900655 h 900845"/>
                      <a:gd name="connsiteX3" fmla="*/ -716 w 565917"/>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917" h="900845">
                        <a:moveTo>
                          <a:pt x="-716" y="-190"/>
                        </a:moveTo>
                        <a:lnTo>
                          <a:pt x="565201" y="-190"/>
                        </a:lnTo>
                        <a:lnTo>
                          <a:pt x="565201"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2" name="Freeform 331">
                    <a:extLst>
                      <a:ext uri="{FF2B5EF4-FFF2-40B4-BE49-F238E27FC236}">
                        <a16:creationId xmlns:a16="http://schemas.microsoft.com/office/drawing/2014/main" id="{913CEEEB-B10C-13DC-0EBC-94ACD6E77199}"/>
                      </a:ext>
                    </a:extLst>
                  </p:cNvPr>
                  <p:cNvSpPr/>
                  <p:nvPr/>
                </p:nvSpPr>
                <p:spPr>
                  <a:xfrm rot="5400000">
                    <a:off x="5262986" y="3854158"/>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3" name="Freeform 332">
                    <a:extLst>
                      <a:ext uri="{FF2B5EF4-FFF2-40B4-BE49-F238E27FC236}">
                        <a16:creationId xmlns:a16="http://schemas.microsoft.com/office/drawing/2014/main" id="{118F3A52-53DA-306D-F2FF-F0409000CFB3}"/>
                      </a:ext>
                    </a:extLst>
                  </p:cNvPr>
                  <p:cNvSpPr/>
                  <p:nvPr/>
                </p:nvSpPr>
                <p:spPr>
                  <a:xfrm rot="5400000">
                    <a:off x="5262986" y="4040773"/>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4" name="Freeform 333">
                    <a:extLst>
                      <a:ext uri="{FF2B5EF4-FFF2-40B4-BE49-F238E27FC236}">
                        <a16:creationId xmlns:a16="http://schemas.microsoft.com/office/drawing/2014/main" id="{949D9DD6-7AA2-1BDD-FACF-427685B65464}"/>
                      </a:ext>
                    </a:extLst>
                  </p:cNvPr>
                  <p:cNvSpPr/>
                  <p:nvPr/>
                </p:nvSpPr>
                <p:spPr>
                  <a:xfrm>
                    <a:off x="5879907" y="4045074"/>
                    <a:ext cx="260104" cy="252688"/>
                  </a:xfrm>
                  <a:custGeom>
                    <a:avLst/>
                    <a:gdLst>
                      <a:gd name="connsiteX0" fmla="*/ 0 w 914934"/>
                      <a:gd name="connsiteY0" fmla="*/ 0 h 888849"/>
                      <a:gd name="connsiteX1" fmla="*/ 914934 w 914934"/>
                      <a:gd name="connsiteY1" fmla="*/ 0 h 888849"/>
                      <a:gd name="connsiteX2" fmla="*/ 914934 w 914934"/>
                      <a:gd name="connsiteY2" fmla="*/ 888850 h 888849"/>
                      <a:gd name="connsiteX3" fmla="*/ 0 w 914934"/>
                      <a:gd name="connsiteY3" fmla="*/ 888850 h 888849"/>
                    </a:gdLst>
                    <a:ahLst/>
                    <a:cxnLst>
                      <a:cxn ang="0">
                        <a:pos x="connsiteX0" y="connsiteY0"/>
                      </a:cxn>
                      <a:cxn ang="0">
                        <a:pos x="connsiteX1" y="connsiteY1"/>
                      </a:cxn>
                      <a:cxn ang="0">
                        <a:pos x="connsiteX2" y="connsiteY2"/>
                      </a:cxn>
                      <a:cxn ang="0">
                        <a:pos x="connsiteX3" y="connsiteY3"/>
                      </a:cxn>
                    </a:cxnLst>
                    <a:rect l="l" t="t" r="r" b="b"/>
                    <a:pathLst>
                      <a:path w="914934" h="888849">
                        <a:moveTo>
                          <a:pt x="0" y="0"/>
                        </a:moveTo>
                        <a:lnTo>
                          <a:pt x="914934" y="0"/>
                        </a:lnTo>
                        <a:lnTo>
                          <a:pt x="914934" y="888850"/>
                        </a:lnTo>
                        <a:lnTo>
                          <a:pt x="0" y="888850"/>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5" name="Freeform 334">
                    <a:extLst>
                      <a:ext uri="{FF2B5EF4-FFF2-40B4-BE49-F238E27FC236}">
                        <a16:creationId xmlns:a16="http://schemas.microsoft.com/office/drawing/2014/main" id="{E1F3B774-BCD3-537B-B033-DD276A1815A7}"/>
                      </a:ext>
                    </a:extLst>
                  </p:cNvPr>
                  <p:cNvSpPr/>
                  <p:nvPr/>
                </p:nvSpPr>
                <p:spPr>
                  <a:xfrm>
                    <a:off x="5039487" y="3181939"/>
                    <a:ext cx="126973" cy="8350"/>
                  </a:xfrm>
                  <a:custGeom>
                    <a:avLst/>
                    <a:gdLst>
                      <a:gd name="connsiteX0" fmla="*/ 0 w 446637"/>
                      <a:gd name="connsiteY0" fmla="*/ 0 h 29372"/>
                      <a:gd name="connsiteX1" fmla="*/ 446638 w 446637"/>
                      <a:gd name="connsiteY1" fmla="*/ 0 h 29372"/>
                      <a:gd name="connsiteX2" fmla="*/ 446638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8" y="0"/>
                        </a:lnTo>
                        <a:lnTo>
                          <a:pt x="446638"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6" name="Freeform 335">
                    <a:extLst>
                      <a:ext uri="{FF2B5EF4-FFF2-40B4-BE49-F238E27FC236}">
                        <a16:creationId xmlns:a16="http://schemas.microsoft.com/office/drawing/2014/main" id="{00D2E93C-41EB-6DAA-4672-563B2E4B0B02}"/>
                      </a:ext>
                    </a:extLst>
                  </p:cNvPr>
                  <p:cNvSpPr/>
                  <p:nvPr/>
                </p:nvSpPr>
                <p:spPr>
                  <a:xfrm>
                    <a:off x="5189986" y="3181939"/>
                    <a:ext cx="126973" cy="8350"/>
                  </a:xfrm>
                  <a:custGeom>
                    <a:avLst/>
                    <a:gdLst>
                      <a:gd name="connsiteX0" fmla="*/ 0 w 446637"/>
                      <a:gd name="connsiteY0" fmla="*/ 0 h 29372"/>
                      <a:gd name="connsiteX1" fmla="*/ 446638 w 446637"/>
                      <a:gd name="connsiteY1" fmla="*/ 0 h 29372"/>
                      <a:gd name="connsiteX2" fmla="*/ 446638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8" y="0"/>
                        </a:lnTo>
                        <a:lnTo>
                          <a:pt x="446638"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7" name="Freeform 336">
                    <a:extLst>
                      <a:ext uri="{FF2B5EF4-FFF2-40B4-BE49-F238E27FC236}">
                        <a16:creationId xmlns:a16="http://schemas.microsoft.com/office/drawing/2014/main" id="{95EEE39F-D215-F2F7-F8EF-BFB64469D1F3}"/>
                      </a:ext>
                    </a:extLst>
                  </p:cNvPr>
                  <p:cNvSpPr/>
                  <p:nvPr/>
                </p:nvSpPr>
                <p:spPr>
                  <a:xfrm>
                    <a:off x="5337388" y="3181939"/>
                    <a:ext cx="126973" cy="8350"/>
                  </a:xfrm>
                  <a:custGeom>
                    <a:avLst/>
                    <a:gdLst>
                      <a:gd name="connsiteX0" fmla="*/ 0 w 446637"/>
                      <a:gd name="connsiteY0" fmla="*/ 0 h 29372"/>
                      <a:gd name="connsiteX1" fmla="*/ 446638 w 446637"/>
                      <a:gd name="connsiteY1" fmla="*/ 0 h 29372"/>
                      <a:gd name="connsiteX2" fmla="*/ 446638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8" y="0"/>
                        </a:lnTo>
                        <a:lnTo>
                          <a:pt x="446638"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8" name="Freeform 337">
                    <a:extLst>
                      <a:ext uri="{FF2B5EF4-FFF2-40B4-BE49-F238E27FC236}">
                        <a16:creationId xmlns:a16="http://schemas.microsoft.com/office/drawing/2014/main" id="{3DD03DAE-A12D-B700-2A42-322CB9C9B563}"/>
                      </a:ext>
                    </a:extLst>
                  </p:cNvPr>
                  <p:cNvSpPr/>
                  <p:nvPr/>
                </p:nvSpPr>
                <p:spPr>
                  <a:xfrm>
                    <a:off x="6539140" y="3181939"/>
                    <a:ext cx="126973" cy="8350"/>
                  </a:xfrm>
                  <a:custGeom>
                    <a:avLst/>
                    <a:gdLst>
                      <a:gd name="connsiteX0" fmla="*/ 0 w 446637"/>
                      <a:gd name="connsiteY0" fmla="*/ 0 h 29372"/>
                      <a:gd name="connsiteX1" fmla="*/ 446637 w 446637"/>
                      <a:gd name="connsiteY1" fmla="*/ 0 h 29372"/>
                      <a:gd name="connsiteX2" fmla="*/ 446637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7" y="0"/>
                        </a:lnTo>
                        <a:lnTo>
                          <a:pt x="446637"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39" name="Freeform 338">
                    <a:extLst>
                      <a:ext uri="{FF2B5EF4-FFF2-40B4-BE49-F238E27FC236}">
                        <a16:creationId xmlns:a16="http://schemas.microsoft.com/office/drawing/2014/main" id="{8C4B04BA-0E4A-454C-76DD-DA1DCFC85229}"/>
                      </a:ext>
                    </a:extLst>
                  </p:cNvPr>
                  <p:cNvSpPr/>
                  <p:nvPr/>
                </p:nvSpPr>
                <p:spPr>
                  <a:xfrm>
                    <a:off x="6689628" y="3181939"/>
                    <a:ext cx="126973" cy="8350"/>
                  </a:xfrm>
                  <a:custGeom>
                    <a:avLst/>
                    <a:gdLst>
                      <a:gd name="connsiteX0" fmla="*/ 0 w 446637"/>
                      <a:gd name="connsiteY0" fmla="*/ 0 h 29372"/>
                      <a:gd name="connsiteX1" fmla="*/ 446637 w 446637"/>
                      <a:gd name="connsiteY1" fmla="*/ 0 h 29372"/>
                      <a:gd name="connsiteX2" fmla="*/ 446637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7" y="0"/>
                        </a:lnTo>
                        <a:lnTo>
                          <a:pt x="446637"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0" name="Freeform 339">
                    <a:extLst>
                      <a:ext uri="{FF2B5EF4-FFF2-40B4-BE49-F238E27FC236}">
                        <a16:creationId xmlns:a16="http://schemas.microsoft.com/office/drawing/2014/main" id="{8C5D9946-84BC-1162-ABA5-26FC25E3B299}"/>
                      </a:ext>
                    </a:extLst>
                  </p:cNvPr>
                  <p:cNvSpPr/>
                  <p:nvPr/>
                </p:nvSpPr>
                <p:spPr>
                  <a:xfrm>
                    <a:off x="6837042" y="3181939"/>
                    <a:ext cx="126973" cy="8350"/>
                  </a:xfrm>
                  <a:custGeom>
                    <a:avLst/>
                    <a:gdLst>
                      <a:gd name="connsiteX0" fmla="*/ 0 w 446637"/>
                      <a:gd name="connsiteY0" fmla="*/ 0 h 29372"/>
                      <a:gd name="connsiteX1" fmla="*/ 446638 w 446637"/>
                      <a:gd name="connsiteY1" fmla="*/ 0 h 29372"/>
                      <a:gd name="connsiteX2" fmla="*/ 446638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8" y="0"/>
                        </a:lnTo>
                        <a:lnTo>
                          <a:pt x="446638"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1" name="Freeform 340">
                    <a:extLst>
                      <a:ext uri="{FF2B5EF4-FFF2-40B4-BE49-F238E27FC236}">
                        <a16:creationId xmlns:a16="http://schemas.microsoft.com/office/drawing/2014/main" id="{49F97156-3E29-9BC7-E130-C65104800F1A}"/>
                      </a:ext>
                    </a:extLst>
                  </p:cNvPr>
                  <p:cNvSpPr/>
                  <p:nvPr/>
                </p:nvSpPr>
                <p:spPr>
                  <a:xfrm>
                    <a:off x="4884034" y="3341960"/>
                    <a:ext cx="47278" cy="914590"/>
                  </a:xfrm>
                  <a:custGeom>
                    <a:avLst/>
                    <a:gdLst>
                      <a:gd name="connsiteX0" fmla="*/ 0 w 166303"/>
                      <a:gd name="connsiteY0" fmla="*/ 0 h 3217129"/>
                      <a:gd name="connsiteX1" fmla="*/ 166304 w 166303"/>
                      <a:gd name="connsiteY1" fmla="*/ 0 h 3217129"/>
                      <a:gd name="connsiteX2" fmla="*/ 166304 w 166303"/>
                      <a:gd name="connsiteY2" fmla="*/ 3217130 h 3217129"/>
                      <a:gd name="connsiteX3" fmla="*/ 0 w 166303"/>
                      <a:gd name="connsiteY3" fmla="*/ 3217130 h 3217129"/>
                    </a:gdLst>
                    <a:ahLst/>
                    <a:cxnLst>
                      <a:cxn ang="0">
                        <a:pos x="connsiteX0" y="connsiteY0"/>
                      </a:cxn>
                      <a:cxn ang="0">
                        <a:pos x="connsiteX1" y="connsiteY1"/>
                      </a:cxn>
                      <a:cxn ang="0">
                        <a:pos x="connsiteX2" y="connsiteY2"/>
                      </a:cxn>
                      <a:cxn ang="0">
                        <a:pos x="connsiteX3" y="connsiteY3"/>
                      </a:cxn>
                    </a:cxnLst>
                    <a:rect l="l" t="t" r="r" b="b"/>
                    <a:pathLst>
                      <a:path w="166303" h="3217129">
                        <a:moveTo>
                          <a:pt x="0" y="0"/>
                        </a:moveTo>
                        <a:lnTo>
                          <a:pt x="166304" y="0"/>
                        </a:lnTo>
                        <a:lnTo>
                          <a:pt x="166304" y="3217130"/>
                        </a:lnTo>
                        <a:lnTo>
                          <a:pt x="0" y="3217130"/>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2" name="Freeform 341">
                    <a:extLst>
                      <a:ext uri="{FF2B5EF4-FFF2-40B4-BE49-F238E27FC236}">
                        <a16:creationId xmlns:a16="http://schemas.microsoft.com/office/drawing/2014/main" id="{15F35995-0698-702A-C8D5-ABAA5AC733D8}"/>
                      </a:ext>
                    </a:extLst>
                  </p:cNvPr>
                  <p:cNvSpPr/>
                  <p:nvPr/>
                </p:nvSpPr>
                <p:spPr>
                  <a:xfrm>
                    <a:off x="5212171" y="3494458"/>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3" name="Freeform 342">
                    <a:extLst>
                      <a:ext uri="{FF2B5EF4-FFF2-40B4-BE49-F238E27FC236}">
                        <a16:creationId xmlns:a16="http://schemas.microsoft.com/office/drawing/2014/main" id="{254B7FC7-354A-B3C1-2552-72F816B15E78}"/>
                      </a:ext>
                    </a:extLst>
                  </p:cNvPr>
                  <p:cNvSpPr/>
                  <p:nvPr/>
                </p:nvSpPr>
                <p:spPr>
                  <a:xfrm>
                    <a:off x="4928152" y="3681060"/>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4" name="Freeform 343">
                    <a:extLst>
                      <a:ext uri="{FF2B5EF4-FFF2-40B4-BE49-F238E27FC236}">
                        <a16:creationId xmlns:a16="http://schemas.microsoft.com/office/drawing/2014/main" id="{55A4BA01-A295-177C-B1FD-A0EF39F03E6F}"/>
                      </a:ext>
                    </a:extLst>
                  </p:cNvPr>
                  <p:cNvSpPr/>
                  <p:nvPr/>
                </p:nvSpPr>
                <p:spPr>
                  <a:xfrm>
                    <a:off x="5212171" y="3681060"/>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5" name="Freeform 344">
                    <a:extLst>
                      <a:ext uri="{FF2B5EF4-FFF2-40B4-BE49-F238E27FC236}">
                        <a16:creationId xmlns:a16="http://schemas.microsoft.com/office/drawing/2014/main" id="{BDB1D18A-6B4F-6DC9-6467-7FD192E5B42E}"/>
                      </a:ext>
                    </a:extLst>
                  </p:cNvPr>
                  <p:cNvSpPr/>
                  <p:nvPr/>
                </p:nvSpPr>
                <p:spPr>
                  <a:xfrm>
                    <a:off x="4928152" y="3867675"/>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6" name="Freeform 345">
                    <a:extLst>
                      <a:ext uri="{FF2B5EF4-FFF2-40B4-BE49-F238E27FC236}">
                        <a16:creationId xmlns:a16="http://schemas.microsoft.com/office/drawing/2014/main" id="{BB6371EF-B3AF-9912-5E66-2822A0D43EAF}"/>
                      </a:ext>
                    </a:extLst>
                  </p:cNvPr>
                  <p:cNvSpPr/>
                  <p:nvPr/>
                </p:nvSpPr>
                <p:spPr>
                  <a:xfrm>
                    <a:off x="5212171" y="3867675"/>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7" name="Freeform 346">
                    <a:extLst>
                      <a:ext uri="{FF2B5EF4-FFF2-40B4-BE49-F238E27FC236}">
                        <a16:creationId xmlns:a16="http://schemas.microsoft.com/office/drawing/2014/main" id="{505F694C-ECD2-764B-CCD6-2813D890BA6D}"/>
                      </a:ext>
                    </a:extLst>
                  </p:cNvPr>
                  <p:cNvSpPr/>
                  <p:nvPr/>
                </p:nvSpPr>
                <p:spPr>
                  <a:xfrm>
                    <a:off x="4928152" y="4054276"/>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8" name="Freeform 347">
                    <a:extLst>
                      <a:ext uri="{FF2B5EF4-FFF2-40B4-BE49-F238E27FC236}">
                        <a16:creationId xmlns:a16="http://schemas.microsoft.com/office/drawing/2014/main" id="{5A355737-53A4-80ED-EBBA-3B9C79188583}"/>
                      </a:ext>
                    </a:extLst>
                  </p:cNvPr>
                  <p:cNvSpPr/>
                  <p:nvPr/>
                </p:nvSpPr>
                <p:spPr>
                  <a:xfrm>
                    <a:off x="5212171" y="4054276"/>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49" name="Freeform 348">
                    <a:extLst>
                      <a:ext uri="{FF2B5EF4-FFF2-40B4-BE49-F238E27FC236}">
                        <a16:creationId xmlns:a16="http://schemas.microsoft.com/office/drawing/2014/main" id="{75C53BDB-C3DD-6D67-C9A1-089504B13B8C}"/>
                      </a:ext>
                    </a:extLst>
                  </p:cNvPr>
                  <p:cNvSpPr/>
                  <p:nvPr/>
                </p:nvSpPr>
                <p:spPr>
                  <a:xfrm>
                    <a:off x="5604215" y="3882820"/>
                    <a:ext cx="812718" cy="8350"/>
                  </a:xfrm>
                  <a:custGeom>
                    <a:avLst/>
                    <a:gdLst>
                      <a:gd name="connsiteX0" fmla="*/ 0 w 2858789"/>
                      <a:gd name="connsiteY0" fmla="*/ 0 h 29372"/>
                      <a:gd name="connsiteX1" fmla="*/ 2858789 w 2858789"/>
                      <a:gd name="connsiteY1" fmla="*/ 0 h 29372"/>
                      <a:gd name="connsiteX2" fmla="*/ 2858789 w 2858789"/>
                      <a:gd name="connsiteY2" fmla="*/ 29373 h 29372"/>
                      <a:gd name="connsiteX3" fmla="*/ 0 w 2858789"/>
                      <a:gd name="connsiteY3" fmla="*/ 29373 h 29372"/>
                    </a:gdLst>
                    <a:ahLst/>
                    <a:cxnLst>
                      <a:cxn ang="0">
                        <a:pos x="connsiteX0" y="connsiteY0"/>
                      </a:cxn>
                      <a:cxn ang="0">
                        <a:pos x="connsiteX1" y="connsiteY1"/>
                      </a:cxn>
                      <a:cxn ang="0">
                        <a:pos x="connsiteX2" y="connsiteY2"/>
                      </a:cxn>
                      <a:cxn ang="0">
                        <a:pos x="connsiteX3" y="connsiteY3"/>
                      </a:cxn>
                    </a:cxnLst>
                    <a:rect l="l" t="t" r="r" b="b"/>
                    <a:pathLst>
                      <a:path w="2858789" h="29372">
                        <a:moveTo>
                          <a:pt x="0" y="0"/>
                        </a:moveTo>
                        <a:lnTo>
                          <a:pt x="2858789" y="0"/>
                        </a:lnTo>
                        <a:lnTo>
                          <a:pt x="2858789"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50" name="Freeform 349">
                    <a:extLst>
                      <a:ext uri="{FF2B5EF4-FFF2-40B4-BE49-F238E27FC236}">
                        <a16:creationId xmlns:a16="http://schemas.microsoft.com/office/drawing/2014/main" id="{0C3C7170-8EA4-45D2-9C82-3A5379AC73DE}"/>
                      </a:ext>
                    </a:extLst>
                  </p:cNvPr>
                  <p:cNvSpPr/>
                  <p:nvPr/>
                </p:nvSpPr>
                <p:spPr>
                  <a:xfrm>
                    <a:off x="4928152" y="4240891"/>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51" name="Freeform 350">
                    <a:extLst>
                      <a:ext uri="{FF2B5EF4-FFF2-40B4-BE49-F238E27FC236}">
                        <a16:creationId xmlns:a16="http://schemas.microsoft.com/office/drawing/2014/main" id="{97EAB47B-5F64-DDA8-74DB-538AAA230F56}"/>
                      </a:ext>
                    </a:extLst>
                  </p:cNvPr>
                  <p:cNvSpPr/>
                  <p:nvPr/>
                </p:nvSpPr>
                <p:spPr>
                  <a:xfrm>
                    <a:off x="5212171" y="4240891"/>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52" name="Freeform 351">
                    <a:extLst>
                      <a:ext uri="{FF2B5EF4-FFF2-40B4-BE49-F238E27FC236}">
                        <a16:creationId xmlns:a16="http://schemas.microsoft.com/office/drawing/2014/main" id="{CD99284F-B93E-F1D8-5ABB-D3F94CFB2FD8}"/>
                      </a:ext>
                    </a:extLst>
                  </p:cNvPr>
                  <p:cNvSpPr/>
                  <p:nvPr/>
                </p:nvSpPr>
                <p:spPr>
                  <a:xfrm>
                    <a:off x="4928152" y="3494458"/>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53" name="Freeform 352">
                    <a:extLst>
                      <a:ext uri="{FF2B5EF4-FFF2-40B4-BE49-F238E27FC236}">
                        <a16:creationId xmlns:a16="http://schemas.microsoft.com/office/drawing/2014/main" id="{0C2A3A08-0F91-4210-E86B-FE4C98508EAA}"/>
                      </a:ext>
                    </a:extLst>
                  </p:cNvPr>
                  <p:cNvSpPr/>
                  <p:nvPr/>
                </p:nvSpPr>
                <p:spPr>
                  <a:xfrm>
                    <a:off x="5187466" y="3340931"/>
                    <a:ext cx="27865" cy="915630"/>
                  </a:xfrm>
                  <a:custGeom>
                    <a:avLst/>
                    <a:gdLst>
                      <a:gd name="connsiteX0" fmla="*/ 0 w 98017"/>
                      <a:gd name="connsiteY0" fmla="*/ 0 h 3220790"/>
                      <a:gd name="connsiteX1" fmla="*/ 98018 w 98017"/>
                      <a:gd name="connsiteY1" fmla="*/ 0 h 3220790"/>
                      <a:gd name="connsiteX2" fmla="*/ 98018 w 98017"/>
                      <a:gd name="connsiteY2" fmla="*/ 3220790 h 3220790"/>
                      <a:gd name="connsiteX3" fmla="*/ 0 w 98017"/>
                      <a:gd name="connsiteY3" fmla="*/ 3220790 h 3220790"/>
                    </a:gdLst>
                    <a:ahLst/>
                    <a:cxnLst>
                      <a:cxn ang="0">
                        <a:pos x="connsiteX0" y="connsiteY0"/>
                      </a:cxn>
                      <a:cxn ang="0">
                        <a:pos x="connsiteX1" y="connsiteY1"/>
                      </a:cxn>
                      <a:cxn ang="0">
                        <a:pos x="connsiteX2" y="connsiteY2"/>
                      </a:cxn>
                      <a:cxn ang="0">
                        <a:pos x="connsiteX3" y="connsiteY3"/>
                      </a:cxn>
                    </a:cxnLst>
                    <a:rect l="l" t="t" r="r" b="b"/>
                    <a:pathLst>
                      <a:path w="98017" h="3220790">
                        <a:moveTo>
                          <a:pt x="0" y="0"/>
                        </a:moveTo>
                        <a:lnTo>
                          <a:pt x="98018" y="0"/>
                        </a:lnTo>
                        <a:lnTo>
                          <a:pt x="98018" y="3220790"/>
                        </a:lnTo>
                        <a:lnTo>
                          <a:pt x="0" y="3220790"/>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54" name="Freeform 353">
                    <a:extLst>
                      <a:ext uri="{FF2B5EF4-FFF2-40B4-BE49-F238E27FC236}">
                        <a16:creationId xmlns:a16="http://schemas.microsoft.com/office/drawing/2014/main" id="{1C782063-31C8-CB95-A332-8F1307584EAA}"/>
                      </a:ext>
                    </a:extLst>
                  </p:cNvPr>
                  <p:cNvSpPr/>
                  <p:nvPr/>
                </p:nvSpPr>
                <p:spPr>
                  <a:xfrm>
                    <a:off x="4921843" y="4062639"/>
                    <a:ext cx="552801" cy="25765"/>
                  </a:xfrm>
                  <a:custGeom>
                    <a:avLst/>
                    <a:gdLst>
                      <a:gd name="connsiteX0" fmla="*/ 0 w 1944516"/>
                      <a:gd name="connsiteY0" fmla="*/ 0 h 90631"/>
                      <a:gd name="connsiteX1" fmla="*/ 1944517 w 1944516"/>
                      <a:gd name="connsiteY1" fmla="*/ 0 h 90631"/>
                      <a:gd name="connsiteX2" fmla="*/ 1944517 w 1944516"/>
                      <a:gd name="connsiteY2" fmla="*/ 90631 h 90631"/>
                      <a:gd name="connsiteX3" fmla="*/ 0 w 1944516"/>
                      <a:gd name="connsiteY3" fmla="*/ 90631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1"/>
                        </a:lnTo>
                        <a:lnTo>
                          <a:pt x="0" y="90631"/>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55" name="Freeform 354">
                    <a:extLst>
                      <a:ext uri="{FF2B5EF4-FFF2-40B4-BE49-F238E27FC236}">
                        <a16:creationId xmlns:a16="http://schemas.microsoft.com/office/drawing/2014/main" id="{8FB6B016-AC8D-02DD-3E11-0FAD89F23F8C}"/>
                      </a:ext>
                    </a:extLst>
                  </p:cNvPr>
                  <p:cNvSpPr/>
                  <p:nvPr/>
                </p:nvSpPr>
                <p:spPr>
                  <a:xfrm>
                    <a:off x="4921843" y="3876025"/>
                    <a:ext cx="552801" cy="25765"/>
                  </a:xfrm>
                  <a:custGeom>
                    <a:avLst/>
                    <a:gdLst>
                      <a:gd name="connsiteX0" fmla="*/ 0 w 1944516"/>
                      <a:gd name="connsiteY0" fmla="*/ 0 h 90631"/>
                      <a:gd name="connsiteX1" fmla="*/ 1944517 w 1944516"/>
                      <a:gd name="connsiteY1" fmla="*/ 0 h 90631"/>
                      <a:gd name="connsiteX2" fmla="*/ 1944517 w 1944516"/>
                      <a:gd name="connsiteY2" fmla="*/ 90632 h 90631"/>
                      <a:gd name="connsiteX3" fmla="*/ 0 w 1944516"/>
                      <a:gd name="connsiteY3" fmla="*/ 90632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2"/>
                        </a:lnTo>
                        <a:lnTo>
                          <a:pt x="0" y="90632"/>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58" name="Freeform 357">
                    <a:extLst>
                      <a:ext uri="{FF2B5EF4-FFF2-40B4-BE49-F238E27FC236}">
                        <a16:creationId xmlns:a16="http://schemas.microsoft.com/office/drawing/2014/main" id="{2B3462A8-4805-6AC6-BB76-C5DCF00D4503}"/>
                      </a:ext>
                    </a:extLst>
                  </p:cNvPr>
                  <p:cNvSpPr/>
                  <p:nvPr/>
                </p:nvSpPr>
                <p:spPr>
                  <a:xfrm>
                    <a:off x="4921843" y="3689410"/>
                    <a:ext cx="552801" cy="25765"/>
                  </a:xfrm>
                  <a:custGeom>
                    <a:avLst/>
                    <a:gdLst>
                      <a:gd name="connsiteX0" fmla="*/ 0 w 1944516"/>
                      <a:gd name="connsiteY0" fmla="*/ 0 h 90631"/>
                      <a:gd name="connsiteX1" fmla="*/ 1944517 w 1944516"/>
                      <a:gd name="connsiteY1" fmla="*/ 0 h 90631"/>
                      <a:gd name="connsiteX2" fmla="*/ 1944517 w 1944516"/>
                      <a:gd name="connsiteY2" fmla="*/ 90632 h 90631"/>
                      <a:gd name="connsiteX3" fmla="*/ 0 w 1944516"/>
                      <a:gd name="connsiteY3" fmla="*/ 90632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2"/>
                        </a:lnTo>
                        <a:lnTo>
                          <a:pt x="0" y="90632"/>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59" name="Freeform 358">
                    <a:extLst>
                      <a:ext uri="{FF2B5EF4-FFF2-40B4-BE49-F238E27FC236}">
                        <a16:creationId xmlns:a16="http://schemas.microsoft.com/office/drawing/2014/main" id="{9E4CBF10-78ED-2358-0FAB-19F3E30BA7E0}"/>
                      </a:ext>
                    </a:extLst>
                  </p:cNvPr>
                  <p:cNvSpPr/>
                  <p:nvPr/>
                </p:nvSpPr>
                <p:spPr>
                  <a:xfrm>
                    <a:off x="4921843" y="3502809"/>
                    <a:ext cx="552801" cy="25765"/>
                  </a:xfrm>
                  <a:custGeom>
                    <a:avLst/>
                    <a:gdLst>
                      <a:gd name="connsiteX0" fmla="*/ 0 w 1944516"/>
                      <a:gd name="connsiteY0" fmla="*/ 0 h 90631"/>
                      <a:gd name="connsiteX1" fmla="*/ 1944517 w 1944516"/>
                      <a:gd name="connsiteY1" fmla="*/ 0 h 90631"/>
                      <a:gd name="connsiteX2" fmla="*/ 1944517 w 1944516"/>
                      <a:gd name="connsiteY2" fmla="*/ 90631 h 90631"/>
                      <a:gd name="connsiteX3" fmla="*/ 0 w 1944516"/>
                      <a:gd name="connsiteY3" fmla="*/ 90631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1"/>
                        </a:lnTo>
                        <a:lnTo>
                          <a:pt x="0" y="90631"/>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0" name="Freeform 359">
                    <a:extLst>
                      <a:ext uri="{FF2B5EF4-FFF2-40B4-BE49-F238E27FC236}">
                        <a16:creationId xmlns:a16="http://schemas.microsoft.com/office/drawing/2014/main" id="{2C619805-333D-9D98-9783-6BE3F9E194DC}"/>
                      </a:ext>
                    </a:extLst>
                  </p:cNvPr>
                  <p:cNvSpPr/>
                  <p:nvPr/>
                </p:nvSpPr>
                <p:spPr>
                  <a:xfrm>
                    <a:off x="6788560" y="3340931"/>
                    <a:ext cx="27865" cy="915630"/>
                  </a:xfrm>
                  <a:custGeom>
                    <a:avLst/>
                    <a:gdLst>
                      <a:gd name="connsiteX0" fmla="*/ 0 w 98017"/>
                      <a:gd name="connsiteY0" fmla="*/ 0 h 3220790"/>
                      <a:gd name="connsiteX1" fmla="*/ 98017 w 98017"/>
                      <a:gd name="connsiteY1" fmla="*/ 0 h 3220790"/>
                      <a:gd name="connsiteX2" fmla="*/ 98017 w 98017"/>
                      <a:gd name="connsiteY2" fmla="*/ 3220790 h 3220790"/>
                      <a:gd name="connsiteX3" fmla="*/ 0 w 98017"/>
                      <a:gd name="connsiteY3" fmla="*/ 3220790 h 3220790"/>
                    </a:gdLst>
                    <a:ahLst/>
                    <a:cxnLst>
                      <a:cxn ang="0">
                        <a:pos x="connsiteX0" y="connsiteY0"/>
                      </a:cxn>
                      <a:cxn ang="0">
                        <a:pos x="connsiteX1" y="connsiteY1"/>
                      </a:cxn>
                      <a:cxn ang="0">
                        <a:pos x="connsiteX2" y="connsiteY2"/>
                      </a:cxn>
                      <a:cxn ang="0">
                        <a:pos x="connsiteX3" y="connsiteY3"/>
                      </a:cxn>
                    </a:cxnLst>
                    <a:rect l="l" t="t" r="r" b="b"/>
                    <a:pathLst>
                      <a:path w="98017" h="3220790">
                        <a:moveTo>
                          <a:pt x="0" y="0"/>
                        </a:moveTo>
                        <a:lnTo>
                          <a:pt x="98017" y="0"/>
                        </a:lnTo>
                        <a:lnTo>
                          <a:pt x="98017" y="3220790"/>
                        </a:lnTo>
                        <a:lnTo>
                          <a:pt x="0" y="3220790"/>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1" name="Freeform 360">
                    <a:extLst>
                      <a:ext uri="{FF2B5EF4-FFF2-40B4-BE49-F238E27FC236}">
                        <a16:creationId xmlns:a16="http://schemas.microsoft.com/office/drawing/2014/main" id="{FEA30884-E77D-AB81-9C86-9372FA12BDDF}"/>
                      </a:ext>
                    </a:extLst>
                  </p:cNvPr>
                  <p:cNvSpPr/>
                  <p:nvPr/>
                </p:nvSpPr>
                <p:spPr>
                  <a:xfrm>
                    <a:off x="6522951" y="4062639"/>
                    <a:ext cx="552801" cy="25765"/>
                  </a:xfrm>
                  <a:custGeom>
                    <a:avLst/>
                    <a:gdLst>
                      <a:gd name="connsiteX0" fmla="*/ 0 w 1944516"/>
                      <a:gd name="connsiteY0" fmla="*/ 0 h 90631"/>
                      <a:gd name="connsiteX1" fmla="*/ 1944517 w 1944516"/>
                      <a:gd name="connsiteY1" fmla="*/ 0 h 90631"/>
                      <a:gd name="connsiteX2" fmla="*/ 1944517 w 1944516"/>
                      <a:gd name="connsiteY2" fmla="*/ 90631 h 90631"/>
                      <a:gd name="connsiteX3" fmla="*/ 0 w 1944516"/>
                      <a:gd name="connsiteY3" fmla="*/ 90631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1"/>
                        </a:lnTo>
                        <a:lnTo>
                          <a:pt x="0" y="90631"/>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2" name="Freeform 361">
                    <a:extLst>
                      <a:ext uri="{FF2B5EF4-FFF2-40B4-BE49-F238E27FC236}">
                        <a16:creationId xmlns:a16="http://schemas.microsoft.com/office/drawing/2014/main" id="{547EE33E-AAB3-5DD5-F943-4F57BD244D1B}"/>
                      </a:ext>
                    </a:extLst>
                  </p:cNvPr>
                  <p:cNvSpPr/>
                  <p:nvPr/>
                </p:nvSpPr>
                <p:spPr>
                  <a:xfrm>
                    <a:off x="6522951" y="3876025"/>
                    <a:ext cx="552801" cy="25765"/>
                  </a:xfrm>
                  <a:custGeom>
                    <a:avLst/>
                    <a:gdLst>
                      <a:gd name="connsiteX0" fmla="*/ 0 w 1944516"/>
                      <a:gd name="connsiteY0" fmla="*/ 0 h 90631"/>
                      <a:gd name="connsiteX1" fmla="*/ 1944517 w 1944516"/>
                      <a:gd name="connsiteY1" fmla="*/ 0 h 90631"/>
                      <a:gd name="connsiteX2" fmla="*/ 1944517 w 1944516"/>
                      <a:gd name="connsiteY2" fmla="*/ 90632 h 90631"/>
                      <a:gd name="connsiteX3" fmla="*/ 0 w 1944516"/>
                      <a:gd name="connsiteY3" fmla="*/ 90632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2"/>
                        </a:lnTo>
                        <a:lnTo>
                          <a:pt x="0" y="90632"/>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3" name="Freeform 362">
                    <a:extLst>
                      <a:ext uri="{FF2B5EF4-FFF2-40B4-BE49-F238E27FC236}">
                        <a16:creationId xmlns:a16="http://schemas.microsoft.com/office/drawing/2014/main" id="{1FC8220A-52B4-672D-321E-C198C349453B}"/>
                      </a:ext>
                    </a:extLst>
                  </p:cNvPr>
                  <p:cNvSpPr/>
                  <p:nvPr/>
                </p:nvSpPr>
                <p:spPr>
                  <a:xfrm>
                    <a:off x="6522951" y="3689410"/>
                    <a:ext cx="552801" cy="25765"/>
                  </a:xfrm>
                  <a:custGeom>
                    <a:avLst/>
                    <a:gdLst>
                      <a:gd name="connsiteX0" fmla="*/ 0 w 1944516"/>
                      <a:gd name="connsiteY0" fmla="*/ 0 h 90631"/>
                      <a:gd name="connsiteX1" fmla="*/ 1944517 w 1944516"/>
                      <a:gd name="connsiteY1" fmla="*/ 0 h 90631"/>
                      <a:gd name="connsiteX2" fmla="*/ 1944517 w 1944516"/>
                      <a:gd name="connsiteY2" fmla="*/ 90632 h 90631"/>
                      <a:gd name="connsiteX3" fmla="*/ 0 w 1944516"/>
                      <a:gd name="connsiteY3" fmla="*/ 90632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2"/>
                        </a:lnTo>
                        <a:lnTo>
                          <a:pt x="0" y="90632"/>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4" name="Freeform 363">
                    <a:extLst>
                      <a:ext uri="{FF2B5EF4-FFF2-40B4-BE49-F238E27FC236}">
                        <a16:creationId xmlns:a16="http://schemas.microsoft.com/office/drawing/2014/main" id="{31B6C7F8-3885-5739-FE73-E9B75A81663B}"/>
                      </a:ext>
                    </a:extLst>
                  </p:cNvPr>
                  <p:cNvSpPr/>
                  <p:nvPr/>
                </p:nvSpPr>
                <p:spPr>
                  <a:xfrm>
                    <a:off x="6522951" y="3502809"/>
                    <a:ext cx="552801" cy="25765"/>
                  </a:xfrm>
                  <a:custGeom>
                    <a:avLst/>
                    <a:gdLst>
                      <a:gd name="connsiteX0" fmla="*/ 0 w 1944516"/>
                      <a:gd name="connsiteY0" fmla="*/ 0 h 90631"/>
                      <a:gd name="connsiteX1" fmla="*/ 1944517 w 1944516"/>
                      <a:gd name="connsiteY1" fmla="*/ 0 h 90631"/>
                      <a:gd name="connsiteX2" fmla="*/ 1944517 w 1944516"/>
                      <a:gd name="connsiteY2" fmla="*/ 90631 h 90631"/>
                      <a:gd name="connsiteX3" fmla="*/ 0 w 1944516"/>
                      <a:gd name="connsiteY3" fmla="*/ 90631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1"/>
                        </a:lnTo>
                        <a:lnTo>
                          <a:pt x="0" y="90631"/>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5" name="Freeform 364">
                    <a:extLst>
                      <a:ext uri="{FF2B5EF4-FFF2-40B4-BE49-F238E27FC236}">
                        <a16:creationId xmlns:a16="http://schemas.microsoft.com/office/drawing/2014/main" id="{EF42FA46-F573-0864-BE84-FCDED6F2043C}"/>
                      </a:ext>
                    </a:extLst>
                  </p:cNvPr>
                  <p:cNvSpPr/>
                  <p:nvPr/>
                </p:nvSpPr>
                <p:spPr>
                  <a:xfrm>
                    <a:off x="6812739" y="3494458"/>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6" name="Freeform 365">
                    <a:extLst>
                      <a:ext uri="{FF2B5EF4-FFF2-40B4-BE49-F238E27FC236}">
                        <a16:creationId xmlns:a16="http://schemas.microsoft.com/office/drawing/2014/main" id="{727BEECC-A8B5-53C4-88C4-94992BFDADCD}"/>
                      </a:ext>
                    </a:extLst>
                  </p:cNvPr>
                  <p:cNvSpPr/>
                  <p:nvPr/>
                </p:nvSpPr>
                <p:spPr>
                  <a:xfrm>
                    <a:off x="6528719" y="3681060"/>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7" name="Freeform 366">
                    <a:extLst>
                      <a:ext uri="{FF2B5EF4-FFF2-40B4-BE49-F238E27FC236}">
                        <a16:creationId xmlns:a16="http://schemas.microsoft.com/office/drawing/2014/main" id="{DBD65FB9-7B4D-CADF-A08F-02B9D811DF9B}"/>
                      </a:ext>
                    </a:extLst>
                  </p:cNvPr>
                  <p:cNvSpPr/>
                  <p:nvPr/>
                </p:nvSpPr>
                <p:spPr>
                  <a:xfrm>
                    <a:off x="6812739" y="3681060"/>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8" name="Freeform 367">
                    <a:extLst>
                      <a:ext uri="{FF2B5EF4-FFF2-40B4-BE49-F238E27FC236}">
                        <a16:creationId xmlns:a16="http://schemas.microsoft.com/office/drawing/2014/main" id="{3BDBB737-F98B-D750-D6B1-F2D084BB2772}"/>
                      </a:ext>
                    </a:extLst>
                  </p:cNvPr>
                  <p:cNvSpPr/>
                  <p:nvPr/>
                </p:nvSpPr>
                <p:spPr>
                  <a:xfrm>
                    <a:off x="6528719" y="3867675"/>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69" name="Freeform 368">
                    <a:extLst>
                      <a:ext uri="{FF2B5EF4-FFF2-40B4-BE49-F238E27FC236}">
                        <a16:creationId xmlns:a16="http://schemas.microsoft.com/office/drawing/2014/main" id="{4AA0300A-EECC-18A1-D2C4-F044E89819D8}"/>
                      </a:ext>
                    </a:extLst>
                  </p:cNvPr>
                  <p:cNvSpPr/>
                  <p:nvPr/>
                </p:nvSpPr>
                <p:spPr>
                  <a:xfrm>
                    <a:off x="6812739" y="3867675"/>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0" name="Freeform 369">
                    <a:extLst>
                      <a:ext uri="{FF2B5EF4-FFF2-40B4-BE49-F238E27FC236}">
                        <a16:creationId xmlns:a16="http://schemas.microsoft.com/office/drawing/2014/main" id="{45156F40-1FD3-A238-B8B6-C0BA8FA1CF73}"/>
                      </a:ext>
                    </a:extLst>
                  </p:cNvPr>
                  <p:cNvSpPr/>
                  <p:nvPr/>
                </p:nvSpPr>
                <p:spPr>
                  <a:xfrm>
                    <a:off x="6528719" y="4054276"/>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1" name="Freeform 370">
                    <a:extLst>
                      <a:ext uri="{FF2B5EF4-FFF2-40B4-BE49-F238E27FC236}">
                        <a16:creationId xmlns:a16="http://schemas.microsoft.com/office/drawing/2014/main" id="{64702806-54C0-BC5A-91A1-DD9061166762}"/>
                      </a:ext>
                    </a:extLst>
                  </p:cNvPr>
                  <p:cNvSpPr/>
                  <p:nvPr/>
                </p:nvSpPr>
                <p:spPr>
                  <a:xfrm>
                    <a:off x="6812739" y="4054276"/>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2" name="Freeform 371">
                    <a:extLst>
                      <a:ext uri="{FF2B5EF4-FFF2-40B4-BE49-F238E27FC236}">
                        <a16:creationId xmlns:a16="http://schemas.microsoft.com/office/drawing/2014/main" id="{A6C7D02A-6805-73BC-2883-49D4F4E8A4F5}"/>
                      </a:ext>
                    </a:extLst>
                  </p:cNvPr>
                  <p:cNvSpPr/>
                  <p:nvPr/>
                </p:nvSpPr>
                <p:spPr>
                  <a:xfrm>
                    <a:off x="6528719" y="4240891"/>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3" name="Freeform 372">
                    <a:extLst>
                      <a:ext uri="{FF2B5EF4-FFF2-40B4-BE49-F238E27FC236}">
                        <a16:creationId xmlns:a16="http://schemas.microsoft.com/office/drawing/2014/main" id="{489FF37D-2582-DE9C-B3EA-35EF0CA11818}"/>
                      </a:ext>
                    </a:extLst>
                  </p:cNvPr>
                  <p:cNvSpPr/>
                  <p:nvPr/>
                </p:nvSpPr>
                <p:spPr>
                  <a:xfrm>
                    <a:off x="6812739" y="4240891"/>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4" name="Freeform 373">
                    <a:extLst>
                      <a:ext uri="{FF2B5EF4-FFF2-40B4-BE49-F238E27FC236}">
                        <a16:creationId xmlns:a16="http://schemas.microsoft.com/office/drawing/2014/main" id="{6426B8B1-1163-DEE9-2CA1-6ABFFDCF7C47}"/>
                      </a:ext>
                    </a:extLst>
                  </p:cNvPr>
                  <p:cNvSpPr/>
                  <p:nvPr/>
                </p:nvSpPr>
                <p:spPr>
                  <a:xfrm>
                    <a:off x="6528719" y="3494458"/>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5" name="Freeform 374">
                    <a:extLst>
                      <a:ext uri="{FF2B5EF4-FFF2-40B4-BE49-F238E27FC236}">
                        <a16:creationId xmlns:a16="http://schemas.microsoft.com/office/drawing/2014/main" id="{91762FD3-EE2E-81D3-BADA-95AABC8848C4}"/>
                      </a:ext>
                    </a:extLst>
                  </p:cNvPr>
                  <p:cNvSpPr/>
                  <p:nvPr/>
                </p:nvSpPr>
                <p:spPr>
                  <a:xfrm>
                    <a:off x="5550416" y="2914606"/>
                    <a:ext cx="906534" cy="70300"/>
                  </a:xfrm>
                  <a:custGeom>
                    <a:avLst/>
                    <a:gdLst>
                      <a:gd name="connsiteX0" fmla="*/ 0 w 3188793"/>
                      <a:gd name="connsiteY0" fmla="*/ 0 h 247284"/>
                      <a:gd name="connsiteX1" fmla="*/ 3188794 w 3188793"/>
                      <a:gd name="connsiteY1" fmla="*/ 0 h 247284"/>
                      <a:gd name="connsiteX2" fmla="*/ 3188794 w 3188793"/>
                      <a:gd name="connsiteY2" fmla="*/ 247285 h 247284"/>
                      <a:gd name="connsiteX3" fmla="*/ 0 w 3188793"/>
                      <a:gd name="connsiteY3" fmla="*/ 247285 h 247284"/>
                    </a:gdLst>
                    <a:ahLst/>
                    <a:cxnLst>
                      <a:cxn ang="0">
                        <a:pos x="connsiteX0" y="connsiteY0"/>
                      </a:cxn>
                      <a:cxn ang="0">
                        <a:pos x="connsiteX1" y="connsiteY1"/>
                      </a:cxn>
                      <a:cxn ang="0">
                        <a:pos x="connsiteX2" y="connsiteY2"/>
                      </a:cxn>
                      <a:cxn ang="0">
                        <a:pos x="connsiteX3" y="connsiteY3"/>
                      </a:cxn>
                    </a:cxnLst>
                    <a:rect l="l" t="t" r="r" b="b"/>
                    <a:pathLst>
                      <a:path w="3188793" h="247284">
                        <a:moveTo>
                          <a:pt x="0" y="0"/>
                        </a:moveTo>
                        <a:lnTo>
                          <a:pt x="3188794" y="0"/>
                        </a:lnTo>
                        <a:lnTo>
                          <a:pt x="3188794" y="247285"/>
                        </a:lnTo>
                        <a:lnTo>
                          <a:pt x="0" y="247285"/>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6" name="Freeform 375">
                    <a:extLst>
                      <a:ext uri="{FF2B5EF4-FFF2-40B4-BE49-F238E27FC236}">
                        <a16:creationId xmlns:a16="http://schemas.microsoft.com/office/drawing/2014/main" id="{1F6ABE4B-5E83-9512-3D1C-12B08DF6497C}"/>
                      </a:ext>
                    </a:extLst>
                  </p:cNvPr>
                  <p:cNvSpPr/>
                  <p:nvPr/>
                </p:nvSpPr>
                <p:spPr>
                  <a:xfrm>
                    <a:off x="5530363" y="2901227"/>
                    <a:ext cx="946626" cy="29363"/>
                  </a:xfrm>
                  <a:custGeom>
                    <a:avLst/>
                    <a:gdLst>
                      <a:gd name="connsiteX0" fmla="*/ 0 w 3329820"/>
                      <a:gd name="connsiteY0" fmla="*/ 0 h 103288"/>
                      <a:gd name="connsiteX1" fmla="*/ 3329821 w 3329820"/>
                      <a:gd name="connsiteY1" fmla="*/ 0 h 103288"/>
                      <a:gd name="connsiteX2" fmla="*/ 3329821 w 3329820"/>
                      <a:gd name="connsiteY2" fmla="*/ 103289 h 103288"/>
                      <a:gd name="connsiteX3" fmla="*/ 0 w 3329820"/>
                      <a:gd name="connsiteY3" fmla="*/ 103289 h 103288"/>
                    </a:gdLst>
                    <a:ahLst/>
                    <a:cxnLst>
                      <a:cxn ang="0">
                        <a:pos x="connsiteX0" y="connsiteY0"/>
                      </a:cxn>
                      <a:cxn ang="0">
                        <a:pos x="connsiteX1" y="connsiteY1"/>
                      </a:cxn>
                      <a:cxn ang="0">
                        <a:pos x="connsiteX2" y="connsiteY2"/>
                      </a:cxn>
                      <a:cxn ang="0">
                        <a:pos x="connsiteX3" y="connsiteY3"/>
                      </a:cxn>
                    </a:cxnLst>
                    <a:rect l="l" t="t" r="r" b="b"/>
                    <a:pathLst>
                      <a:path w="3329820" h="103288">
                        <a:moveTo>
                          <a:pt x="0" y="0"/>
                        </a:moveTo>
                        <a:lnTo>
                          <a:pt x="3329821" y="0"/>
                        </a:lnTo>
                        <a:lnTo>
                          <a:pt x="3329821" y="103289"/>
                        </a:lnTo>
                        <a:lnTo>
                          <a:pt x="0" y="103289"/>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7" name="Freeform 376">
                    <a:extLst>
                      <a:ext uri="{FF2B5EF4-FFF2-40B4-BE49-F238E27FC236}">
                        <a16:creationId xmlns:a16="http://schemas.microsoft.com/office/drawing/2014/main" id="{D6A92095-C6A8-95C1-4597-CF2C27335C99}"/>
                      </a:ext>
                    </a:extLst>
                  </p:cNvPr>
                  <p:cNvSpPr/>
                  <p:nvPr/>
                </p:nvSpPr>
                <p:spPr>
                  <a:xfrm>
                    <a:off x="5607725" y="2816246"/>
                    <a:ext cx="340502" cy="29363"/>
                  </a:xfrm>
                  <a:custGeom>
                    <a:avLst/>
                    <a:gdLst>
                      <a:gd name="connsiteX0" fmla="*/ 0 w 1197738"/>
                      <a:gd name="connsiteY0" fmla="*/ 0 h 103288"/>
                      <a:gd name="connsiteX1" fmla="*/ 1197739 w 1197738"/>
                      <a:gd name="connsiteY1" fmla="*/ 0 h 103288"/>
                      <a:gd name="connsiteX2" fmla="*/ 1197739 w 1197738"/>
                      <a:gd name="connsiteY2" fmla="*/ 103289 h 103288"/>
                      <a:gd name="connsiteX3" fmla="*/ 0 w 1197738"/>
                      <a:gd name="connsiteY3" fmla="*/ 103289 h 103288"/>
                    </a:gdLst>
                    <a:ahLst/>
                    <a:cxnLst>
                      <a:cxn ang="0">
                        <a:pos x="connsiteX0" y="connsiteY0"/>
                      </a:cxn>
                      <a:cxn ang="0">
                        <a:pos x="connsiteX1" y="connsiteY1"/>
                      </a:cxn>
                      <a:cxn ang="0">
                        <a:pos x="connsiteX2" y="connsiteY2"/>
                      </a:cxn>
                      <a:cxn ang="0">
                        <a:pos x="connsiteX3" y="connsiteY3"/>
                      </a:cxn>
                    </a:cxnLst>
                    <a:rect l="l" t="t" r="r" b="b"/>
                    <a:pathLst>
                      <a:path w="1197738" h="103288">
                        <a:moveTo>
                          <a:pt x="0" y="0"/>
                        </a:moveTo>
                        <a:lnTo>
                          <a:pt x="1197739" y="0"/>
                        </a:lnTo>
                        <a:lnTo>
                          <a:pt x="1197739" y="103289"/>
                        </a:lnTo>
                        <a:lnTo>
                          <a:pt x="0" y="103289"/>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8" name="Freeform 377">
                    <a:extLst>
                      <a:ext uri="{FF2B5EF4-FFF2-40B4-BE49-F238E27FC236}">
                        <a16:creationId xmlns:a16="http://schemas.microsoft.com/office/drawing/2014/main" id="{36BF4CE5-E62F-9137-AE57-865B366FC765}"/>
                      </a:ext>
                    </a:extLst>
                  </p:cNvPr>
                  <p:cNvSpPr/>
                  <p:nvPr/>
                </p:nvSpPr>
                <p:spPr>
                  <a:xfrm>
                    <a:off x="5586168" y="3972404"/>
                    <a:ext cx="835028" cy="72670"/>
                  </a:xfrm>
                  <a:custGeom>
                    <a:avLst/>
                    <a:gdLst>
                      <a:gd name="connsiteX0" fmla="*/ 0 w 2937265"/>
                      <a:gd name="connsiteY0" fmla="*/ 0 h 255620"/>
                      <a:gd name="connsiteX1" fmla="*/ 2937265 w 2937265"/>
                      <a:gd name="connsiteY1" fmla="*/ 0 h 255620"/>
                      <a:gd name="connsiteX2" fmla="*/ 2937265 w 2937265"/>
                      <a:gd name="connsiteY2" fmla="*/ 255620 h 255620"/>
                      <a:gd name="connsiteX3" fmla="*/ 0 w 2937265"/>
                      <a:gd name="connsiteY3" fmla="*/ 255620 h 255620"/>
                    </a:gdLst>
                    <a:ahLst/>
                    <a:cxnLst>
                      <a:cxn ang="0">
                        <a:pos x="connsiteX0" y="connsiteY0"/>
                      </a:cxn>
                      <a:cxn ang="0">
                        <a:pos x="connsiteX1" y="connsiteY1"/>
                      </a:cxn>
                      <a:cxn ang="0">
                        <a:pos x="connsiteX2" y="connsiteY2"/>
                      </a:cxn>
                      <a:cxn ang="0">
                        <a:pos x="connsiteX3" y="connsiteY3"/>
                      </a:cxn>
                    </a:cxnLst>
                    <a:rect l="l" t="t" r="r" b="b"/>
                    <a:pathLst>
                      <a:path w="2937265" h="255620">
                        <a:moveTo>
                          <a:pt x="0" y="0"/>
                        </a:moveTo>
                        <a:lnTo>
                          <a:pt x="2937265" y="0"/>
                        </a:lnTo>
                        <a:lnTo>
                          <a:pt x="2937265" y="255620"/>
                        </a:lnTo>
                        <a:lnTo>
                          <a:pt x="0" y="255620"/>
                        </a:lnTo>
                        <a:close/>
                      </a:path>
                    </a:pathLst>
                  </a:custGeom>
                  <a:solidFill>
                    <a:srgbClr val="FFFFFF"/>
                  </a:solidFill>
                  <a:ln w="4407"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79" name="Freeform 378">
                    <a:extLst>
                      <a:ext uri="{FF2B5EF4-FFF2-40B4-BE49-F238E27FC236}">
                        <a16:creationId xmlns:a16="http://schemas.microsoft.com/office/drawing/2014/main" id="{0CB718C3-CA23-F1FD-3B2C-F94F7040EAE1}"/>
                      </a:ext>
                    </a:extLst>
                  </p:cNvPr>
                  <p:cNvSpPr/>
                  <p:nvPr/>
                </p:nvSpPr>
                <p:spPr>
                  <a:xfrm>
                    <a:off x="5997960" y="4045074"/>
                    <a:ext cx="2081" cy="252688"/>
                  </a:xfrm>
                  <a:custGeom>
                    <a:avLst/>
                    <a:gdLst>
                      <a:gd name="connsiteX0" fmla="*/ 0 w 7322"/>
                      <a:gd name="connsiteY0" fmla="*/ 0 h 888849"/>
                      <a:gd name="connsiteX1" fmla="*/ 7323 w 7322"/>
                      <a:gd name="connsiteY1" fmla="*/ 0 h 888849"/>
                      <a:gd name="connsiteX2" fmla="*/ 7323 w 7322"/>
                      <a:gd name="connsiteY2" fmla="*/ 888850 h 888849"/>
                      <a:gd name="connsiteX3" fmla="*/ 0 w 7322"/>
                      <a:gd name="connsiteY3" fmla="*/ 888850 h 888849"/>
                    </a:gdLst>
                    <a:ahLst/>
                    <a:cxnLst>
                      <a:cxn ang="0">
                        <a:pos x="connsiteX0" y="connsiteY0"/>
                      </a:cxn>
                      <a:cxn ang="0">
                        <a:pos x="connsiteX1" y="connsiteY1"/>
                      </a:cxn>
                      <a:cxn ang="0">
                        <a:pos x="connsiteX2" y="connsiteY2"/>
                      </a:cxn>
                      <a:cxn ang="0">
                        <a:pos x="connsiteX3" y="connsiteY3"/>
                      </a:cxn>
                    </a:cxnLst>
                    <a:rect l="l" t="t" r="r" b="b"/>
                    <a:pathLst>
                      <a:path w="7322" h="888849">
                        <a:moveTo>
                          <a:pt x="0" y="0"/>
                        </a:moveTo>
                        <a:lnTo>
                          <a:pt x="7323" y="0"/>
                        </a:lnTo>
                        <a:lnTo>
                          <a:pt x="7323" y="888850"/>
                        </a:lnTo>
                        <a:lnTo>
                          <a:pt x="0" y="888850"/>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0" name="Freeform 379">
                    <a:extLst>
                      <a:ext uri="{FF2B5EF4-FFF2-40B4-BE49-F238E27FC236}">
                        <a16:creationId xmlns:a16="http://schemas.microsoft.com/office/drawing/2014/main" id="{85F3763A-C0DE-BD9F-0524-1A87469E7C79}"/>
                      </a:ext>
                    </a:extLst>
                  </p:cNvPr>
                  <p:cNvSpPr/>
                  <p:nvPr/>
                </p:nvSpPr>
                <p:spPr>
                  <a:xfrm>
                    <a:off x="6355584" y="4045073"/>
                    <a:ext cx="46989" cy="250344"/>
                  </a:xfrm>
                  <a:custGeom>
                    <a:avLst/>
                    <a:gdLst>
                      <a:gd name="connsiteX0" fmla="*/ 0 w 165288"/>
                      <a:gd name="connsiteY0" fmla="*/ 0 h 880602"/>
                      <a:gd name="connsiteX1" fmla="*/ 165289 w 165288"/>
                      <a:gd name="connsiteY1" fmla="*/ 0 h 880602"/>
                      <a:gd name="connsiteX2" fmla="*/ 165289 w 165288"/>
                      <a:gd name="connsiteY2" fmla="*/ 880602 h 880602"/>
                      <a:gd name="connsiteX3" fmla="*/ 0 w 165288"/>
                      <a:gd name="connsiteY3" fmla="*/ 880602 h 880602"/>
                    </a:gdLst>
                    <a:ahLst/>
                    <a:cxnLst>
                      <a:cxn ang="0">
                        <a:pos x="connsiteX0" y="connsiteY0"/>
                      </a:cxn>
                      <a:cxn ang="0">
                        <a:pos x="connsiteX1" y="connsiteY1"/>
                      </a:cxn>
                      <a:cxn ang="0">
                        <a:pos x="connsiteX2" y="connsiteY2"/>
                      </a:cxn>
                      <a:cxn ang="0">
                        <a:pos x="connsiteX3" y="connsiteY3"/>
                      </a:cxn>
                    </a:cxnLst>
                    <a:rect l="l" t="t" r="r" b="b"/>
                    <a:pathLst>
                      <a:path w="165288" h="880602">
                        <a:moveTo>
                          <a:pt x="0" y="0"/>
                        </a:moveTo>
                        <a:lnTo>
                          <a:pt x="165289" y="0"/>
                        </a:lnTo>
                        <a:lnTo>
                          <a:pt x="165289" y="880602"/>
                        </a:lnTo>
                        <a:lnTo>
                          <a:pt x="0" y="880602"/>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1" name="Freeform 380">
                    <a:extLst>
                      <a:ext uri="{FF2B5EF4-FFF2-40B4-BE49-F238E27FC236}">
                        <a16:creationId xmlns:a16="http://schemas.microsoft.com/office/drawing/2014/main" id="{0B390C50-8D29-4B25-B2DA-D40BE5A2A9AD}"/>
                      </a:ext>
                    </a:extLst>
                  </p:cNvPr>
                  <p:cNvSpPr/>
                  <p:nvPr/>
                </p:nvSpPr>
                <p:spPr>
                  <a:xfrm>
                    <a:off x="5604215" y="4045073"/>
                    <a:ext cx="46989" cy="250344"/>
                  </a:xfrm>
                  <a:custGeom>
                    <a:avLst/>
                    <a:gdLst>
                      <a:gd name="connsiteX0" fmla="*/ 0 w 165288"/>
                      <a:gd name="connsiteY0" fmla="*/ 0 h 880602"/>
                      <a:gd name="connsiteX1" fmla="*/ 165289 w 165288"/>
                      <a:gd name="connsiteY1" fmla="*/ 0 h 880602"/>
                      <a:gd name="connsiteX2" fmla="*/ 165289 w 165288"/>
                      <a:gd name="connsiteY2" fmla="*/ 880602 h 880602"/>
                      <a:gd name="connsiteX3" fmla="*/ 0 w 165288"/>
                      <a:gd name="connsiteY3" fmla="*/ 880602 h 880602"/>
                    </a:gdLst>
                    <a:ahLst/>
                    <a:cxnLst>
                      <a:cxn ang="0">
                        <a:pos x="connsiteX0" y="connsiteY0"/>
                      </a:cxn>
                      <a:cxn ang="0">
                        <a:pos x="connsiteX1" y="connsiteY1"/>
                      </a:cxn>
                      <a:cxn ang="0">
                        <a:pos x="connsiteX2" y="connsiteY2"/>
                      </a:cxn>
                      <a:cxn ang="0">
                        <a:pos x="connsiteX3" y="connsiteY3"/>
                      </a:cxn>
                    </a:cxnLst>
                    <a:rect l="l" t="t" r="r" b="b"/>
                    <a:pathLst>
                      <a:path w="165288" h="880602">
                        <a:moveTo>
                          <a:pt x="0" y="0"/>
                        </a:moveTo>
                        <a:lnTo>
                          <a:pt x="165289" y="0"/>
                        </a:lnTo>
                        <a:lnTo>
                          <a:pt x="165289" y="880602"/>
                        </a:lnTo>
                        <a:lnTo>
                          <a:pt x="0" y="880602"/>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2" name="Freeform 381">
                    <a:extLst>
                      <a:ext uri="{FF2B5EF4-FFF2-40B4-BE49-F238E27FC236}">
                        <a16:creationId xmlns:a16="http://schemas.microsoft.com/office/drawing/2014/main" id="{DBECA05E-9B0C-81CE-F0E9-E7181E83DF36}"/>
                      </a:ext>
                    </a:extLst>
                  </p:cNvPr>
                  <p:cNvSpPr/>
                  <p:nvPr/>
                </p:nvSpPr>
                <p:spPr>
                  <a:xfrm rot="5400000">
                    <a:off x="5854331" y="4103129"/>
                    <a:ext cx="182466" cy="93094"/>
                  </a:xfrm>
                  <a:custGeom>
                    <a:avLst/>
                    <a:gdLst>
                      <a:gd name="connsiteX0" fmla="*/ -716 w 641834"/>
                      <a:gd name="connsiteY0" fmla="*/ -191 h 327463"/>
                      <a:gd name="connsiteX1" fmla="*/ 641119 w 641834"/>
                      <a:gd name="connsiteY1" fmla="*/ -191 h 327463"/>
                      <a:gd name="connsiteX2" fmla="*/ 641119 w 641834"/>
                      <a:gd name="connsiteY2" fmla="*/ 327273 h 327463"/>
                      <a:gd name="connsiteX3" fmla="*/ -716 w 641834"/>
                      <a:gd name="connsiteY3" fmla="*/ 327273 h 327463"/>
                    </a:gdLst>
                    <a:ahLst/>
                    <a:cxnLst>
                      <a:cxn ang="0">
                        <a:pos x="connsiteX0" y="connsiteY0"/>
                      </a:cxn>
                      <a:cxn ang="0">
                        <a:pos x="connsiteX1" y="connsiteY1"/>
                      </a:cxn>
                      <a:cxn ang="0">
                        <a:pos x="connsiteX2" y="connsiteY2"/>
                      </a:cxn>
                      <a:cxn ang="0">
                        <a:pos x="connsiteX3" y="connsiteY3"/>
                      </a:cxn>
                    </a:cxnLst>
                    <a:rect l="l" t="t" r="r" b="b"/>
                    <a:pathLst>
                      <a:path w="641834" h="327463">
                        <a:moveTo>
                          <a:pt x="-716" y="-191"/>
                        </a:moveTo>
                        <a:lnTo>
                          <a:pt x="641119" y="-191"/>
                        </a:lnTo>
                        <a:lnTo>
                          <a:pt x="641119" y="327273"/>
                        </a:lnTo>
                        <a:lnTo>
                          <a:pt x="-716" y="327273"/>
                        </a:lnTo>
                        <a:close/>
                      </a:path>
                    </a:pathLst>
                  </a:custGeom>
                  <a:solidFill>
                    <a:srgbClr val="A0A0A3">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3" name="Freeform 382">
                    <a:extLst>
                      <a:ext uri="{FF2B5EF4-FFF2-40B4-BE49-F238E27FC236}">
                        <a16:creationId xmlns:a16="http://schemas.microsoft.com/office/drawing/2014/main" id="{FC6E66A2-8011-077C-8CF9-142AF0B0F868}"/>
                      </a:ext>
                    </a:extLst>
                  </p:cNvPr>
                  <p:cNvSpPr/>
                  <p:nvPr/>
                </p:nvSpPr>
                <p:spPr>
                  <a:xfrm rot="5400000">
                    <a:off x="5983135" y="4103129"/>
                    <a:ext cx="182466" cy="93094"/>
                  </a:xfrm>
                  <a:custGeom>
                    <a:avLst/>
                    <a:gdLst>
                      <a:gd name="connsiteX0" fmla="*/ -716 w 641834"/>
                      <a:gd name="connsiteY0" fmla="*/ -191 h 327463"/>
                      <a:gd name="connsiteX1" fmla="*/ 641119 w 641834"/>
                      <a:gd name="connsiteY1" fmla="*/ -191 h 327463"/>
                      <a:gd name="connsiteX2" fmla="*/ 641119 w 641834"/>
                      <a:gd name="connsiteY2" fmla="*/ 327273 h 327463"/>
                      <a:gd name="connsiteX3" fmla="*/ -716 w 641834"/>
                      <a:gd name="connsiteY3" fmla="*/ 327273 h 327463"/>
                    </a:gdLst>
                    <a:ahLst/>
                    <a:cxnLst>
                      <a:cxn ang="0">
                        <a:pos x="connsiteX0" y="connsiteY0"/>
                      </a:cxn>
                      <a:cxn ang="0">
                        <a:pos x="connsiteX1" y="connsiteY1"/>
                      </a:cxn>
                      <a:cxn ang="0">
                        <a:pos x="connsiteX2" y="connsiteY2"/>
                      </a:cxn>
                      <a:cxn ang="0">
                        <a:pos x="connsiteX3" y="connsiteY3"/>
                      </a:cxn>
                    </a:cxnLst>
                    <a:rect l="l" t="t" r="r" b="b"/>
                    <a:pathLst>
                      <a:path w="641834" h="327463">
                        <a:moveTo>
                          <a:pt x="-716" y="-191"/>
                        </a:moveTo>
                        <a:lnTo>
                          <a:pt x="641119" y="-191"/>
                        </a:lnTo>
                        <a:lnTo>
                          <a:pt x="641119" y="327273"/>
                        </a:lnTo>
                        <a:lnTo>
                          <a:pt x="-716" y="327273"/>
                        </a:lnTo>
                        <a:close/>
                      </a:path>
                    </a:pathLst>
                  </a:custGeom>
                  <a:solidFill>
                    <a:srgbClr val="A0A0A3">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4" name="Freeform 383">
                    <a:extLst>
                      <a:ext uri="{FF2B5EF4-FFF2-40B4-BE49-F238E27FC236}">
                        <a16:creationId xmlns:a16="http://schemas.microsoft.com/office/drawing/2014/main" id="{44522C2D-07DF-0014-AC1A-F5CAB4DB8C2B}"/>
                      </a:ext>
                    </a:extLst>
                  </p:cNvPr>
                  <p:cNvSpPr/>
                  <p:nvPr/>
                </p:nvSpPr>
                <p:spPr>
                  <a:xfrm>
                    <a:off x="5798243" y="3375838"/>
                    <a:ext cx="6835" cy="532585"/>
                  </a:xfrm>
                  <a:custGeom>
                    <a:avLst/>
                    <a:gdLst>
                      <a:gd name="connsiteX0" fmla="*/ 0 w 24041"/>
                      <a:gd name="connsiteY0" fmla="*/ 0 h 1873402"/>
                      <a:gd name="connsiteX1" fmla="*/ 24041 w 24041"/>
                      <a:gd name="connsiteY1" fmla="*/ 0 h 1873402"/>
                      <a:gd name="connsiteX2" fmla="*/ 24041 w 24041"/>
                      <a:gd name="connsiteY2" fmla="*/ 1873403 h 1873402"/>
                      <a:gd name="connsiteX3" fmla="*/ 0 w 24041"/>
                      <a:gd name="connsiteY3" fmla="*/ 1873403 h 1873402"/>
                    </a:gdLst>
                    <a:ahLst/>
                    <a:cxnLst>
                      <a:cxn ang="0">
                        <a:pos x="connsiteX0" y="connsiteY0"/>
                      </a:cxn>
                      <a:cxn ang="0">
                        <a:pos x="connsiteX1" y="connsiteY1"/>
                      </a:cxn>
                      <a:cxn ang="0">
                        <a:pos x="connsiteX2" y="connsiteY2"/>
                      </a:cxn>
                      <a:cxn ang="0">
                        <a:pos x="connsiteX3" y="connsiteY3"/>
                      </a:cxn>
                    </a:cxnLst>
                    <a:rect l="l" t="t" r="r" b="b"/>
                    <a:pathLst>
                      <a:path w="24041" h="1873402">
                        <a:moveTo>
                          <a:pt x="0" y="0"/>
                        </a:moveTo>
                        <a:lnTo>
                          <a:pt x="24041" y="0"/>
                        </a:lnTo>
                        <a:lnTo>
                          <a:pt x="24041" y="1873403"/>
                        </a:lnTo>
                        <a:lnTo>
                          <a:pt x="0" y="1873403"/>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5" name="Freeform 384">
                    <a:extLst>
                      <a:ext uri="{FF2B5EF4-FFF2-40B4-BE49-F238E27FC236}">
                        <a16:creationId xmlns:a16="http://schemas.microsoft.com/office/drawing/2014/main" id="{131A534C-1F7C-BEFC-64C3-4AFD214B7BE4}"/>
                      </a:ext>
                    </a:extLst>
                  </p:cNvPr>
                  <p:cNvSpPr/>
                  <p:nvPr/>
                </p:nvSpPr>
                <p:spPr>
                  <a:xfrm>
                    <a:off x="6203793" y="3375838"/>
                    <a:ext cx="6835" cy="532585"/>
                  </a:xfrm>
                  <a:custGeom>
                    <a:avLst/>
                    <a:gdLst>
                      <a:gd name="connsiteX0" fmla="*/ 0 w 24041"/>
                      <a:gd name="connsiteY0" fmla="*/ 0 h 1873402"/>
                      <a:gd name="connsiteX1" fmla="*/ 24041 w 24041"/>
                      <a:gd name="connsiteY1" fmla="*/ 0 h 1873402"/>
                      <a:gd name="connsiteX2" fmla="*/ 24041 w 24041"/>
                      <a:gd name="connsiteY2" fmla="*/ 1873403 h 1873402"/>
                      <a:gd name="connsiteX3" fmla="*/ 0 w 24041"/>
                      <a:gd name="connsiteY3" fmla="*/ 1873403 h 1873402"/>
                    </a:gdLst>
                    <a:ahLst/>
                    <a:cxnLst>
                      <a:cxn ang="0">
                        <a:pos x="connsiteX0" y="connsiteY0"/>
                      </a:cxn>
                      <a:cxn ang="0">
                        <a:pos x="connsiteX1" y="connsiteY1"/>
                      </a:cxn>
                      <a:cxn ang="0">
                        <a:pos x="connsiteX2" y="connsiteY2"/>
                      </a:cxn>
                      <a:cxn ang="0">
                        <a:pos x="connsiteX3" y="connsiteY3"/>
                      </a:cxn>
                    </a:cxnLst>
                    <a:rect l="l" t="t" r="r" b="b"/>
                    <a:pathLst>
                      <a:path w="24041" h="1873402">
                        <a:moveTo>
                          <a:pt x="0" y="0"/>
                        </a:moveTo>
                        <a:lnTo>
                          <a:pt x="24041" y="0"/>
                        </a:lnTo>
                        <a:lnTo>
                          <a:pt x="24041" y="1873403"/>
                        </a:lnTo>
                        <a:lnTo>
                          <a:pt x="0" y="1873403"/>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6" name="Freeform 385">
                    <a:extLst>
                      <a:ext uri="{FF2B5EF4-FFF2-40B4-BE49-F238E27FC236}">
                        <a16:creationId xmlns:a16="http://schemas.microsoft.com/office/drawing/2014/main" id="{1AD91D63-0C43-C6AC-05D3-964970AAC1C1}"/>
                      </a:ext>
                    </a:extLst>
                  </p:cNvPr>
                  <p:cNvSpPr/>
                  <p:nvPr/>
                </p:nvSpPr>
                <p:spPr>
                  <a:xfrm>
                    <a:off x="5998265" y="3375838"/>
                    <a:ext cx="6835" cy="532585"/>
                  </a:xfrm>
                  <a:custGeom>
                    <a:avLst/>
                    <a:gdLst>
                      <a:gd name="connsiteX0" fmla="*/ 0 w 24041"/>
                      <a:gd name="connsiteY0" fmla="*/ 0 h 1873402"/>
                      <a:gd name="connsiteX1" fmla="*/ 24041 w 24041"/>
                      <a:gd name="connsiteY1" fmla="*/ 0 h 1873402"/>
                      <a:gd name="connsiteX2" fmla="*/ 24041 w 24041"/>
                      <a:gd name="connsiteY2" fmla="*/ 1873403 h 1873402"/>
                      <a:gd name="connsiteX3" fmla="*/ 0 w 24041"/>
                      <a:gd name="connsiteY3" fmla="*/ 1873403 h 1873402"/>
                    </a:gdLst>
                    <a:ahLst/>
                    <a:cxnLst>
                      <a:cxn ang="0">
                        <a:pos x="connsiteX0" y="connsiteY0"/>
                      </a:cxn>
                      <a:cxn ang="0">
                        <a:pos x="connsiteX1" y="connsiteY1"/>
                      </a:cxn>
                      <a:cxn ang="0">
                        <a:pos x="connsiteX2" y="connsiteY2"/>
                      </a:cxn>
                      <a:cxn ang="0">
                        <a:pos x="connsiteX3" y="connsiteY3"/>
                      </a:cxn>
                    </a:cxnLst>
                    <a:rect l="l" t="t" r="r" b="b"/>
                    <a:pathLst>
                      <a:path w="24041" h="1873402">
                        <a:moveTo>
                          <a:pt x="0" y="0"/>
                        </a:moveTo>
                        <a:lnTo>
                          <a:pt x="24041" y="0"/>
                        </a:lnTo>
                        <a:lnTo>
                          <a:pt x="24041" y="1873403"/>
                        </a:lnTo>
                        <a:lnTo>
                          <a:pt x="0" y="1873403"/>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7" name="Freeform 386">
                    <a:extLst>
                      <a:ext uri="{FF2B5EF4-FFF2-40B4-BE49-F238E27FC236}">
                        <a16:creationId xmlns:a16="http://schemas.microsoft.com/office/drawing/2014/main" id="{44DFFFEA-72D3-1C66-2940-D89CA7F6A19E}"/>
                      </a:ext>
                    </a:extLst>
                  </p:cNvPr>
                  <p:cNvSpPr/>
                  <p:nvPr/>
                </p:nvSpPr>
                <p:spPr>
                  <a:xfrm rot="5400000">
                    <a:off x="6005633" y="3227458"/>
                    <a:ext cx="7312" cy="829332"/>
                  </a:xfrm>
                  <a:custGeom>
                    <a:avLst/>
                    <a:gdLst>
                      <a:gd name="connsiteX0" fmla="*/ -716 w 25717"/>
                      <a:gd name="connsiteY0" fmla="*/ -190 h 2917230"/>
                      <a:gd name="connsiteX1" fmla="*/ 25001 w 25717"/>
                      <a:gd name="connsiteY1" fmla="*/ -190 h 2917230"/>
                      <a:gd name="connsiteX2" fmla="*/ 25001 w 25717"/>
                      <a:gd name="connsiteY2" fmla="*/ 2917040 h 2917230"/>
                      <a:gd name="connsiteX3" fmla="*/ -716 w 25717"/>
                      <a:gd name="connsiteY3" fmla="*/ 2917040 h 2917230"/>
                    </a:gdLst>
                    <a:ahLst/>
                    <a:cxnLst>
                      <a:cxn ang="0">
                        <a:pos x="connsiteX0" y="connsiteY0"/>
                      </a:cxn>
                      <a:cxn ang="0">
                        <a:pos x="connsiteX1" y="connsiteY1"/>
                      </a:cxn>
                      <a:cxn ang="0">
                        <a:pos x="connsiteX2" y="connsiteY2"/>
                      </a:cxn>
                      <a:cxn ang="0">
                        <a:pos x="connsiteX3" y="connsiteY3"/>
                      </a:cxn>
                    </a:cxnLst>
                    <a:rect l="l" t="t" r="r" b="b"/>
                    <a:pathLst>
                      <a:path w="25717" h="2917230">
                        <a:moveTo>
                          <a:pt x="-716" y="-190"/>
                        </a:moveTo>
                        <a:lnTo>
                          <a:pt x="25001" y="-190"/>
                        </a:lnTo>
                        <a:lnTo>
                          <a:pt x="25001" y="2917040"/>
                        </a:lnTo>
                        <a:lnTo>
                          <a:pt x="-716" y="2917040"/>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8" name="Freeform 387">
                    <a:extLst>
                      <a:ext uri="{FF2B5EF4-FFF2-40B4-BE49-F238E27FC236}">
                        <a16:creationId xmlns:a16="http://schemas.microsoft.com/office/drawing/2014/main" id="{955C5058-B4E9-E96F-9FF3-250DD22F87B4}"/>
                      </a:ext>
                    </a:extLst>
                  </p:cNvPr>
                  <p:cNvSpPr/>
                  <p:nvPr/>
                </p:nvSpPr>
                <p:spPr>
                  <a:xfrm>
                    <a:off x="6464587" y="3823278"/>
                    <a:ext cx="67618" cy="440394"/>
                  </a:xfrm>
                  <a:custGeom>
                    <a:avLst/>
                    <a:gdLst>
                      <a:gd name="connsiteX0" fmla="*/ 0 w 237853"/>
                      <a:gd name="connsiteY0" fmla="*/ 0 h 1549114"/>
                      <a:gd name="connsiteX1" fmla="*/ 237854 w 237853"/>
                      <a:gd name="connsiteY1" fmla="*/ 0 h 1549114"/>
                      <a:gd name="connsiteX2" fmla="*/ 237854 w 237853"/>
                      <a:gd name="connsiteY2" fmla="*/ 1549114 h 1549114"/>
                      <a:gd name="connsiteX3" fmla="*/ 0 w 237853"/>
                      <a:gd name="connsiteY3" fmla="*/ 1549114 h 1549114"/>
                    </a:gdLst>
                    <a:ahLst/>
                    <a:cxnLst>
                      <a:cxn ang="0">
                        <a:pos x="connsiteX0" y="connsiteY0"/>
                      </a:cxn>
                      <a:cxn ang="0">
                        <a:pos x="connsiteX1" y="connsiteY1"/>
                      </a:cxn>
                      <a:cxn ang="0">
                        <a:pos x="connsiteX2" y="connsiteY2"/>
                      </a:cxn>
                      <a:cxn ang="0">
                        <a:pos x="connsiteX3" y="connsiteY3"/>
                      </a:cxn>
                    </a:cxnLst>
                    <a:rect l="l" t="t" r="r" b="b"/>
                    <a:pathLst>
                      <a:path w="237853" h="1549114">
                        <a:moveTo>
                          <a:pt x="0" y="0"/>
                        </a:moveTo>
                        <a:lnTo>
                          <a:pt x="237854" y="0"/>
                        </a:lnTo>
                        <a:lnTo>
                          <a:pt x="237854" y="1549114"/>
                        </a:lnTo>
                        <a:lnTo>
                          <a:pt x="0" y="1549114"/>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89" name="Freeform 388">
                    <a:extLst>
                      <a:ext uri="{FF2B5EF4-FFF2-40B4-BE49-F238E27FC236}">
                        <a16:creationId xmlns:a16="http://schemas.microsoft.com/office/drawing/2014/main" id="{4CA02DCB-3906-0421-1DF0-B3F7B329EFB5}"/>
                      </a:ext>
                    </a:extLst>
                  </p:cNvPr>
                  <p:cNvSpPr/>
                  <p:nvPr/>
                </p:nvSpPr>
                <p:spPr>
                  <a:xfrm>
                    <a:off x="5863529" y="3499286"/>
                    <a:ext cx="282965" cy="282904"/>
                  </a:xfrm>
                  <a:custGeom>
                    <a:avLst/>
                    <a:gdLst>
                      <a:gd name="connsiteX0" fmla="*/ 994635 w 995351"/>
                      <a:gd name="connsiteY0" fmla="*/ 497379 h 995137"/>
                      <a:gd name="connsiteX1" fmla="*/ 496959 w 995351"/>
                      <a:gd name="connsiteY1" fmla="*/ 994947 h 995137"/>
                      <a:gd name="connsiteX2" fmla="*/ -716 w 995351"/>
                      <a:gd name="connsiteY2" fmla="*/ 497379 h 995137"/>
                      <a:gd name="connsiteX3" fmla="*/ 496959 w 995351"/>
                      <a:gd name="connsiteY3" fmla="*/ -191 h 995137"/>
                      <a:gd name="connsiteX4" fmla="*/ 497003 w 995351"/>
                      <a:gd name="connsiteY4" fmla="*/ -191 h 995137"/>
                      <a:gd name="connsiteX5" fmla="*/ 994635 w 995351"/>
                      <a:gd name="connsiteY5" fmla="*/ 497379 h 99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351" h="995137">
                        <a:moveTo>
                          <a:pt x="994635" y="497379"/>
                        </a:moveTo>
                        <a:cubicBezTo>
                          <a:pt x="994635" y="772183"/>
                          <a:pt x="771824" y="994947"/>
                          <a:pt x="496959" y="994947"/>
                        </a:cubicBezTo>
                        <a:cubicBezTo>
                          <a:pt x="222095" y="994947"/>
                          <a:pt x="-716" y="772183"/>
                          <a:pt x="-716" y="497379"/>
                        </a:cubicBezTo>
                        <a:cubicBezTo>
                          <a:pt x="-716" y="222573"/>
                          <a:pt x="222095" y="-191"/>
                          <a:pt x="496959" y="-191"/>
                        </a:cubicBezTo>
                        <a:cubicBezTo>
                          <a:pt x="496959" y="-191"/>
                          <a:pt x="497003" y="-191"/>
                          <a:pt x="497003" y="-191"/>
                        </a:cubicBezTo>
                        <a:cubicBezTo>
                          <a:pt x="771824" y="-146"/>
                          <a:pt x="994635" y="222617"/>
                          <a:pt x="994635" y="497379"/>
                        </a:cubicBez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0" name="Freeform 389">
                    <a:extLst>
                      <a:ext uri="{FF2B5EF4-FFF2-40B4-BE49-F238E27FC236}">
                        <a16:creationId xmlns:a16="http://schemas.microsoft.com/office/drawing/2014/main" id="{C75D8AB3-8057-4BF5-3EBE-275DA65E490F}"/>
                      </a:ext>
                    </a:extLst>
                  </p:cNvPr>
                  <p:cNvSpPr/>
                  <p:nvPr/>
                </p:nvSpPr>
                <p:spPr>
                  <a:xfrm rot="18103201">
                    <a:off x="5876795" y="3512607"/>
                    <a:ext cx="256531" cy="256475"/>
                  </a:xfrm>
                  <a:custGeom>
                    <a:avLst/>
                    <a:gdLst>
                      <a:gd name="connsiteX0" fmla="*/ 901647 w 902362"/>
                      <a:gd name="connsiteY0" fmla="*/ 450894 h 902169"/>
                      <a:gd name="connsiteX1" fmla="*/ 450465 w 902362"/>
                      <a:gd name="connsiteY1" fmla="*/ 901979 h 902169"/>
                      <a:gd name="connsiteX2" fmla="*/ -716 w 902362"/>
                      <a:gd name="connsiteY2" fmla="*/ 450894 h 902169"/>
                      <a:gd name="connsiteX3" fmla="*/ 450465 w 902362"/>
                      <a:gd name="connsiteY3" fmla="*/ -190 h 902169"/>
                      <a:gd name="connsiteX4" fmla="*/ 901647 w 902362"/>
                      <a:gd name="connsiteY4" fmla="*/ 450894 h 90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2" h="902169">
                        <a:moveTo>
                          <a:pt x="901647" y="450894"/>
                        </a:moveTo>
                        <a:cubicBezTo>
                          <a:pt x="901647" y="700021"/>
                          <a:pt x="699646" y="901979"/>
                          <a:pt x="450465" y="901979"/>
                        </a:cubicBezTo>
                        <a:cubicBezTo>
                          <a:pt x="201284" y="901979"/>
                          <a:pt x="-716" y="700021"/>
                          <a:pt x="-716" y="450894"/>
                        </a:cubicBezTo>
                        <a:cubicBezTo>
                          <a:pt x="-716" y="201767"/>
                          <a:pt x="201284" y="-190"/>
                          <a:pt x="450465" y="-190"/>
                        </a:cubicBezTo>
                        <a:cubicBezTo>
                          <a:pt x="699646" y="-190"/>
                          <a:pt x="901647" y="201767"/>
                          <a:pt x="901647" y="450894"/>
                        </a:cubicBez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1" name="Freeform 390">
                    <a:extLst>
                      <a:ext uri="{FF2B5EF4-FFF2-40B4-BE49-F238E27FC236}">
                        <a16:creationId xmlns:a16="http://schemas.microsoft.com/office/drawing/2014/main" id="{4448FA22-3CAC-8D80-4BED-33F999A57B6F}"/>
                      </a:ext>
                    </a:extLst>
                  </p:cNvPr>
                  <p:cNvSpPr/>
                  <p:nvPr/>
                </p:nvSpPr>
                <p:spPr>
                  <a:xfrm>
                    <a:off x="5940102" y="2853408"/>
                    <a:ext cx="516848" cy="8124"/>
                  </a:xfrm>
                  <a:custGeom>
                    <a:avLst/>
                    <a:gdLst>
                      <a:gd name="connsiteX0" fmla="*/ 0 w 1818046"/>
                      <a:gd name="connsiteY0" fmla="*/ 0 h 28578"/>
                      <a:gd name="connsiteX1" fmla="*/ 1818047 w 1818046"/>
                      <a:gd name="connsiteY1" fmla="*/ 0 h 28578"/>
                      <a:gd name="connsiteX2" fmla="*/ 1818047 w 1818046"/>
                      <a:gd name="connsiteY2" fmla="*/ 28579 h 28578"/>
                      <a:gd name="connsiteX3" fmla="*/ 0 w 1818046"/>
                      <a:gd name="connsiteY3" fmla="*/ 28579 h 28578"/>
                    </a:gdLst>
                    <a:ahLst/>
                    <a:cxnLst>
                      <a:cxn ang="0">
                        <a:pos x="connsiteX0" y="connsiteY0"/>
                      </a:cxn>
                      <a:cxn ang="0">
                        <a:pos x="connsiteX1" y="connsiteY1"/>
                      </a:cxn>
                      <a:cxn ang="0">
                        <a:pos x="connsiteX2" y="connsiteY2"/>
                      </a:cxn>
                      <a:cxn ang="0">
                        <a:pos x="connsiteX3" y="connsiteY3"/>
                      </a:cxn>
                    </a:cxnLst>
                    <a:rect l="l" t="t" r="r" b="b"/>
                    <a:pathLst>
                      <a:path w="1818046" h="28578">
                        <a:moveTo>
                          <a:pt x="0" y="0"/>
                        </a:moveTo>
                        <a:lnTo>
                          <a:pt x="1818047" y="0"/>
                        </a:lnTo>
                        <a:lnTo>
                          <a:pt x="1818047" y="28579"/>
                        </a:lnTo>
                        <a:lnTo>
                          <a:pt x="0" y="28579"/>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2" name="Freeform 391">
                    <a:extLst>
                      <a:ext uri="{FF2B5EF4-FFF2-40B4-BE49-F238E27FC236}">
                        <a16:creationId xmlns:a16="http://schemas.microsoft.com/office/drawing/2014/main" id="{35340631-9A4F-F716-BB7E-7D8C96219009}"/>
                      </a:ext>
                    </a:extLst>
                  </p:cNvPr>
                  <p:cNvSpPr/>
                  <p:nvPr/>
                </p:nvSpPr>
                <p:spPr>
                  <a:xfrm rot="10800000">
                    <a:off x="6457150" y="3293977"/>
                    <a:ext cx="62139" cy="996087"/>
                  </a:xfrm>
                  <a:custGeom>
                    <a:avLst/>
                    <a:gdLst>
                      <a:gd name="connsiteX0" fmla="*/ -716 w 218576"/>
                      <a:gd name="connsiteY0" fmla="*/ -190 h 3503798"/>
                      <a:gd name="connsiteX1" fmla="*/ 217861 w 218576"/>
                      <a:gd name="connsiteY1" fmla="*/ -190 h 3503798"/>
                      <a:gd name="connsiteX2" fmla="*/ 217861 w 218576"/>
                      <a:gd name="connsiteY2" fmla="*/ 3503608 h 3503798"/>
                      <a:gd name="connsiteX3" fmla="*/ -716 w 218576"/>
                      <a:gd name="connsiteY3" fmla="*/ 3503608 h 3503798"/>
                    </a:gdLst>
                    <a:ahLst/>
                    <a:cxnLst>
                      <a:cxn ang="0">
                        <a:pos x="connsiteX0" y="connsiteY0"/>
                      </a:cxn>
                      <a:cxn ang="0">
                        <a:pos x="connsiteX1" y="connsiteY1"/>
                      </a:cxn>
                      <a:cxn ang="0">
                        <a:pos x="connsiteX2" y="connsiteY2"/>
                      </a:cxn>
                      <a:cxn ang="0">
                        <a:pos x="connsiteX3" y="connsiteY3"/>
                      </a:cxn>
                    </a:cxnLst>
                    <a:rect l="l" t="t" r="r" b="b"/>
                    <a:pathLst>
                      <a:path w="218576" h="3503798">
                        <a:moveTo>
                          <a:pt x="-716" y="-190"/>
                        </a:moveTo>
                        <a:lnTo>
                          <a:pt x="217861" y="-190"/>
                        </a:lnTo>
                        <a:lnTo>
                          <a:pt x="217861" y="3503608"/>
                        </a:lnTo>
                        <a:lnTo>
                          <a:pt x="-716" y="3503608"/>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3" name="Freeform 392">
                    <a:extLst>
                      <a:ext uri="{FF2B5EF4-FFF2-40B4-BE49-F238E27FC236}">
                        <a16:creationId xmlns:a16="http://schemas.microsoft.com/office/drawing/2014/main" id="{BCA2CA36-3ADA-FEED-D2B7-80F24A43B0CB}"/>
                      </a:ext>
                    </a:extLst>
                  </p:cNvPr>
                  <p:cNvSpPr/>
                  <p:nvPr/>
                </p:nvSpPr>
                <p:spPr>
                  <a:xfrm>
                    <a:off x="5513834" y="3125644"/>
                    <a:ext cx="979683" cy="210988"/>
                  </a:xfrm>
                  <a:custGeom>
                    <a:avLst/>
                    <a:gdLst>
                      <a:gd name="connsiteX0" fmla="*/ 0 w 3446101"/>
                      <a:gd name="connsiteY0" fmla="*/ 0 h 742163"/>
                      <a:gd name="connsiteX1" fmla="*/ 3446101 w 3446101"/>
                      <a:gd name="connsiteY1" fmla="*/ 0 h 742163"/>
                      <a:gd name="connsiteX2" fmla="*/ 3446101 w 3446101"/>
                      <a:gd name="connsiteY2" fmla="*/ 742164 h 742163"/>
                      <a:gd name="connsiteX3" fmla="*/ 0 w 3446101"/>
                      <a:gd name="connsiteY3" fmla="*/ 742164 h 742163"/>
                    </a:gdLst>
                    <a:ahLst/>
                    <a:cxnLst>
                      <a:cxn ang="0">
                        <a:pos x="connsiteX0" y="connsiteY0"/>
                      </a:cxn>
                      <a:cxn ang="0">
                        <a:pos x="connsiteX1" y="connsiteY1"/>
                      </a:cxn>
                      <a:cxn ang="0">
                        <a:pos x="connsiteX2" y="connsiteY2"/>
                      </a:cxn>
                      <a:cxn ang="0">
                        <a:pos x="connsiteX3" y="connsiteY3"/>
                      </a:cxn>
                    </a:cxnLst>
                    <a:rect l="l" t="t" r="r" b="b"/>
                    <a:pathLst>
                      <a:path w="3446101" h="742163">
                        <a:moveTo>
                          <a:pt x="0" y="0"/>
                        </a:moveTo>
                        <a:lnTo>
                          <a:pt x="3446101" y="0"/>
                        </a:lnTo>
                        <a:lnTo>
                          <a:pt x="3446101" y="742164"/>
                        </a:lnTo>
                        <a:lnTo>
                          <a:pt x="0" y="742164"/>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4" name="Freeform 393">
                    <a:extLst>
                      <a:ext uri="{FF2B5EF4-FFF2-40B4-BE49-F238E27FC236}">
                        <a16:creationId xmlns:a16="http://schemas.microsoft.com/office/drawing/2014/main" id="{6A4887F4-709D-4A42-C5A9-CE469646A44C}"/>
                      </a:ext>
                    </a:extLst>
                  </p:cNvPr>
                  <p:cNvSpPr/>
                  <p:nvPr/>
                </p:nvSpPr>
                <p:spPr>
                  <a:xfrm>
                    <a:off x="5513834" y="3247462"/>
                    <a:ext cx="979683" cy="89169"/>
                  </a:xfrm>
                  <a:custGeom>
                    <a:avLst/>
                    <a:gdLst>
                      <a:gd name="connsiteX0" fmla="*/ 0 w 3446101"/>
                      <a:gd name="connsiteY0" fmla="*/ 0 h 313659"/>
                      <a:gd name="connsiteX1" fmla="*/ 3446101 w 3446101"/>
                      <a:gd name="connsiteY1" fmla="*/ 0 h 313659"/>
                      <a:gd name="connsiteX2" fmla="*/ 3446101 w 3446101"/>
                      <a:gd name="connsiteY2" fmla="*/ 313660 h 313659"/>
                      <a:gd name="connsiteX3" fmla="*/ 0 w 3446101"/>
                      <a:gd name="connsiteY3" fmla="*/ 313660 h 313659"/>
                    </a:gdLst>
                    <a:ahLst/>
                    <a:cxnLst>
                      <a:cxn ang="0">
                        <a:pos x="connsiteX0" y="connsiteY0"/>
                      </a:cxn>
                      <a:cxn ang="0">
                        <a:pos x="connsiteX1" y="connsiteY1"/>
                      </a:cxn>
                      <a:cxn ang="0">
                        <a:pos x="connsiteX2" y="connsiteY2"/>
                      </a:cxn>
                      <a:cxn ang="0">
                        <a:pos x="connsiteX3" y="connsiteY3"/>
                      </a:cxn>
                    </a:cxnLst>
                    <a:rect l="l" t="t" r="r" b="b"/>
                    <a:pathLst>
                      <a:path w="3446101" h="313659">
                        <a:moveTo>
                          <a:pt x="0" y="0"/>
                        </a:moveTo>
                        <a:lnTo>
                          <a:pt x="3446101" y="0"/>
                        </a:lnTo>
                        <a:lnTo>
                          <a:pt x="3446101" y="313660"/>
                        </a:lnTo>
                        <a:lnTo>
                          <a:pt x="0" y="313660"/>
                        </a:lnTo>
                        <a:close/>
                      </a:path>
                    </a:pathLst>
                  </a:custGeom>
                  <a:solidFill>
                    <a:srgbClr val="FFFFFF">
                      <a:lumMod val="50000"/>
                      <a:alpha val="3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5" name="Freeform 394">
                    <a:extLst>
                      <a:ext uri="{FF2B5EF4-FFF2-40B4-BE49-F238E27FC236}">
                        <a16:creationId xmlns:a16="http://schemas.microsoft.com/office/drawing/2014/main" id="{1251A05A-1EC3-8FF6-463D-6DF2AA4895EE}"/>
                      </a:ext>
                    </a:extLst>
                  </p:cNvPr>
                  <p:cNvSpPr/>
                  <p:nvPr/>
                </p:nvSpPr>
                <p:spPr>
                  <a:xfrm>
                    <a:off x="5607838" y="3008853"/>
                    <a:ext cx="58853" cy="22543"/>
                  </a:xfrm>
                  <a:custGeom>
                    <a:avLst/>
                    <a:gdLst>
                      <a:gd name="connsiteX0" fmla="*/ 0 w 207019"/>
                      <a:gd name="connsiteY0" fmla="*/ 0 h 79297"/>
                      <a:gd name="connsiteX1" fmla="*/ 207019 w 207019"/>
                      <a:gd name="connsiteY1" fmla="*/ 0 h 79297"/>
                      <a:gd name="connsiteX2" fmla="*/ 207019 w 207019"/>
                      <a:gd name="connsiteY2" fmla="*/ 79297 h 79297"/>
                      <a:gd name="connsiteX3" fmla="*/ 0 w 207019"/>
                      <a:gd name="connsiteY3" fmla="*/ 79297 h 79297"/>
                    </a:gdLst>
                    <a:ahLst/>
                    <a:cxnLst>
                      <a:cxn ang="0">
                        <a:pos x="connsiteX0" y="connsiteY0"/>
                      </a:cxn>
                      <a:cxn ang="0">
                        <a:pos x="connsiteX1" y="connsiteY1"/>
                      </a:cxn>
                      <a:cxn ang="0">
                        <a:pos x="connsiteX2" y="connsiteY2"/>
                      </a:cxn>
                      <a:cxn ang="0">
                        <a:pos x="connsiteX3" y="connsiteY3"/>
                      </a:cxn>
                    </a:cxnLst>
                    <a:rect l="l" t="t" r="r" b="b"/>
                    <a:pathLst>
                      <a:path w="207019" h="79297">
                        <a:moveTo>
                          <a:pt x="0" y="0"/>
                        </a:moveTo>
                        <a:lnTo>
                          <a:pt x="207019" y="0"/>
                        </a:lnTo>
                        <a:lnTo>
                          <a:pt x="207019" y="79297"/>
                        </a:lnTo>
                        <a:lnTo>
                          <a:pt x="0" y="7929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6" name="Freeform 395">
                    <a:extLst>
                      <a:ext uri="{FF2B5EF4-FFF2-40B4-BE49-F238E27FC236}">
                        <a16:creationId xmlns:a16="http://schemas.microsoft.com/office/drawing/2014/main" id="{4575DF2A-3DEC-BC04-5DAA-DEB6638555BB}"/>
                      </a:ext>
                    </a:extLst>
                  </p:cNvPr>
                  <p:cNvSpPr/>
                  <p:nvPr/>
                </p:nvSpPr>
                <p:spPr>
                  <a:xfrm>
                    <a:off x="5561426" y="3043219"/>
                    <a:ext cx="58853" cy="22543"/>
                  </a:xfrm>
                  <a:custGeom>
                    <a:avLst/>
                    <a:gdLst>
                      <a:gd name="connsiteX0" fmla="*/ 0 w 207019"/>
                      <a:gd name="connsiteY0" fmla="*/ 0 h 79297"/>
                      <a:gd name="connsiteX1" fmla="*/ 207019 w 207019"/>
                      <a:gd name="connsiteY1" fmla="*/ 0 h 79297"/>
                      <a:gd name="connsiteX2" fmla="*/ 207019 w 207019"/>
                      <a:gd name="connsiteY2" fmla="*/ 79297 h 79297"/>
                      <a:gd name="connsiteX3" fmla="*/ 0 w 207019"/>
                      <a:gd name="connsiteY3" fmla="*/ 79297 h 79297"/>
                    </a:gdLst>
                    <a:ahLst/>
                    <a:cxnLst>
                      <a:cxn ang="0">
                        <a:pos x="connsiteX0" y="connsiteY0"/>
                      </a:cxn>
                      <a:cxn ang="0">
                        <a:pos x="connsiteX1" y="connsiteY1"/>
                      </a:cxn>
                      <a:cxn ang="0">
                        <a:pos x="connsiteX2" y="connsiteY2"/>
                      </a:cxn>
                      <a:cxn ang="0">
                        <a:pos x="connsiteX3" y="connsiteY3"/>
                      </a:cxn>
                    </a:cxnLst>
                    <a:rect l="l" t="t" r="r" b="b"/>
                    <a:pathLst>
                      <a:path w="207019" h="79297">
                        <a:moveTo>
                          <a:pt x="0" y="0"/>
                        </a:moveTo>
                        <a:lnTo>
                          <a:pt x="207019" y="0"/>
                        </a:lnTo>
                        <a:lnTo>
                          <a:pt x="207019" y="79297"/>
                        </a:lnTo>
                        <a:lnTo>
                          <a:pt x="0" y="7929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7" name="Freeform 396">
                    <a:extLst>
                      <a:ext uri="{FF2B5EF4-FFF2-40B4-BE49-F238E27FC236}">
                        <a16:creationId xmlns:a16="http://schemas.microsoft.com/office/drawing/2014/main" id="{BE708593-027B-11CA-0766-18AF1CD9DF3B}"/>
                      </a:ext>
                    </a:extLst>
                  </p:cNvPr>
                  <p:cNvSpPr/>
                  <p:nvPr/>
                </p:nvSpPr>
                <p:spPr>
                  <a:xfrm>
                    <a:off x="5598120" y="3080532"/>
                    <a:ext cx="60232" cy="19083"/>
                  </a:xfrm>
                  <a:custGeom>
                    <a:avLst/>
                    <a:gdLst>
                      <a:gd name="connsiteX0" fmla="*/ 0 w 211871"/>
                      <a:gd name="connsiteY0" fmla="*/ 0 h 67124"/>
                      <a:gd name="connsiteX1" fmla="*/ 211872 w 211871"/>
                      <a:gd name="connsiteY1" fmla="*/ 0 h 67124"/>
                      <a:gd name="connsiteX2" fmla="*/ 211872 w 211871"/>
                      <a:gd name="connsiteY2" fmla="*/ 67125 h 67124"/>
                      <a:gd name="connsiteX3" fmla="*/ 0 w 211871"/>
                      <a:gd name="connsiteY3" fmla="*/ 67125 h 67124"/>
                    </a:gdLst>
                    <a:ahLst/>
                    <a:cxnLst>
                      <a:cxn ang="0">
                        <a:pos x="connsiteX0" y="connsiteY0"/>
                      </a:cxn>
                      <a:cxn ang="0">
                        <a:pos x="connsiteX1" y="connsiteY1"/>
                      </a:cxn>
                      <a:cxn ang="0">
                        <a:pos x="connsiteX2" y="connsiteY2"/>
                      </a:cxn>
                      <a:cxn ang="0">
                        <a:pos x="connsiteX3" y="connsiteY3"/>
                      </a:cxn>
                    </a:cxnLst>
                    <a:rect l="l" t="t" r="r" b="b"/>
                    <a:pathLst>
                      <a:path w="211871" h="67124">
                        <a:moveTo>
                          <a:pt x="0" y="0"/>
                        </a:moveTo>
                        <a:lnTo>
                          <a:pt x="211872" y="0"/>
                        </a:lnTo>
                        <a:lnTo>
                          <a:pt x="211872" y="67125"/>
                        </a:lnTo>
                        <a:lnTo>
                          <a:pt x="0" y="67125"/>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8" name="Freeform 397">
                    <a:extLst>
                      <a:ext uri="{FF2B5EF4-FFF2-40B4-BE49-F238E27FC236}">
                        <a16:creationId xmlns:a16="http://schemas.microsoft.com/office/drawing/2014/main" id="{DEDC6E06-6FFA-7683-C7C8-51B212DD5204}"/>
                      </a:ext>
                    </a:extLst>
                  </p:cNvPr>
                  <p:cNvSpPr/>
                  <p:nvPr/>
                </p:nvSpPr>
                <p:spPr>
                  <a:xfrm>
                    <a:off x="5637297" y="3045138"/>
                    <a:ext cx="58514" cy="19083"/>
                  </a:xfrm>
                  <a:custGeom>
                    <a:avLst/>
                    <a:gdLst>
                      <a:gd name="connsiteX0" fmla="*/ 0 w 205828"/>
                      <a:gd name="connsiteY0" fmla="*/ 0 h 67124"/>
                      <a:gd name="connsiteX1" fmla="*/ 205828 w 205828"/>
                      <a:gd name="connsiteY1" fmla="*/ 0 h 67124"/>
                      <a:gd name="connsiteX2" fmla="*/ 205828 w 205828"/>
                      <a:gd name="connsiteY2" fmla="*/ 67124 h 67124"/>
                      <a:gd name="connsiteX3" fmla="*/ 0 w 205828"/>
                      <a:gd name="connsiteY3" fmla="*/ 67124 h 67124"/>
                    </a:gdLst>
                    <a:ahLst/>
                    <a:cxnLst>
                      <a:cxn ang="0">
                        <a:pos x="connsiteX0" y="connsiteY0"/>
                      </a:cxn>
                      <a:cxn ang="0">
                        <a:pos x="connsiteX1" y="connsiteY1"/>
                      </a:cxn>
                      <a:cxn ang="0">
                        <a:pos x="connsiteX2" y="connsiteY2"/>
                      </a:cxn>
                      <a:cxn ang="0">
                        <a:pos x="connsiteX3" y="connsiteY3"/>
                      </a:cxn>
                    </a:cxnLst>
                    <a:rect l="l" t="t" r="r" b="b"/>
                    <a:pathLst>
                      <a:path w="205828" h="67124">
                        <a:moveTo>
                          <a:pt x="0" y="0"/>
                        </a:moveTo>
                        <a:lnTo>
                          <a:pt x="205828" y="0"/>
                        </a:lnTo>
                        <a:lnTo>
                          <a:pt x="205828" y="67124"/>
                        </a:lnTo>
                        <a:lnTo>
                          <a:pt x="0" y="67124"/>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399" name="Freeform 398">
                    <a:extLst>
                      <a:ext uri="{FF2B5EF4-FFF2-40B4-BE49-F238E27FC236}">
                        <a16:creationId xmlns:a16="http://schemas.microsoft.com/office/drawing/2014/main" id="{D3DEFD78-A88A-8AD8-7561-9FF45BD919E8}"/>
                      </a:ext>
                    </a:extLst>
                  </p:cNvPr>
                  <p:cNvSpPr/>
                  <p:nvPr/>
                </p:nvSpPr>
                <p:spPr>
                  <a:xfrm>
                    <a:off x="6006892" y="3082438"/>
                    <a:ext cx="47591" cy="17039"/>
                  </a:xfrm>
                  <a:custGeom>
                    <a:avLst/>
                    <a:gdLst>
                      <a:gd name="connsiteX0" fmla="*/ 0 w 167406"/>
                      <a:gd name="connsiteY0" fmla="*/ 0 h 59935"/>
                      <a:gd name="connsiteX1" fmla="*/ 167407 w 167406"/>
                      <a:gd name="connsiteY1" fmla="*/ 0 h 59935"/>
                      <a:gd name="connsiteX2" fmla="*/ 167407 w 167406"/>
                      <a:gd name="connsiteY2" fmla="*/ 59936 h 59935"/>
                      <a:gd name="connsiteX3" fmla="*/ 0 w 167406"/>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406" h="59935">
                        <a:moveTo>
                          <a:pt x="0" y="0"/>
                        </a:moveTo>
                        <a:lnTo>
                          <a:pt x="167407" y="0"/>
                        </a:lnTo>
                        <a:lnTo>
                          <a:pt x="167407"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0" name="Freeform 399">
                    <a:extLst>
                      <a:ext uri="{FF2B5EF4-FFF2-40B4-BE49-F238E27FC236}">
                        <a16:creationId xmlns:a16="http://schemas.microsoft.com/office/drawing/2014/main" id="{E5943293-FC20-EFA2-6EF3-D29EA98E0D1D}"/>
                      </a:ext>
                    </a:extLst>
                  </p:cNvPr>
                  <p:cNvSpPr/>
                  <p:nvPr/>
                </p:nvSpPr>
                <p:spPr>
                  <a:xfrm>
                    <a:off x="6038395" y="3054654"/>
                    <a:ext cx="47579" cy="17039"/>
                  </a:xfrm>
                  <a:custGeom>
                    <a:avLst/>
                    <a:gdLst>
                      <a:gd name="connsiteX0" fmla="*/ 0 w 167362"/>
                      <a:gd name="connsiteY0" fmla="*/ 0 h 59935"/>
                      <a:gd name="connsiteX1" fmla="*/ 167362 w 167362"/>
                      <a:gd name="connsiteY1" fmla="*/ 0 h 59935"/>
                      <a:gd name="connsiteX2" fmla="*/ 167362 w 167362"/>
                      <a:gd name="connsiteY2" fmla="*/ 59936 h 59935"/>
                      <a:gd name="connsiteX3" fmla="*/ 0 w 167362"/>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362" h="59935">
                        <a:moveTo>
                          <a:pt x="0" y="0"/>
                        </a:moveTo>
                        <a:lnTo>
                          <a:pt x="167362" y="0"/>
                        </a:lnTo>
                        <a:lnTo>
                          <a:pt x="167362"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1" name="Freeform 400">
                    <a:extLst>
                      <a:ext uri="{FF2B5EF4-FFF2-40B4-BE49-F238E27FC236}">
                        <a16:creationId xmlns:a16="http://schemas.microsoft.com/office/drawing/2014/main" id="{FFC9BEE5-623D-F55A-27B3-8E4F22ECF9B2}"/>
                      </a:ext>
                    </a:extLst>
                  </p:cNvPr>
                  <p:cNvSpPr/>
                  <p:nvPr/>
                </p:nvSpPr>
                <p:spPr>
                  <a:xfrm>
                    <a:off x="5762339" y="4104930"/>
                    <a:ext cx="47591" cy="17039"/>
                  </a:xfrm>
                  <a:custGeom>
                    <a:avLst/>
                    <a:gdLst>
                      <a:gd name="connsiteX0" fmla="*/ 0 w 167406"/>
                      <a:gd name="connsiteY0" fmla="*/ 0 h 59935"/>
                      <a:gd name="connsiteX1" fmla="*/ 167407 w 167406"/>
                      <a:gd name="connsiteY1" fmla="*/ 0 h 59935"/>
                      <a:gd name="connsiteX2" fmla="*/ 167407 w 167406"/>
                      <a:gd name="connsiteY2" fmla="*/ 59936 h 59935"/>
                      <a:gd name="connsiteX3" fmla="*/ 0 w 167406"/>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406" h="59935">
                        <a:moveTo>
                          <a:pt x="0" y="0"/>
                        </a:moveTo>
                        <a:lnTo>
                          <a:pt x="167407" y="0"/>
                        </a:lnTo>
                        <a:lnTo>
                          <a:pt x="167407"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2" name="Freeform 401">
                    <a:extLst>
                      <a:ext uri="{FF2B5EF4-FFF2-40B4-BE49-F238E27FC236}">
                        <a16:creationId xmlns:a16="http://schemas.microsoft.com/office/drawing/2014/main" id="{477D0C87-1D52-D7E0-3607-B52F92A10C67}"/>
                      </a:ext>
                    </a:extLst>
                  </p:cNvPr>
                  <p:cNvSpPr/>
                  <p:nvPr/>
                </p:nvSpPr>
                <p:spPr>
                  <a:xfrm>
                    <a:off x="5793829" y="4077145"/>
                    <a:ext cx="47579" cy="17039"/>
                  </a:xfrm>
                  <a:custGeom>
                    <a:avLst/>
                    <a:gdLst>
                      <a:gd name="connsiteX0" fmla="*/ 0 w 167362"/>
                      <a:gd name="connsiteY0" fmla="*/ 0 h 59935"/>
                      <a:gd name="connsiteX1" fmla="*/ 167362 w 167362"/>
                      <a:gd name="connsiteY1" fmla="*/ 0 h 59935"/>
                      <a:gd name="connsiteX2" fmla="*/ 167362 w 167362"/>
                      <a:gd name="connsiteY2" fmla="*/ 59936 h 59935"/>
                      <a:gd name="connsiteX3" fmla="*/ 0 w 167362"/>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362" h="59935">
                        <a:moveTo>
                          <a:pt x="0" y="0"/>
                        </a:moveTo>
                        <a:lnTo>
                          <a:pt x="167362" y="0"/>
                        </a:lnTo>
                        <a:lnTo>
                          <a:pt x="167362"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3" name="Freeform 402">
                    <a:extLst>
                      <a:ext uri="{FF2B5EF4-FFF2-40B4-BE49-F238E27FC236}">
                        <a16:creationId xmlns:a16="http://schemas.microsoft.com/office/drawing/2014/main" id="{E1C5B11B-49BA-FD3D-F744-23880C676FD7}"/>
                      </a:ext>
                    </a:extLst>
                  </p:cNvPr>
                  <p:cNvSpPr/>
                  <p:nvPr/>
                </p:nvSpPr>
                <p:spPr>
                  <a:xfrm>
                    <a:off x="6269517" y="4096591"/>
                    <a:ext cx="47579" cy="17039"/>
                  </a:xfrm>
                  <a:custGeom>
                    <a:avLst/>
                    <a:gdLst>
                      <a:gd name="connsiteX0" fmla="*/ 0 w 167362"/>
                      <a:gd name="connsiteY0" fmla="*/ 0 h 59935"/>
                      <a:gd name="connsiteX1" fmla="*/ 167362 w 167362"/>
                      <a:gd name="connsiteY1" fmla="*/ 0 h 59935"/>
                      <a:gd name="connsiteX2" fmla="*/ 167362 w 167362"/>
                      <a:gd name="connsiteY2" fmla="*/ 59936 h 59935"/>
                      <a:gd name="connsiteX3" fmla="*/ 0 w 167362"/>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362" h="59935">
                        <a:moveTo>
                          <a:pt x="0" y="0"/>
                        </a:moveTo>
                        <a:lnTo>
                          <a:pt x="167362" y="0"/>
                        </a:lnTo>
                        <a:lnTo>
                          <a:pt x="167362"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4" name="Freeform 403">
                    <a:extLst>
                      <a:ext uri="{FF2B5EF4-FFF2-40B4-BE49-F238E27FC236}">
                        <a16:creationId xmlns:a16="http://schemas.microsoft.com/office/drawing/2014/main" id="{2C9F34E8-EE8B-9657-82FA-09D6A96A8C7B}"/>
                      </a:ext>
                    </a:extLst>
                  </p:cNvPr>
                  <p:cNvSpPr/>
                  <p:nvPr/>
                </p:nvSpPr>
                <p:spPr>
                  <a:xfrm>
                    <a:off x="6293144" y="4127623"/>
                    <a:ext cx="47591" cy="17039"/>
                  </a:xfrm>
                  <a:custGeom>
                    <a:avLst/>
                    <a:gdLst>
                      <a:gd name="connsiteX0" fmla="*/ 0 w 167406"/>
                      <a:gd name="connsiteY0" fmla="*/ 0 h 59935"/>
                      <a:gd name="connsiteX1" fmla="*/ 167406 w 167406"/>
                      <a:gd name="connsiteY1" fmla="*/ 0 h 59935"/>
                      <a:gd name="connsiteX2" fmla="*/ 167406 w 167406"/>
                      <a:gd name="connsiteY2" fmla="*/ 59936 h 59935"/>
                      <a:gd name="connsiteX3" fmla="*/ 0 w 167406"/>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406" h="59935">
                        <a:moveTo>
                          <a:pt x="0" y="0"/>
                        </a:moveTo>
                        <a:lnTo>
                          <a:pt x="167406" y="0"/>
                        </a:lnTo>
                        <a:lnTo>
                          <a:pt x="167406"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5" name="Freeform 404">
                    <a:extLst>
                      <a:ext uri="{FF2B5EF4-FFF2-40B4-BE49-F238E27FC236}">
                        <a16:creationId xmlns:a16="http://schemas.microsoft.com/office/drawing/2014/main" id="{DA48517C-73EB-E751-F554-AEA9518156E9}"/>
                      </a:ext>
                    </a:extLst>
                  </p:cNvPr>
                  <p:cNvSpPr/>
                  <p:nvPr/>
                </p:nvSpPr>
                <p:spPr>
                  <a:xfrm rot="10800000">
                    <a:off x="6263712" y="3016739"/>
                    <a:ext cx="58853" cy="22543"/>
                  </a:xfrm>
                  <a:custGeom>
                    <a:avLst/>
                    <a:gdLst>
                      <a:gd name="connsiteX0" fmla="*/ -716 w 207019"/>
                      <a:gd name="connsiteY0" fmla="*/ -190 h 79297"/>
                      <a:gd name="connsiteX1" fmla="*/ 206303 w 207019"/>
                      <a:gd name="connsiteY1" fmla="*/ -190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0"/>
                        </a:moveTo>
                        <a:lnTo>
                          <a:pt x="206303" y="-190"/>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6" name="Freeform 405">
                    <a:extLst>
                      <a:ext uri="{FF2B5EF4-FFF2-40B4-BE49-F238E27FC236}">
                        <a16:creationId xmlns:a16="http://schemas.microsoft.com/office/drawing/2014/main" id="{3DDA70A1-5C54-F2AA-9E23-D353AA08B005}"/>
                      </a:ext>
                    </a:extLst>
                  </p:cNvPr>
                  <p:cNvSpPr/>
                  <p:nvPr/>
                </p:nvSpPr>
                <p:spPr>
                  <a:xfrm rot="10800000">
                    <a:off x="6437725" y="3076934"/>
                    <a:ext cx="19162" cy="22543"/>
                  </a:xfrm>
                  <a:custGeom>
                    <a:avLst/>
                    <a:gdLst>
                      <a:gd name="connsiteX0" fmla="*/ -716 w 67403"/>
                      <a:gd name="connsiteY0" fmla="*/ -191 h 79297"/>
                      <a:gd name="connsiteX1" fmla="*/ 66688 w 67403"/>
                      <a:gd name="connsiteY1" fmla="*/ -191 h 79297"/>
                      <a:gd name="connsiteX2" fmla="*/ 66688 w 67403"/>
                      <a:gd name="connsiteY2" fmla="*/ 79106 h 79297"/>
                      <a:gd name="connsiteX3" fmla="*/ -716 w 67403"/>
                      <a:gd name="connsiteY3" fmla="*/ 79106 h 79297"/>
                    </a:gdLst>
                    <a:ahLst/>
                    <a:cxnLst>
                      <a:cxn ang="0">
                        <a:pos x="connsiteX0" y="connsiteY0"/>
                      </a:cxn>
                      <a:cxn ang="0">
                        <a:pos x="connsiteX1" y="connsiteY1"/>
                      </a:cxn>
                      <a:cxn ang="0">
                        <a:pos x="connsiteX2" y="connsiteY2"/>
                      </a:cxn>
                      <a:cxn ang="0">
                        <a:pos x="connsiteX3" y="connsiteY3"/>
                      </a:cxn>
                    </a:cxnLst>
                    <a:rect l="l" t="t" r="r" b="b"/>
                    <a:pathLst>
                      <a:path w="67403" h="79297">
                        <a:moveTo>
                          <a:pt x="-716" y="-191"/>
                        </a:moveTo>
                        <a:lnTo>
                          <a:pt x="66688" y="-191"/>
                        </a:lnTo>
                        <a:lnTo>
                          <a:pt x="66688"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7" name="Freeform 406">
                    <a:extLst>
                      <a:ext uri="{FF2B5EF4-FFF2-40B4-BE49-F238E27FC236}">
                        <a16:creationId xmlns:a16="http://schemas.microsoft.com/office/drawing/2014/main" id="{73C5584D-FB5C-40AF-25BB-9A8B16A88BEA}"/>
                      </a:ext>
                    </a:extLst>
                  </p:cNvPr>
                  <p:cNvSpPr/>
                  <p:nvPr/>
                </p:nvSpPr>
                <p:spPr>
                  <a:xfrm rot="10800000">
                    <a:off x="6416418" y="3040812"/>
                    <a:ext cx="40932" cy="22543"/>
                  </a:xfrm>
                  <a:custGeom>
                    <a:avLst/>
                    <a:gdLst>
                      <a:gd name="connsiteX0" fmla="*/ -716 w 143982"/>
                      <a:gd name="connsiteY0" fmla="*/ -191 h 79297"/>
                      <a:gd name="connsiteX1" fmla="*/ 143267 w 143982"/>
                      <a:gd name="connsiteY1" fmla="*/ -191 h 79297"/>
                      <a:gd name="connsiteX2" fmla="*/ 143267 w 143982"/>
                      <a:gd name="connsiteY2" fmla="*/ 79106 h 79297"/>
                      <a:gd name="connsiteX3" fmla="*/ -716 w 143982"/>
                      <a:gd name="connsiteY3" fmla="*/ 79106 h 79297"/>
                    </a:gdLst>
                    <a:ahLst/>
                    <a:cxnLst>
                      <a:cxn ang="0">
                        <a:pos x="connsiteX0" y="connsiteY0"/>
                      </a:cxn>
                      <a:cxn ang="0">
                        <a:pos x="connsiteX1" y="connsiteY1"/>
                      </a:cxn>
                      <a:cxn ang="0">
                        <a:pos x="connsiteX2" y="connsiteY2"/>
                      </a:cxn>
                      <a:cxn ang="0">
                        <a:pos x="connsiteX3" y="connsiteY3"/>
                      </a:cxn>
                    </a:cxnLst>
                    <a:rect l="l" t="t" r="r" b="b"/>
                    <a:pathLst>
                      <a:path w="143982" h="79297">
                        <a:moveTo>
                          <a:pt x="-716" y="-191"/>
                        </a:moveTo>
                        <a:lnTo>
                          <a:pt x="143267" y="-191"/>
                        </a:lnTo>
                        <a:lnTo>
                          <a:pt x="143267"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8" name="Freeform 407">
                    <a:extLst>
                      <a:ext uri="{FF2B5EF4-FFF2-40B4-BE49-F238E27FC236}">
                        <a16:creationId xmlns:a16="http://schemas.microsoft.com/office/drawing/2014/main" id="{1B46D3FC-8F35-8109-316D-D498B00C301A}"/>
                      </a:ext>
                    </a:extLst>
                  </p:cNvPr>
                  <p:cNvSpPr/>
                  <p:nvPr/>
                </p:nvSpPr>
                <p:spPr>
                  <a:xfrm rot="10800000">
                    <a:off x="6292894" y="3046379"/>
                    <a:ext cx="58853" cy="22543"/>
                  </a:xfrm>
                  <a:custGeom>
                    <a:avLst/>
                    <a:gdLst>
                      <a:gd name="connsiteX0" fmla="*/ -716 w 207019"/>
                      <a:gd name="connsiteY0" fmla="*/ -191 h 79297"/>
                      <a:gd name="connsiteX1" fmla="*/ 206303 w 207019"/>
                      <a:gd name="connsiteY1" fmla="*/ -191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1"/>
                        </a:moveTo>
                        <a:lnTo>
                          <a:pt x="206303" y="-191"/>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09" name="Freeform 408">
                    <a:extLst>
                      <a:ext uri="{FF2B5EF4-FFF2-40B4-BE49-F238E27FC236}">
                        <a16:creationId xmlns:a16="http://schemas.microsoft.com/office/drawing/2014/main" id="{A5A549AA-5CDE-AE0A-768C-F0846CF9CAF2}"/>
                      </a:ext>
                    </a:extLst>
                  </p:cNvPr>
                  <p:cNvSpPr/>
                  <p:nvPr/>
                </p:nvSpPr>
                <p:spPr>
                  <a:xfrm rot="10800000">
                    <a:off x="5856670" y="3053877"/>
                    <a:ext cx="58853" cy="22543"/>
                  </a:xfrm>
                  <a:custGeom>
                    <a:avLst/>
                    <a:gdLst>
                      <a:gd name="connsiteX0" fmla="*/ -716 w 207019"/>
                      <a:gd name="connsiteY0" fmla="*/ -190 h 79297"/>
                      <a:gd name="connsiteX1" fmla="*/ 206303 w 207019"/>
                      <a:gd name="connsiteY1" fmla="*/ -190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0"/>
                        </a:moveTo>
                        <a:lnTo>
                          <a:pt x="206303" y="-190"/>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0" name="Freeform 409">
                    <a:extLst>
                      <a:ext uri="{FF2B5EF4-FFF2-40B4-BE49-F238E27FC236}">
                        <a16:creationId xmlns:a16="http://schemas.microsoft.com/office/drawing/2014/main" id="{3DB4A901-641B-E28B-4E56-E4FBFE4F9679}"/>
                      </a:ext>
                    </a:extLst>
                  </p:cNvPr>
                  <p:cNvSpPr/>
                  <p:nvPr/>
                </p:nvSpPr>
                <p:spPr>
                  <a:xfrm rot="10800000">
                    <a:off x="5821467" y="3020074"/>
                    <a:ext cx="58853" cy="22543"/>
                  </a:xfrm>
                  <a:custGeom>
                    <a:avLst/>
                    <a:gdLst>
                      <a:gd name="connsiteX0" fmla="*/ -716 w 207019"/>
                      <a:gd name="connsiteY0" fmla="*/ -191 h 79297"/>
                      <a:gd name="connsiteX1" fmla="*/ 206303 w 207019"/>
                      <a:gd name="connsiteY1" fmla="*/ -191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1"/>
                        </a:moveTo>
                        <a:lnTo>
                          <a:pt x="206303" y="-191"/>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1" name="Freeform 410">
                    <a:extLst>
                      <a:ext uri="{FF2B5EF4-FFF2-40B4-BE49-F238E27FC236}">
                        <a16:creationId xmlns:a16="http://schemas.microsoft.com/office/drawing/2014/main" id="{53AE3941-C6C2-320B-3937-3A8ABC23DB4F}"/>
                      </a:ext>
                    </a:extLst>
                  </p:cNvPr>
                  <p:cNvSpPr/>
                  <p:nvPr/>
                </p:nvSpPr>
                <p:spPr>
                  <a:xfrm rot="10800000">
                    <a:off x="6272038" y="3080532"/>
                    <a:ext cx="60232" cy="19083"/>
                  </a:xfrm>
                  <a:custGeom>
                    <a:avLst/>
                    <a:gdLst>
                      <a:gd name="connsiteX0" fmla="*/ -716 w 211871"/>
                      <a:gd name="connsiteY0" fmla="*/ -191 h 67124"/>
                      <a:gd name="connsiteX1" fmla="*/ 211156 w 211871"/>
                      <a:gd name="connsiteY1" fmla="*/ -191 h 67124"/>
                      <a:gd name="connsiteX2" fmla="*/ 211156 w 211871"/>
                      <a:gd name="connsiteY2" fmla="*/ 66934 h 67124"/>
                      <a:gd name="connsiteX3" fmla="*/ -716 w 211871"/>
                      <a:gd name="connsiteY3" fmla="*/ 66934 h 67124"/>
                    </a:gdLst>
                    <a:ahLst/>
                    <a:cxnLst>
                      <a:cxn ang="0">
                        <a:pos x="connsiteX0" y="connsiteY0"/>
                      </a:cxn>
                      <a:cxn ang="0">
                        <a:pos x="connsiteX1" y="connsiteY1"/>
                      </a:cxn>
                      <a:cxn ang="0">
                        <a:pos x="connsiteX2" y="connsiteY2"/>
                      </a:cxn>
                      <a:cxn ang="0">
                        <a:pos x="connsiteX3" y="connsiteY3"/>
                      </a:cxn>
                    </a:cxnLst>
                    <a:rect l="l" t="t" r="r" b="b"/>
                    <a:pathLst>
                      <a:path w="211871" h="67124">
                        <a:moveTo>
                          <a:pt x="-716" y="-191"/>
                        </a:moveTo>
                        <a:lnTo>
                          <a:pt x="211156" y="-191"/>
                        </a:lnTo>
                        <a:lnTo>
                          <a:pt x="211156" y="66934"/>
                        </a:lnTo>
                        <a:lnTo>
                          <a:pt x="-716" y="66934"/>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2" name="Freeform 411">
                    <a:extLst>
                      <a:ext uri="{FF2B5EF4-FFF2-40B4-BE49-F238E27FC236}">
                        <a16:creationId xmlns:a16="http://schemas.microsoft.com/office/drawing/2014/main" id="{9D3ACE2C-E79E-1A90-C427-FF84C48FBF49}"/>
                      </a:ext>
                    </a:extLst>
                  </p:cNvPr>
                  <p:cNvSpPr/>
                  <p:nvPr/>
                </p:nvSpPr>
                <p:spPr>
                  <a:xfrm rot="10800000">
                    <a:off x="6172930" y="4176295"/>
                    <a:ext cx="58853" cy="22543"/>
                  </a:xfrm>
                  <a:custGeom>
                    <a:avLst/>
                    <a:gdLst>
                      <a:gd name="connsiteX0" fmla="*/ -716 w 207019"/>
                      <a:gd name="connsiteY0" fmla="*/ -190 h 79297"/>
                      <a:gd name="connsiteX1" fmla="*/ 206303 w 207019"/>
                      <a:gd name="connsiteY1" fmla="*/ -190 h 79297"/>
                      <a:gd name="connsiteX2" fmla="*/ 206303 w 207019"/>
                      <a:gd name="connsiteY2" fmla="*/ 79107 h 79297"/>
                      <a:gd name="connsiteX3" fmla="*/ -716 w 207019"/>
                      <a:gd name="connsiteY3" fmla="*/ 79107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0"/>
                        </a:moveTo>
                        <a:lnTo>
                          <a:pt x="206303" y="-190"/>
                        </a:lnTo>
                        <a:lnTo>
                          <a:pt x="206303" y="79107"/>
                        </a:lnTo>
                        <a:lnTo>
                          <a:pt x="-716" y="7910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3" name="Freeform 412">
                    <a:extLst>
                      <a:ext uri="{FF2B5EF4-FFF2-40B4-BE49-F238E27FC236}">
                        <a16:creationId xmlns:a16="http://schemas.microsoft.com/office/drawing/2014/main" id="{6EAD0305-3FE0-639B-EC96-80BA0DA7BEDC}"/>
                      </a:ext>
                    </a:extLst>
                  </p:cNvPr>
                  <p:cNvSpPr/>
                  <p:nvPr/>
                </p:nvSpPr>
                <p:spPr>
                  <a:xfrm rot="10800000">
                    <a:off x="6202100" y="4205922"/>
                    <a:ext cx="58853" cy="22543"/>
                  </a:xfrm>
                  <a:custGeom>
                    <a:avLst/>
                    <a:gdLst>
                      <a:gd name="connsiteX0" fmla="*/ -716 w 207019"/>
                      <a:gd name="connsiteY0" fmla="*/ -191 h 79297"/>
                      <a:gd name="connsiteX1" fmla="*/ 206303 w 207019"/>
                      <a:gd name="connsiteY1" fmla="*/ -191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1"/>
                        </a:moveTo>
                        <a:lnTo>
                          <a:pt x="206303" y="-191"/>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4" name="Freeform 413">
                    <a:extLst>
                      <a:ext uri="{FF2B5EF4-FFF2-40B4-BE49-F238E27FC236}">
                        <a16:creationId xmlns:a16="http://schemas.microsoft.com/office/drawing/2014/main" id="{C147A38E-5EC0-8633-50A4-9AB77A8D8CC8}"/>
                      </a:ext>
                    </a:extLst>
                  </p:cNvPr>
                  <p:cNvSpPr/>
                  <p:nvPr/>
                </p:nvSpPr>
                <p:spPr>
                  <a:xfrm rot="10800000">
                    <a:off x="6181257" y="4240088"/>
                    <a:ext cx="60232" cy="19083"/>
                  </a:xfrm>
                  <a:custGeom>
                    <a:avLst/>
                    <a:gdLst>
                      <a:gd name="connsiteX0" fmla="*/ -716 w 211871"/>
                      <a:gd name="connsiteY0" fmla="*/ -191 h 67124"/>
                      <a:gd name="connsiteX1" fmla="*/ 211156 w 211871"/>
                      <a:gd name="connsiteY1" fmla="*/ -191 h 67124"/>
                      <a:gd name="connsiteX2" fmla="*/ 211156 w 211871"/>
                      <a:gd name="connsiteY2" fmla="*/ 66934 h 67124"/>
                      <a:gd name="connsiteX3" fmla="*/ -716 w 211871"/>
                      <a:gd name="connsiteY3" fmla="*/ 66934 h 67124"/>
                    </a:gdLst>
                    <a:ahLst/>
                    <a:cxnLst>
                      <a:cxn ang="0">
                        <a:pos x="connsiteX0" y="connsiteY0"/>
                      </a:cxn>
                      <a:cxn ang="0">
                        <a:pos x="connsiteX1" y="connsiteY1"/>
                      </a:cxn>
                      <a:cxn ang="0">
                        <a:pos x="connsiteX2" y="connsiteY2"/>
                      </a:cxn>
                      <a:cxn ang="0">
                        <a:pos x="connsiteX3" y="connsiteY3"/>
                      </a:cxn>
                    </a:cxnLst>
                    <a:rect l="l" t="t" r="r" b="b"/>
                    <a:pathLst>
                      <a:path w="211871" h="67124">
                        <a:moveTo>
                          <a:pt x="-716" y="-191"/>
                        </a:moveTo>
                        <a:lnTo>
                          <a:pt x="211156" y="-191"/>
                        </a:lnTo>
                        <a:lnTo>
                          <a:pt x="211156" y="66934"/>
                        </a:lnTo>
                        <a:lnTo>
                          <a:pt x="-716" y="66934"/>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5" name="Freeform 414">
                    <a:extLst>
                      <a:ext uri="{FF2B5EF4-FFF2-40B4-BE49-F238E27FC236}">
                        <a16:creationId xmlns:a16="http://schemas.microsoft.com/office/drawing/2014/main" id="{E6D0903D-2D4F-28BD-DBB5-1017C5F11067}"/>
                      </a:ext>
                    </a:extLst>
                  </p:cNvPr>
                  <p:cNvSpPr/>
                  <p:nvPr/>
                </p:nvSpPr>
                <p:spPr>
                  <a:xfrm>
                    <a:off x="5726874" y="4180921"/>
                    <a:ext cx="58853" cy="22543"/>
                  </a:xfrm>
                  <a:custGeom>
                    <a:avLst/>
                    <a:gdLst>
                      <a:gd name="connsiteX0" fmla="*/ 0 w 207019"/>
                      <a:gd name="connsiteY0" fmla="*/ 0 h 79297"/>
                      <a:gd name="connsiteX1" fmla="*/ 207019 w 207019"/>
                      <a:gd name="connsiteY1" fmla="*/ 0 h 79297"/>
                      <a:gd name="connsiteX2" fmla="*/ 207019 w 207019"/>
                      <a:gd name="connsiteY2" fmla="*/ 79297 h 79297"/>
                      <a:gd name="connsiteX3" fmla="*/ 0 w 207019"/>
                      <a:gd name="connsiteY3" fmla="*/ 79297 h 79297"/>
                    </a:gdLst>
                    <a:ahLst/>
                    <a:cxnLst>
                      <a:cxn ang="0">
                        <a:pos x="connsiteX0" y="connsiteY0"/>
                      </a:cxn>
                      <a:cxn ang="0">
                        <a:pos x="connsiteX1" y="connsiteY1"/>
                      </a:cxn>
                      <a:cxn ang="0">
                        <a:pos x="connsiteX2" y="connsiteY2"/>
                      </a:cxn>
                      <a:cxn ang="0">
                        <a:pos x="connsiteX3" y="connsiteY3"/>
                      </a:cxn>
                    </a:cxnLst>
                    <a:rect l="l" t="t" r="r" b="b"/>
                    <a:pathLst>
                      <a:path w="207019" h="79297">
                        <a:moveTo>
                          <a:pt x="0" y="0"/>
                        </a:moveTo>
                        <a:lnTo>
                          <a:pt x="207019" y="0"/>
                        </a:lnTo>
                        <a:lnTo>
                          <a:pt x="207019" y="79297"/>
                        </a:lnTo>
                        <a:lnTo>
                          <a:pt x="0" y="7929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6" name="Freeform 415">
                    <a:extLst>
                      <a:ext uri="{FF2B5EF4-FFF2-40B4-BE49-F238E27FC236}">
                        <a16:creationId xmlns:a16="http://schemas.microsoft.com/office/drawing/2014/main" id="{01ADEC29-4C24-E198-48BD-3F773D450E88}"/>
                      </a:ext>
                    </a:extLst>
                  </p:cNvPr>
                  <p:cNvSpPr/>
                  <p:nvPr/>
                </p:nvSpPr>
                <p:spPr>
                  <a:xfrm>
                    <a:off x="5697705" y="4210561"/>
                    <a:ext cx="58853" cy="22543"/>
                  </a:xfrm>
                  <a:custGeom>
                    <a:avLst/>
                    <a:gdLst>
                      <a:gd name="connsiteX0" fmla="*/ 0 w 207019"/>
                      <a:gd name="connsiteY0" fmla="*/ 0 h 79297"/>
                      <a:gd name="connsiteX1" fmla="*/ 207019 w 207019"/>
                      <a:gd name="connsiteY1" fmla="*/ 0 h 79297"/>
                      <a:gd name="connsiteX2" fmla="*/ 207019 w 207019"/>
                      <a:gd name="connsiteY2" fmla="*/ 79297 h 79297"/>
                      <a:gd name="connsiteX3" fmla="*/ 0 w 207019"/>
                      <a:gd name="connsiteY3" fmla="*/ 79297 h 79297"/>
                    </a:gdLst>
                    <a:ahLst/>
                    <a:cxnLst>
                      <a:cxn ang="0">
                        <a:pos x="connsiteX0" y="connsiteY0"/>
                      </a:cxn>
                      <a:cxn ang="0">
                        <a:pos x="connsiteX1" y="connsiteY1"/>
                      </a:cxn>
                      <a:cxn ang="0">
                        <a:pos x="connsiteX2" y="connsiteY2"/>
                      </a:cxn>
                      <a:cxn ang="0">
                        <a:pos x="connsiteX3" y="connsiteY3"/>
                      </a:cxn>
                    </a:cxnLst>
                    <a:rect l="l" t="t" r="r" b="b"/>
                    <a:pathLst>
                      <a:path w="207019" h="79297">
                        <a:moveTo>
                          <a:pt x="0" y="0"/>
                        </a:moveTo>
                        <a:lnTo>
                          <a:pt x="207019" y="0"/>
                        </a:lnTo>
                        <a:lnTo>
                          <a:pt x="207019" y="79297"/>
                        </a:lnTo>
                        <a:lnTo>
                          <a:pt x="0" y="7929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7" name="Freeform 416">
                    <a:extLst>
                      <a:ext uri="{FF2B5EF4-FFF2-40B4-BE49-F238E27FC236}">
                        <a16:creationId xmlns:a16="http://schemas.microsoft.com/office/drawing/2014/main" id="{02E15D6E-1A35-6587-0A9C-BC4CAE38BCE5}"/>
                      </a:ext>
                    </a:extLst>
                  </p:cNvPr>
                  <p:cNvSpPr/>
                  <p:nvPr/>
                </p:nvSpPr>
                <p:spPr>
                  <a:xfrm>
                    <a:off x="5717168" y="4244726"/>
                    <a:ext cx="60232" cy="19083"/>
                  </a:xfrm>
                  <a:custGeom>
                    <a:avLst/>
                    <a:gdLst>
                      <a:gd name="connsiteX0" fmla="*/ 0 w 211871"/>
                      <a:gd name="connsiteY0" fmla="*/ 0 h 67124"/>
                      <a:gd name="connsiteX1" fmla="*/ 211872 w 211871"/>
                      <a:gd name="connsiteY1" fmla="*/ 0 h 67124"/>
                      <a:gd name="connsiteX2" fmla="*/ 211872 w 211871"/>
                      <a:gd name="connsiteY2" fmla="*/ 67125 h 67124"/>
                      <a:gd name="connsiteX3" fmla="*/ 0 w 211871"/>
                      <a:gd name="connsiteY3" fmla="*/ 67125 h 67124"/>
                    </a:gdLst>
                    <a:ahLst/>
                    <a:cxnLst>
                      <a:cxn ang="0">
                        <a:pos x="connsiteX0" y="connsiteY0"/>
                      </a:cxn>
                      <a:cxn ang="0">
                        <a:pos x="connsiteX1" y="connsiteY1"/>
                      </a:cxn>
                      <a:cxn ang="0">
                        <a:pos x="connsiteX2" y="connsiteY2"/>
                      </a:cxn>
                      <a:cxn ang="0">
                        <a:pos x="connsiteX3" y="connsiteY3"/>
                      </a:cxn>
                    </a:cxnLst>
                    <a:rect l="l" t="t" r="r" b="b"/>
                    <a:pathLst>
                      <a:path w="211871" h="67124">
                        <a:moveTo>
                          <a:pt x="0" y="0"/>
                        </a:moveTo>
                        <a:lnTo>
                          <a:pt x="211872" y="0"/>
                        </a:lnTo>
                        <a:lnTo>
                          <a:pt x="211872" y="67125"/>
                        </a:lnTo>
                        <a:lnTo>
                          <a:pt x="0" y="67125"/>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418" name="Freeform 417">
                    <a:extLst>
                      <a:ext uri="{FF2B5EF4-FFF2-40B4-BE49-F238E27FC236}">
                        <a16:creationId xmlns:a16="http://schemas.microsoft.com/office/drawing/2014/main" id="{0B156989-F6B7-F1D0-CAE5-D588E33A9C39}"/>
                      </a:ext>
                    </a:extLst>
                  </p:cNvPr>
                  <p:cNvSpPr/>
                  <p:nvPr/>
                </p:nvSpPr>
                <p:spPr>
                  <a:xfrm rot="10800000">
                    <a:off x="6223481" y="3050229"/>
                    <a:ext cx="58502" cy="19083"/>
                  </a:xfrm>
                  <a:custGeom>
                    <a:avLst/>
                    <a:gdLst>
                      <a:gd name="connsiteX0" fmla="*/ -716 w 205784"/>
                      <a:gd name="connsiteY0" fmla="*/ -191 h 67124"/>
                      <a:gd name="connsiteX1" fmla="*/ 205068 w 205784"/>
                      <a:gd name="connsiteY1" fmla="*/ -191 h 67124"/>
                      <a:gd name="connsiteX2" fmla="*/ 205068 w 205784"/>
                      <a:gd name="connsiteY2" fmla="*/ 66934 h 67124"/>
                      <a:gd name="connsiteX3" fmla="*/ -716 w 205784"/>
                      <a:gd name="connsiteY3" fmla="*/ 66934 h 67124"/>
                    </a:gdLst>
                    <a:ahLst/>
                    <a:cxnLst>
                      <a:cxn ang="0">
                        <a:pos x="connsiteX0" y="connsiteY0"/>
                      </a:cxn>
                      <a:cxn ang="0">
                        <a:pos x="connsiteX1" y="connsiteY1"/>
                      </a:cxn>
                      <a:cxn ang="0">
                        <a:pos x="connsiteX2" y="connsiteY2"/>
                      </a:cxn>
                      <a:cxn ang="0">
                        <a:pos x="connsiteX3" y="connsiteY3"/>
                      </a:cxn>
                    </a:cxnLst>
                    <a:rect l="l" t="t" r="r" b="b"/>
                    <a:pathLst>
                      <a:path w="205784" h="67124">
                        <a:moveTo>
                          <a:pt x="-716" y="-191"/>
                        </a:moveTo>
                        <a:lnTo>
                          <a:pt x="205068" y="-191"/>
                        </a:lnTo>
                        <a:lnTo>
                          <a:pt x="205068" y="66934"/>
                        </a:lnTo>
                        <a:lnTo>
                          <a:pt x="-716" y="66934"/>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grpSp>
              <p:nvGrpSpPr>
                <p:cNvPr id="247" name="Graphic 165">
                  <a:extLst>
                    <a:ext uri="{FF2B5EF4-FFF2-40B4-BE49-F238E27FC236}">
                      <a16:creationId xmlns:a16="http://schemas.microsoft.com/office/drawing/2014/main" id="{F6D5D2EA-85F2-1432-7B74-83BDE3BA9062}"/>
                    </a:ext>
                  </a:extLst>
                </p:cNvPr>
                <p:cNvGrpSpPr/>
                <p:nvPr/>
              </p:nvGrpSpPr>
              <p:grpSpPr>
                <a:xfrm>
                  <a:off x="8561303" y="1803309"/>
                  <a:ext cx="1116600" cy="962294"/>
                  <a:chOff x="8522885" y="1579443"/>
                  <a:chExt cx="1116600" cy="962294"/>
                </a:xfrm>
              </p:grpSpPr>
              <p:sp>
                <p:nvSpPr>
                  <p:cNvPr id="248" name="Graphic 165">
                    <a:extLst>
                      <a:ext uri="{FF2B5EF4-FFF2-40B4-BE49-F238E27FC236}">
                        <a16:creationId xmlns:a16="http://schemas.microsoft.com/office/drawing/2014/main" id="{DE6338F5-1520-9FAA-C89B-EFA140A0D83C}"/>
                      </a:ext>
                    </a:extLst>
                  </p:cNvPr>
                  <p:cNvSpPr/>
                  <p:nvPr/>
                </p:nvSpPr>
                <p:spPr>
                  <a:xfrm>
                    <a:off x="8526980" y="2102505"/>
                    <a:ext cx="808913" cy="361694"/>
                  </a:xfrm>
                  <a:custGeom>
                    <a:avLst/>
                    <a:gdLst>
                      <a:gd name="connsiteX0" fmla="*/ 782609 w 808913"/>
                      <a:gd name="connsiteY0" fmla="*/ -330 h 361694"/>
                      <a:gd name="connsiteX1" fmla="*/ 234105 w 808913"/>
                      <a:gd name="connsiteY1" fmla="*/ -330 h 361694"/>
                      <a:gd name="connsiteX2" fmla="*/ 203756 w 808913"/>
                      <a:gd name="connsiteY2" fmla="*/ 26049 h 361694"/>
                      <a:gd name="connsiteX3" fmla="*/ 131393 w 808913"/>
                      <a:gd name="connsiteY3" fmla="*/ 149256 h 361694"/>
                      <a:gd name="connsiteX4" fmla="*/ 30181 w 808913"/>
                      <a:gd name="connsiteY4" fmla="*/ 149256 h 361694"/>
                      <a:gd name="connsiteX5" fmla="*/ -145 w 808913"/>
                      <a:gd name="connsiteY5" fmla="*/ 174704 h 361694"/>
                      <a:gd name="connsiteX6" fmla="*/ -145 w 808913"/>
                      <a:gd name="connsiteY6" fmla="*/ 335916 h 361694"/>
                      <a:gd name="connsiteX7" fmla="*/ 30181 w 808913"/>
                      <a:gd name="connsiteY7" fmla="*/ 361365 h 361694"/>
                      <a:gd name="connsiteX8" fmla="*/ 782609 w 808913"/>
                      <a:gd name="connsiteY8" fmla="*/ 361365 h 361694"/>
                      <a:gd name="connsiteX9" fmla="*/ 807341 w 808913"/>
                      <a:gd name="connsiteY9" fmla="*/ 343651 h 361694"/>
                      <a:gd name="connsiteX10" fmla="*/ 807460 w 808913"/>
                      <a:gd name="connsiteY10" fmla="*/ 343269 h 361694"/>
                      <a:gd name="connsiteX11" fmla="*/ 807698 w 808913"/>
                      <a:gd name="connsiteY11" fmla="*/ 342529 h 361694"/>
                      <a:gd name="connsiteX12" fmla="*/ 808769 w 808913"/>
                      <a:gd name="connsiteY12" fmla="*/ 335916 h 361694"/>
                      <a:gd name="connsiteX13" fmla="*/ 808769 w 808913"/>
                      <a:gd name="connsiteY13" fmla="*/ 25906 h 361694"/>
                      <a:gd name="connsiteX14" fmla="*/ 782609 w 808913"/>
                      <a:gd name="connsiteY14" fmla="*/ -330 h 36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8913" h="361694">
                        <a:moveTo>
                          <a:pt x="782609" y="-330"/>
                        </a:moveTo>
                        <a:lnTo>
                          <a:pt x="234105" y="-330"/>
                        </a:lnTo>
                        <a:cubicBezTo>
                          <a:pt x="217443" y="-330"/>
                          <a:pt x="214705" y="9935"/>
                          <a:pt x="203756" y="26049"/>
                        </a:cubicBezTo>
                        <a:lnTo>
                          <a:pt x="131393" y="149256"/>
                        </a:lnTo>
                        <a:lnTo>
                          <a:pt x="30181" y="149256"/>
                        </a:lnTo>
                        <a:cubicBezTo>
                          <a:pt x="13518" y="149256"/>
                          <a:pt x="-145" y="160643"/>
                          <a:pt x="-145" y="174704"/>
                        </a:cubicBezTo>
                        <a:lnTo>
                          <a:pt x="-145" y="335916"/>
                        </a:lnTo>
                        <a:cubicBezTo>
                          <a:pt x="-145" y="349977"/>
                          <a:pt x="13423" y="361365"/>
                          <a:pt x="30181" y="361365"/>
                        </a:cubicBezTo>
                        <a:lnTo>
                          <a:pt x="782609" y="361365"/>
                        </a:lnTo>
                        <a:cubicBezTo>
                          <a:pt x="793775" y="361353"/>
                          <a:pt x="803706" y="354241"/>
                          <a:pt x="807341" y="343651"/>
                        </a:cubicBezTo>
                        <a:cubicBezTo>
                          <a:pt x="807388" y="343527"/>
                          <a:pt x="807429" y="343398"/>
                          <a:pt x="807460" y="343269"/>
                        </a:cubicBezTo>
                        <a:cubicBezTo>
                          <a:pt x="807460" y="343031"/>
                          <a:pt x="807626" y="342768"/>
                          <a:pt x="807698" y="342529"/>
                        </a:cubicBezTo>
                        <a:cubicBezTo>
                          <a:pt x="808402" y="340395"/>
                          <a:pt x="808764" y="338163"/>
                          <a:pt x="808769" y="335916"/>
                        </a:cubicBezTo>
                        <a:lnTo>
                          <a:pt x="808769" y="25906"/>
                        </a:lnTo>
                        <a:cubicBezTo>
                          <a:pt x="808754" y="11423"/>
                          <a:pt x="797050" y="-316"/>
                          <a:pt x="782609" y="-330"/>
                        </a:cubicBezTo>
                        <a:close/>
                      </a:path>
                    </a:pathLst>
                  </a:custGeom>
                  <a:solidFill>
                    <a:srgbClr val="F1F1F1"/>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49" name="Graphic 165">
                    <a:extLst>
                      <a:ext uri="{FF2B5EF4-FFF2-40B4-BE49-F238E27FC236}">
                        <a16:creationId xmlns:a16="http://schemas.microsoft.com/office/drawing/2014/main" id="{76969B7B-157E-8AD9-6416-F77237A77C36}"/>
                      </a:ext>
                    </a:extLst>
                  </p:cNvPr>
                  <p:cNvSpPr/>
                  <p:nvPr/>
                </p:nvSpPr>
                <p:spPr>
                  <a:xfrm>
                    <a:off x="8696389" y="2203987"/>
                    <a:ext cx="216326" cy="226432"/>
                  </a:xfrm>
                  <a:custGeom>
                    <a:avLst/>
                    <a:gdLst>
                      <a:gd name="connsiteX0" fmla="*/ 182166 w 216326"/>
                      <a:gd name="connsiteY0" fmla="*/ 226102 h 226432"/>
                      <a:gd name="connsiteX1" fmla="*/ 33870 w 216326"/>
                      <a:gd name="connsiteY1" fmla="*/ 226102 h 226432"/>
                      <a:gd name="connsiteX2" fmla="*/ -145 w 216326"/>
                      <a:gd name="connsiteY2" fmla="*/ 181269 h 226432"/>
                      <a:gd name="connsiteX3" fmla="*/ -145 w 216326"/>
                      <a:gd name="connsiteY3" fmla="*/ 44503 h 226432"/>
                      <a:gd name="connsiteX4" fmla="*/ 33870 w 216326"/>
                      <a:gd name="connsiteY4" fmla="*/ -330 h 226432"/>
                      <a:gd name="connsiteX5" fmla="*/ 182166 w 216326"/>
                      <a:gd name="connsiteY5" fmla="*/ -330 h 226432"/>
                      <a:gd name="connsiteX6" fmla="*/ 216181 w 216326"/>
                      <a:gd name="connsiteY6" fmla="*/ 44503 h 226432"/>
                      <a:gd name="connsiteX7" fmla="*/ 216181 w 216326"/>
                      <a:gd name="connsiteY7" fmla="*/ 181222 h 226432"/>
                      <a:gd name="connsiteX8" fmla="*/ 182166 w 216326"/>
                      <a:gd name="connsiteY8" fmla="*/ 226102 h 226432"/>
                      <a:gd name="connsiteX9" fmla="*/ 33870 w 216326"/>
                      <a:gd name="connsiteY9" fmla="*/ 11248 h 226432"/>
                      <a:gd name="connsiteX10" fmla="*/ 11662 w 216326"/>
                      <a:gd name="connsiteY10" fmla="*/ 44551 h 226432"/>
                      <a:gd name="connsiteX11" fmla="*/ 11662 w 216326"/>
                      <a:gd name="connsiteY11" fmla="*/ 181222 h 226432"/>
                      <a:gd name="connsiteX12" fmla="*/ 33870 w 216326"/>
                      <a:gd name="connsiteY12" fmla="*/ 214524 h 226432"/>
                      <a:gd name="connsiteX13" fmla="*/ 182166 w 216326"/>
                      <a:gd name="connsiteY13" fmla="*/ 214524 h 226432"/>
                      <a:gd name="connsiteX14" fmla="*/ 204375 w 216326"/>
                      <a:gd name="connsiteY14" fmla="*/ 181222 h 226432"/>
                      <a:gd name="connsiteX15" fmla="*/ 204375 w 216326"/>
                      <a:gd name="connsiteY15" fmla="*/ 44503 h 226432"/>
                      <a:gd name="connsiteX16" fmla="*/ 182166 w 216326"/>
                      <a:gd name="connsiteY16" fmla="*/ 11201 h 22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326" h="226432">
                        <a:moveTo>
                          <a:pt x="182166" y="226102"/>
                        </a:moveTo>
                        <a:lnTo>
                          <a:pt x="33870" y="226102"/>
                        </a:lnTo>
                        <a:cubicBezTo>
                          <a:pt x="15113" y="226102"/>
                          <a:pt x="-145" y="206002"/>
                          <a:pt x="-145" y="181269"/>
                        </a:cubicBezTo>
                        <a:lnTo>
                          <a:pt x="-145" y="44503"/>
                        </a:lnTo>
                        <a:cubicBezTo>
                          <a:pt x="-145" y="19795"/>
                          <a:pt x="15113" y="-330"/>
                          <a:pt x="33870" y="-330"/>
                        </a:cubicBezTo>
                        <a:lnTo>
                          <a:pt x="182166" y="-330"/>
                        </a:lnTo>
                        <a:cubicBezTo>
                          <a:pt x="200923" y="-330"/>
                          <a:pt x="216181" y="19795"/>
                          <a:pt x="216181" y="44503"/>
                        </a:cubicBezTo>
                        <a:lnTo>
                          <a:pt x="216181" y="181222"/>
                        </a:lnTo>
                        <a:cubicBezTo>
                          <a:pt x="216181" y="205954"/>
                          <a:pt x="200923" y="226102"/>
                          <a:pt x="182166" y="226102"/>
                        </a:cubicBezTo>
                        <a:close/>
                        <a:moveTo>
                          <a:pt x="33870" y="11248"/>
                        </a:moveTo>
                        <a:cubicBezTo>
                          <a:pt x="21826" y="11248"/>
                          <a:pt x="11662" y="26503"/>
                          <a:pt x="11662" y="44551"/>
                        </a:cubicBezTo>
                        <a:lnTo>
                          <a:pt x="11662" y="181222"/>
                        </a:lnTo>
                        <a:cubicBezTo>
                          <a:pt x="11662" y="199269"/>
                          <a:pt x="21826" y="214524"/>
                          <a:pt x="33870" y="214524"/>
                        </a:cubicBezTo>
                        <a:lnTo>
                          <a:pt x="182166" y="214524"/>
                        </a:lnTo>
                        <a:cubicBezTo>
                          <a:pt x="194210" y="214524"/>
                          <a:pt x="204375" y="199269"/>
                          <a:pt x="204375" y="181222"/>
                        </a:cubicBezTo>
                        <a:lnTo>
                          <a:pt x="204375" y="44503"/>
                        </a:lnTo>
                        <a:cubicBezTo>
                          <a:pt x="204375" y="26455"/>
                          <a:pt x="194210" y="11201"/>
                          <a:pt x="182166" y="11201"/>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0" name="Graphic 165">
                    <a:extLst>
                      <a:ext uri="{FF2B5EF4-FFF2-40B4-BE49-F238E27FC236}">
                        <a16:creationId xmlns:a16="http://schemas.microsoft.com/office/drawing/2014/main" id="{412958FD-A61E-37E0-6B1B-7F3A305A95AE}"/>
                      </a:ext>
                    </a:extLst>
                  </p:cNvPr>
                  <p:cNvSpPr/>
                  <p:nvPr/>
                </p:nvSpPr>
                <p:spPr>
                  <a:xfrm>
                    <a:off x="8702778" y="2120338"/>
                    <a:ext cx="209936" cy="131944"/>
                  </a:xfrm>
                  <a:custGeom>
                    <a:avLst/>
                    <a:gdLst>
                      <a:gd name="connsiteX0" fmla="*/ 77207 w 209936"/>
                      <a:gd name="connsiteY0" fmla="*/ -330 h 131944"/>
                      <a:gd name="connsiteX1" fmla="*/ 55783 w 209936"/>
                      <a:gd name="connsiteY1" fmla="*/ 18219 h 131944"/>
                      <a:gd name="connsiteX2" fmla="*/ 60 w 209936"/>
                      <a:gd name="connsiteY2" fmla="*/ 113041 h 131944"/>
                      <a:gd name="connsiteX3" fmla="*/ 21483 w 209936"/>
                      <a:gd name="connsiteY3" fmla="*/ 131614 h 131944"/>
                      <a:gd name="connsiteX4" fmla="*/ 209792 w 209936"/>
                      <a:gd name="connsiteY4" fmla="*/ 131614 h 131944"/>
                      <a:gd name="connsiteX5" fmla="*/ 209792 w 209936"/>
                      <a:gd name="connsiteY5" fmla="*/ -330 h 13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936" h="131944">
                        <a:moveTo>
                          <a:pt x="77207" y="-330"/>
                        </a:moveTo>
                        <a:cubicBezTo>
                          <a:pt x="65424" y="-330"/>
                          <a:pt x="63567" y="6832"/>
                          <a:pt x="55783" y="18219"/>
                        </a:cubicBezTo>
                        <a:cubicBezTo>
                          <a:pt x="55783" y="18219"/>
                          <a:pt x="1892" y="103373"/>
                          <a:pt x="60" y="113041"/>
                        </a:cubicBezTo>
                        <a:cubicBezTo>
                          <a:pt x="-1821" y="123116"/>
                          <a:pt x="9581" y="131614"/>
                          <a:pt x="21483" y="131614"/>
                        </a:cubicBezTo>
                        <a:lnTo>
                          <a:pt x="209792" y="131614"/>
                        </a:lnTo>
                        <a:lnTo>
                          <a:pt x="209792" y="-330"/>
                        </a:lnTo>
                        <a:close/>
                      </a:path>
                    </a:pathLst>
                  </a:custGeom>
                  <a:solidFill>
                    <a:srgbClr val="194171"/>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1" name="Graphic 165">
                    <a:extLst>
                      <a:ext uri="{FF2B5EF4-FFF2-40B4-BE49-F238E27FC236}">
                        <a16:creationId xmlns:a16="http://schemas.microsoft.com/office/drawing/2014/main" id="{03DB15F3-A419-BF68-E6C1-1AE1D7BB83A3}"/>
                      </a:ext>
                    </a:extLst>
                  </p:cNvPr>
                  <p:cNvSpPr/>
                  <p:nvPr/>
                </p:nvSpPr>
                <p:spPr>
                  <a:xfrm>
                    <a:off x="8698426" y="2116017"/>
                    <a:ext cx="214288" cy="140635"/>
                  </a:xfrm>
                  <a:custGeom>
                    <a:avLst/>
                    <a:gdLst>
                      <a:gd name="connsiteX0" fmla="*/ 214144 w 214288"/>
                      <a:gd name="connsiteY0" fmla="*/ 140304 h 140635"/>
                      <a:gd name="connsiteX1" fmla="*/ 25215 w 214288"/>
                      <a:gd name="connsiteY1" fmla="*/ 140304 h 140635"/>
                      <a:gd name="connsiteX2" fmla="*/ 3983 w 214288"/>
                      <a:gd name="connsiteY2" fmla="*/ 130755 h 140635"/>
                      <a:gd name="connsiteX3" fmla="*/ 103 w 214288"/>
                      <a:gd name="connsiteY3" fmla="*/ 116622 h 140635"/>
                      <a:gd name="connsiteX4" fmla="*/ 55303 w 214288"/>
                      <a:gd name="connsiteY4" fmla="*/ 20248 h 140635"/>
                      <a:gd name="connsiteX5" fmla="*/ 58969 w 214288"/>
                      <a:gd name="connsiteY5" fmla="*/ 14424 h 140635"/>
                      <a:gd name="connsiteX6" fmla="*/ 79821 w 214288"/>
                      <a:gd name="connsiteY6" fmla="*/ -330 h 140635"/>
                      <a:gd name="connsiteX7" fmla="*/ 214144 w 214288"/>
                      <a:gd name="connsiteY7" fmla="*/ -330 h 140635"/>
                      <a:gd name="connsiteX8" fmla="*/ 79821 w 214288"/>
                      <a:gd name="connsiteY8" fmla="*/ 8360 h 140635"/>
                      <a:gd name="connsiteX9" fmla="*/ 66205 w 214288"/>
                      <a:gd name="connsiteY9" fmla="*/ 19031 h 140635"/>
                      <a:gd name="connsiteX10" fmla="*/ 62444 w 214288"/>
                      <a:gd name="connsiteY10" fmla="*/ 24999 h 140635"/>
                      <a:gd name="connsiteX11" fmla="*/ 8505 w 214288"/>
                      <a:gd name="connsiteY11" fmla="*/ 118102 h 140635"/>
                      <a:gd name="connsiteX12" fmla="*/ 10552 w 214288"/>
                      <a:gd name="connsiteY12" fmla="*/ 125026 h 140635"/>
                      <a:gd name="connsiteX13" fmla="*/ 25215 w 214288"/>
                      <a:gd name="connsiteY13" fmla="*/ 131471 h 140635"/>
                      <a:gd name="connsiteX14" fmla="*/ 205598 w 214288"/>
                      <a:gd name="connsiteY14" fmla="*/ 131471 h 140635"/>
                      <a:gd name="connsiteX15" fmla="*/ 205598 w 214288"/>
                      <a:gd name="connsiteY15" fmla="*/ 8360 h 14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288" h="140635">
                        <a:moveTo>
                          <a:pt x="214144" y="140304"/>
                        </a:moveTo>
                        <a:lnTo>
                          <a:pt x="25215" y="140304"/>
                        </a:lnTo>
                        <a:cubicBezTo>
                          <a:pt x="17084" y="140397"/>
                          <a:pt x="9322" y="136907"/>
                          <a:pt x="3983" y="130755"/>
                        </a:cubicBezTo>
                        <a:cubicBezTo>
                          <a:pt x="660" y="126857"/>
                          <a:pt x="-761" y="121679"/>
                          <a:pt x="103" y="116622"/>
                        </a:cubicBezTo>
                        <a:cubicBezTo>
                          <a:pt x="1959" y="106620"/>
                          <a:pt x="46401" y="34572"/>
                          <a:pt x="55303" y="20248"/>
                        </a:cubicBezTo>
                        <a:cubicBezTo>
                          <a:pt x="56731" y="18076"/>
                          <a:pt x="57898" y="16166"/>
                          <a:pt x="58969" y="14424"/>
                        </a:cubicBezTo>
                        <a:cubicBezTo>
                          <a:pt x="64039" y="6164"/>
                          <a:pt x="68038" y="-330"/>
                          <a:pt x="79821" y="-330"/>
                        </a:cubicBezTo>
                        <a:lnTo>
                          <a:pt x="214144" y="-330"/>
                        </a:lnTo>
                        <a:close/>
                        <a:moveTo>
                          <a:pt x="79821" y="8360"/>
                        </a:moveTo>
                        <a:cubicBezTo>
                          <a:pt x="72680" y="8360"/>
                          <a:pt x="70990" y="11248"/>
                          <a:pt x="66205" y="19031"/>
                        </a:cubicBezTo>
                        <a:cubicBezTo>
                          <a:pt x="65086" y="20845"/>
                          <a:pt x="63825" y="22851"/>
                          <a:pt x="62444" y="24999"/>
                        </a:cubicBezTo>
                        <a:cubicBezTo>
                          <a:pt x="37212" y="65583"/>
                          <a:pt x="9696" y="112206"/>
                          <a:pt x="8505" y="118102"/>
                        </a:cubicBezTo>
                        <a:cubicBezTo>
                          <a:pt x="8084" y="120604"/>
                          <a:pt x="8841" y="123159"/>
                          <a:pt x="10552" y="125026"/>
                        </a:cubicBezTo>
                        <a:cubicBezTo>
                          <a:pt x="14285" y="129194"/>
                          <a:pt x="19629" y="131543"/>
                          <a:pt x="25215" y="131471"/>
                        </a:cubicBezTo>
                        <a:lnTo>
                          <a:pt x="205598" y="131471"/>
                        </a:lnTo>
                        <a:lnTo>
                          <a:pt x="205598" y="8360"/>
                        </a:ln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2" name="Graphic 165">
                    <a:extLst>
                      <a:ext uri="{FF2B5EF4-FFF2-40B4-BE49-F238E27FC236}">
                        <a16:creationId xmlns:a16="http://schemas.microsoft.com/office/drawing/2014/main" id="{4A783A5E-1418-A6E5-B11B-D4F1C8EDA991}"/>
                      </a:ext>
                    </a:extLst>
                  </p:cNvPr>
                  <p:cNvSpPr/>
                  <p:nvPr/>
                </p:nvSpPr>
                <p:spPr>
                  <a:xfrm>
                    <a:off x="8858134" y="2283340"/>
                    <a:ext cx="48487" cy="13726"/>
                  </a:xfrm>
                  <a:custGeom>
                    <a:avLst/>
                    <a:gdLst>
                      <a:gd name="connsiteX0" fmla="*/ 48343 w 48487"/>
                      <a:gd name="connsiteY0" fmla="*/ 6545 h 13726"/>
                      <a:gd name="connsiteX1" fmla="*/ 41487 w 48487"/>
                      <a:gd name="connsiteY1" fmla="*/ 13397 h 13726"/>
                      <a:gd name="connsiteX2" fmla="*/ 6710 w 48487"/>
                      <a:gd name="connsiteY2" fmla="*/ 13397 h 13726"/>
                      <a:gd name="connsiteX3" fmla="*/ -145 w 48487"/>
                      <a:gd name="connsiteY3" fmla="*/ 6545 h 13726"/>
                      <a:gd name="connsiteX4" fmla="*/ -145 w 48487"/>
                      <a:gd name="connsiteY4" fmla="*/ 6545 h 13726"/>
                      <a:gd name="connsiteX5" fmla="*/ 6710 w 48487"/>
                      <a:gd name="connsiteY5" fmla="*/ -330 h 13726"/>
                      <a:gd name="connsiteX6" fmla="*/ 41487 w 48487"/>
                      <a:gd name="connsiteY6" fmla="*/ -330 h 13726"/>
                      <a:gd name="connsiteX7" fmla="*/ 48343 w 48487"/>
                      <a:gd name="connsiteY7" fmla="*/ 6545 h 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87" h="13726">
                        <a:moveTo>
                          <a:pt x="48343" y="6545"/>
                        </a:moveTo>
                        <a:cubicBezTo>
                          <a:pt x="48329" y="10334"/>
                          <a:pt x="45265" y="13397"/>
                          <a:pt x="41487" y="13397"/>
                        </a:cubicBezTo>
                        <a:lnTo>
                          <a:pt x="6710" y="13397"/>
                        </a:lnTo>
                        <a:cubicBezTo>
                          <a:pt x="2933" y="13397"/>
                          <a:pt x="-131" y="10334"/>
                          <a:pt x="-145" y="6545"/>
                        </a:cubicBezTo>
                        <a:lnTo>
                          <a:pt x="-145" y="6545"/>
                        </a:lnTo>
                        <a:cubicBezTo>
                          <a:pt x="-145" y="2747"/>
                          <a:pt x="2923" y="-330"/>
                          <a:pt x="6710" y="-330"/>
                        </a:cubicBezTo>
                        <a:lnTo>
                          <a:pt x="41487" y="-330"/>
                        </a:lnTo>
                        <a:cubicBezTo>
                          <a:pt x="45275" y="-330"/>
                          <a:pt x="48343" y="2747"/>
                          <a:pt x="48343" y="6545"/>
                        </a:cubicBezTo>
                        <a:close/>
                      </a:path>
                    </a:pathLst>
                  </a:custGeom>
                  <a:solidFill>
                    <a:srgbClr val="F5F5F5"/>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3" name="Graphic 165">
                    <a:extLst>
                      <a:ext uri="{FF2B5EF4-FFF2-40B4-BE49-F238E27FC236}">
                        <a16:creationId xmlns:a16="http://schemas.microsoft.com/office/drawing/2014/main" id="{764D3545-168A-4134-2FB4-315D49E2A793}"/>
                      </a:ext>
                    </a:extLst>
                  </p:cNvPr>
                  <p:cNvSpPr/>
                  <p:nvPr/>
                </p:nvSpPr>
                <p:spPr>
                  <a:xfrm>
                    <a:off x="8522885" y="2285815"/>
                    <a:ext cx="6760" cy="53538"/>
                  </a:xfrm>
                  <a:custGeom>
                    <a:avLst/>
                    <a:gdLst>
                      <a:gd name="connsiteX0" fmla="*/ 6234 w 6760"/>
                      <a:gd name="connsiteY0" fmla="*/ 2591 h 53538"/>
                      <a:gd name="connsiteX1" fmla="*/ 6568 w 6760"/>
                      <a:gd name="connsiteY1" fmla="*/ -59 h 53538"/>
                      <a:gd name="connsiteX2" fmla="*/ 4854 w 6760"/>
                      <a:gd name="connsiteY2" fmla="*/ -322 h 53538"/>
                      <a:gd name="connsiteX3" fmla="*/ -145 w 6760"/>
                      <a:gd name="connsiteY3" fmla="*/ 3832 h 53538"/>
                      <a:gd name="connsiteX4" fmla="*/ -145 w 6760"/>
                      <a:gd name="connsiteY4" fmla="*/ 49047 h 53538"/>
                      <a:gd name="connsiteX5" fmla="*/ 4854 w 6760"/>
                      <a:gd name="connsiteY5" fmla="*/ 53201 h 53538"/>
                      <a:gd name="connsiteX6" fmla="*/ 6615 w 6760"/>
                      <a:gd name="connsiteY6" fmla="*/ 52914 h 53538"/>
                      <a:gd name="connsiteX7" fmla="*/ 6234 w 6760"/>
                      <a:gd name="connsiteY7" fmla="*/ 50026 h 5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 h="53538">
                        <a:moveTo>
                          <a:pt x="6234" y="2591"/>
                        </a:moveTo>
                        <a:cubicBezTo>
                          <a:pt x="6249" y="1698"/>
                          <a:pt x="6361" y="810"/>
                          <a:pt x="6568" y="-59"/>
                        </a:cubicBezTo>
                        <a:cubicBezTo>
                          <a:pt x="6013" y="-231"/>
                          <a:pt x="5435" y="-319"/>
                          <a:pt x="4854" y="-322"/>
                        </a:cubicBezTo>
                        <a:cubicBezTo>
                          <a:pt x="2359" y="-467"/>
                          <a:pt x="176" y="1347"/>
                          <a:pt x="-145" y="3832"/>
                        </a:cubicBezTo>
                        <a:lnTo>
                          <a:pt x="-145" y="49047"/>
                        </a:lnTo>
                        <a:cubicBezTo>
                          <a:pt x="176" y="51532"/>
                          <a:pt x="2359" y="53347"/>
                          <a:pt x="4854" y="53201"/>
                        </a:cubicBezTo>
                        <a:cubicBezTo>
                          <a:pt x="5451" y="53194"/>
                          <a:pt x="6046" y="53096"/>
                          <a:pt x="6615" y="52914"/>
                        </a:cubicBezTo>
                        <a:cubicBezTo>
                          <a:pt x="6380" y="51969"/>
                          <a:pt x="6251" y="51000"/>
                          <a:pt x="6234" y="50026"/>
                        </a:cubicBezTo>
                        <a:close/>
                      </a:path>
                    </a:pathLst>
                  </a:custGeom>
                  <a:solidFill>
                    <a:srgbClr val="C6C5C4"/>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4" name="Graphic 165">
                    <a:extLst>
                      <a:ext uri="{FF2B5EF4-FFF2-40B4-BE49-F238E27FC236}">
                        <a16:creationId xmlns:a16="http://schemas.microsoft.com/office/drawing/2014/main" id="{4F46D024-7125-6112-147E-8E2E4317FBC5}"/>
                      </a:ext>
                    </a:extLst>
                  </p:cNvPr>
                  <p:cNvSpPr/>
                  <p:nvPr/>
                </p:nvSpPr>
                <p:spPr>
                  <a:xfrm>
                    <a:off x="8529265" y="2278040"/>
                    <a:ext cx="18611" cy="68824"/>
                  </a:xfrm>
                  <a:custGeom>
                    <a:avLst/>
                    <a:gdLst>
                      <a:gd name="connsiteX0" fmla="*/ 9138 w 18611"/>
                      <a:gd name="connsiteY0" fmla="*/ -330 h 68824"/>
                      <a:gd name="connsiteX1" fmla="*/ 188 w 18611"/>
                      <a:gd name="connsiteY1" fmla="*/ 7715 h 68824"/>
                      <a:gd name="connsiteX2" fmla="*/ -145 w 18611"/>
                      <a:gd name="connsiteY2" fmla="*/ 10365 h 68824"/>
                      <a:gd name="connsiteX3" fmla="*/ -145 w 18611"/>
                      <a:gd name="connsiteY3" fmla="*/ 57800 h 68824"/>
                      <a:gd name="connsiteX4" fmla="*/ 236 w 18611"/>
                      <a:gd name="connsiteY4" fmla="*/ 60689 h 68824"/>
                      <a:gd name="connsiteX5" fmla="*/ 9138 w 18611"/>
                      <a:gd name="connsiteY5" fmla="*/ 68495 h 68824"/>
                      <a:gd name="connsiteX6" fmla="*/ 18446 w 18611"/>
                      <a:gd name="connsiteY6" fmla="*/ 57800 h 68824"/>
                      <a:gd name="connsiteX7" fmla="*/ 18446 w 18611"/>
                      <a:gd name="connsiteY7" fmla="*/ 10365 h 68824"/>
                      <a:gd name="connsiteX8" fmla="*/ 9138 w 18611"/>
                      <a:gd name="connsiteY8" fmla="*/ -330 h 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1" h="68824">
                        <a:moveTo>
                          <a:pt x="9138" y="-330"/>
                        </a:moveTo>
                        <a:cubicBezTo>
                          <a:pt x="4630" y="-115"/>
                          <a:pt x="893" y="3246"/>
                          <a:pt x="188" y="7715"/>
                        </a:cubicBezTo>
                        <a:cubicBezTo>
                          <a:pt x="-19" y="8584"/>
                          <a:pt x="-131" y="9472"/>
                          <a:pt x="-145" y="10365"/>
                        </a:cubicBezTo>
                        <a:lnTo>
                          <a:pt x="-145" y="57800"/>
                        </a:lnTo>
                        <a:cubicBezTo>
                          <a:pt x="-128" y="58774"/>
                          <a:pt x="0" y="59743"/>
                          <a:pt x="236" y="60689"/>
                        </a:cubicBezTo>
                        <a:cubicBezTo>
                          <a:pt x="1038" y="65048"/>
                          <a:pt x="4725" y="68280"/>
                          <a:pt x="9138" y="68495"/>
                        </a:cubicBezTo>
                        <a:cubicBezTo>
                          <a:pt x="14644" y="68099"/>
                          <a:pt x="18800" y="63324"/>
                          <a:pt x="18446" y="57800"/>
                        </a:cubicBezTo>
                        <a:lnTo>
                          <a:pt x="18446" y="10365"/>
                        </a:lnTo>
                        <a:cubicBezTo>
                          <a:pt x="18786" y="4846"/>
                          <a:pt x="14637" y="78"/>
                          <a:pt x="9138" y="-330"/>
                        </a:cubicBezTo>
                        <a:close/>
                      </a:path>
                    </a:pathLst>
                  </a:custGeom>
                  <a:solidFill>
                    <a:srgbClr val="F5F5F5"/>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5" name="Graphic 165">
                    <a:extLst>
                      <a:ext uri="{FF2B5EF4-FFF2-40B4-BE49-F238E27FC236}">
                        <a16:creationId xmlns:a16="http://schemas.microsoft.com/office/drawing/2014/main" id="{6A5CD681-4EFF-A282-E07D-60EA9EA75F57}"/>
                      </a:ext>
                    </a:extLst>
                  </p:cNvPr>
                  <p:cNvSpPr/>
                  <p:nvPr/>
                </p:nvSpPr>
                <p:spPr>
                  <a:xfrm>
                    <a:off x="9253081" y="2373125"/>
                    <a:ext cx="82788" cy="46742"/>
                  </a:xfrm>
                  <a:custGeom>
                    <a:avLst/>
                    <a:gdLst>
                      <a:gd name="connsiteX0" fmla="*/ 32490 w 82788"/>
                      <a:gd name="connsiteY0" fmla="*/ -330 h 46742"/>
                      <a:gd name="connsiteX1" fmla="*/ 12923 w 82788"/>
                      <a:gd name="connsiteY1" fmla="*/ -330 h 46742"/>
                      <a:gd name="connsiteX2" fmla="*/ -145 w 82788"/>
                      <a:gd name="connsiteY2" fmla="*/ 14638 h 46742"/>
                      <a:gd name="connsiteX3" fmla="*/ 9972 w 82788"/>
                      <a:gd name="connsiteY3" fmla="*/ 34286 h 46742"/>
                      <a:gd name="connsiteX4" fmla="*/ 25515 w 82788"/>
                      <a:gd name="connsiteY4" fmla="*/ 46413 h 46742"/>
                      <a:gd name="connsiteX5" fmla="*/ 82644 w 82788"/>
                      <a:gd name="connsiteY5" fmla="*/ 46413 h 46742"/>
                      <a:gd name="connsiteX6" fmla="*/ 82644 w 82788"/>
                      <a:gd name="connsiteY6" fmla="*/ -330 h 4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88" h="46742">
                        <a:moveTo>
                          <a:pt x="32490" y="-330"/>
                        </a:moveTo>
                        <a:lnTo>
                          <a:pt x="12923" y="-330"/>
                        </a:lnTo>
                        <a:cubicBezTo>
                          <a:pt x="5782" y="-330"/>
                          <a:pt x="-145" y="6355"/>
                          <a:pt x="-145" y="14638"/>
                        </a:cubicBezTo>
                        <a:cubicBezTo>
                          <a:pt x="-145" y="14638"/>
                          <a:pt x="4806" y="25668"/>
                          <a:pt x="9972" y="34286"/>
                        </a:cubicBezTo>
                        <a:cubicBezTo>
                          <a:pt x="14042" y="41113"/>
                          <a:pt x="18303" y="46413"/>
                          <a:pt x="25515" y="46413"/>
                        </a:cubicBezTo>
                        <a:lnTo>
                          <a:pt x="82644" y="46413"/>
                        </a:lnTo>
                        <a:lnTo>
                          <a:pt x="82644" y="-330"/>
                        </a:lnTo>
                        <a:close/>
                      </a:path>
                    </a:pathLst>
                  </a:custGeom>
                  <a:solidFill>
                    <a:srgbClr val="DAD9D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6" name="Graphic 165">
                    <a:extLst>
                      <a:ext uri="{FF2B5EF4-FFF2-40B4-BE49-F238E27FC236}">
                        <a16:creationId xmlns:a16="http://schemas.microsoft.com/office/drawing/2014/main" id="{AEA6F505-B987-7EE5-2FE2-4840B5BC57E0}"/>
                      </a:ext>
                    </a:extLst>
                  </p:cNvPr>
                  <p:cNvSpPr/>
                  <p:nvPr/>
                </p:nvSpPr>
                <p:spPr>
                  <a:xfrm>
                    <a:off x="8522885" y="2438751"/>
                    <a:ext cx="821386" cy="25448"/>
                  </a:xfrm>
                  <a:custGeom>
                    <a:avLst/>
                    <a:gdLst>
                      <a:gd name="connsiteX0" fmla="*/ 821242 w 821386"/>
                      <a:gd name="connsiteY0" fmla="*/ 12394 h 25448"/>
                      <a:gd name="connsiteX1" fmla="*/ 808483 w 821386"/>
                      <a:gd name="connsiteY1" fmla="*/ 25119 h 25448"/>
                      <a:gd name="connsiteX2" fmla="*/ 12614 w 821386"/>
                      <a:gd name="connsiteY2" fmla="*/ 25119 h 25448"/>
                      <a:gd name="connsiteX3" fmla="*/ -145 w 821386"/>
                      <a:gd name="connsiteY3" fmla="*/ 12394 h 25448"/>
                      <a:gd name="connsiteX4" fmla="*/ -145 w 821386"/>
                      <a:gd name="connsiteY4" fmla="*/ 12394 h 25448"/>
                      <a:gd name="connsiteX5" fmla="*/ 12590 w 821386"/>
                      <a:gd name="connsiteY5" fmla="*/ -330 h 25448"/>
                      <a:gd name="connsiteX6" fmla="*/ 12614 w 821386"/>
                      <a:gd name="connsiteY6" fmla="*/ -330 h 25448"/>
                      <a:gd name="connsiteX7" fmla="*/ 808483 w 821386"/>
                      <a:gd name="connsiteY7" fmla="*/ -330 h 25448"/>
                      <a:gd name="connsiteX8" fmla="*/ 821242 w 821386"/>
                      <a:gd name="connsiteY8" fmla="*/ 12371 h 25448"/>
                      <a:gd name="connsiteX9" fmla="*/ 821242 w 821386"/>
                      <a:gd name="connsiteY9" fmla="*/ 12394 h 2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386" h="25448">
                        <a:moveTo>
                          <a:pt x="821242" y="12394"/>
                        </a:moveTo>
                        <a:cubicBezTo>
                          <a:pt x="821216" y="19439"/>
                          <a:pt x="815507" y="25133"/>
                          <a:pt x="808483" y="25119"/>
                        </a:cubicBezTo>
                        <a:lnTo>
                          <a:pt x="12614" y="25119"/>
                        </a:lnTo>
                        <a:cubicBezTo>
                          <a:pt x="5589" y="25133"/>
                          <a:pt x="-119" y="19439"/>
                          <a:pt x="-145" y="12394"/>
                        </a:cubicBezTo>
                        <a:lnTo>
                          <a:pt x="-145" y="12394"/>
                        </a:lnTo>
                        <a:cubicBezTo>
                          <a:pt x="-131" y="5354"/>
                          <a:pt x="5570" y="-344"/>
                          <a:pt x="12590" y="-330"/>
                        </a:cubicBezTo>
                        <a:cubicBezTo>
                          <a:pt x="12597" y="-330"/>
                          <a:pt x="12607" y="-330"/>
                          <a:pt x="12614" y="-330"/>
                        </a:cubicBezTo>
                        <a:lnTo>
                          <a:pt x="808483" y="-330"/>
                        </a:lnTo>
                        <a:cubicBezTo>
                          <a:pt x="815503" y="-356"/>
                          <a:pt x="821216" y="5330"/>
                          <a:pt x="821242" y="12371"/>
                        </a:cubicBezTo>
                        <a:cubicBezTo>
                          <a:pt x="821242" y="12378"/>
                          <a:pt x="821242" y="12387"/>
                          <a:pt x="821242" y="12394"/>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7" name="Graphic 165">
                    <a:extLst>
                      <a:ext uri="{FF2B5EF4-FFF2-40B4-BE49-F238E27FC236}">
                        <a16:creationId xmlns:a16="http://schemas.microsoft.com/office/drawing/2014/main" id="{31956E05-6B74-28F7-D3D4-2FA5E463AF7E}"/>
                      </a:ext>
                    </a:extLst>
                  </p:cNvPr>
                  <p:cNvSpPr/>
                  <p:nvPr/>
                </p:nvSpPr>
                <p:spPr>
                  <a:xfrm>
                    <a:off x="9290524" y="2377852"/>
                    <a:ext cx="45369" cy="36978"/>
                  </a:xfrm>
                  <a:custGeom>
                    <a:avLst/>
                    <a:gdLst>
                      <a:gd name="connsiteX0" fmla="*/ 0 w 45369"/>
                      <a:gd name="connsiteY0" fmla="*/ 0 h 36978"/>
                      <a:gd name="connsiteX1" fmla="*/ 45369 w 45369"/>
                      <a:gd name="connsiteY1" fmla="*/ 0 h 36978"/>
                      <a:gd name="connsiteX2" fmla="*/ 45369 w 45369"/>
                      <a:gd name="connsiteY2" fmla="*/ 36979 h 36978"/>
                      <a:gd name="connsiteX3" fmla="*/ 0 w 45369"/>
                      <a:gd name="connsiteY3" fmla="*/ 36979 h 36978"/>
                    </a:gdLst>
                    <a:ahLst/>
                    <a:cxnLst>
                      <a:cxn ang="0">
                        <a:pos x="connsiteX0" y="connsiteY0"/>
                      </a:cxn>
                      <a:cxn ang="0">
                        <a:pos x="connsiteX1" y="connsiteY1"/>
                      </a:cxn>
                      <a:cxn ang="0">
                        <a:pos x="connsiteX2" y="connsiteY2"/>
                      </a:cxn>
                      <a:cxn ang="0">
                        <a:pos x="connsiteX3" y="connsiteY3"/>
                      </a:cxn>
                    </a:cxnLst>
                    <a:rect l="l" t="t" r="r" b="b"/>
                    <a:pathLst>
                      <a:path w="45369" h="36978">
                        <a:moveTo>
                          <a:pt x="0" y="0"/>
                        </a:moveTo>
                        <a:lnTo>
                          <a:pt x="45369" y="0"/>
                        </a:lnTo>
                        <a:lnTo>
                          <a:pt x="45369" y="36979"/>
                        </a:lnTo>
                        <a:lnTo>
                          <a:pt x="0" y="36979"/>
                        </a:lnTo>
                        <a:close/>
                      </a:path>
                    </a:pathLst>
                  </a:custGeom>
                  <a:solidFill>
                    <a:srgbClr val="007CBA"/>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8" name="Graphic 165">
                    <a:extLst>
                      <a:ext uri="{FF2B5EF4-FFF2-40B4-BE49-F238E27FC236}">
                        <a16:creationId xmlns:a16="http://schemas.microsoft.com/office/drawing/2014/main" id="{D6243849-596C-56CD-0F4D-5149EE5EF7FA}"/>
                      </a:ext>
                    </a:extLst>
                  </p:cNvPr>
                  <p:cNvSpPr/>
                  <p:nvPr/>
                </p:nvSpPr>
                <p:spPr>
                  <a:xfrm>
                    <a:off x="9260960" y="2377900"/>
                    <a:ext cx="29492" cy="37026"/>
                  </a:xfrm>
                  <a:custGeom>
                    <a:avLst/>
                    <a:gdLst>
                      <a:gd name="connsiteX0" fmla="*/ 11757 w 29492"/>
                      <a:gd name="connsiteY0" fmla="*/ -330 h 37026"/>
                      <a:gd name="connsiteX1" fmla="*/ -145 w 29492"/>
                      <a:gd name="connsiteY1" fmla="*/ 11607 h 37026"/>
                      <a:gd name="connsiteX2" fmla="*/ 8996 w 29492"/>
                      <a:gd name="connsiteY2" fmla="*/ 27148 h 37026"/>
                      <a:gd name="connsiteX3" fmla="*/ 23040 w 29492"/>
                      <a:gd name="connsiteY3" fmla="*/ 36697 h 37026"/>
                      <a:gd name="connsiteX4" fmla="*/ 29348 w 29492"/>
                      <a:gd name="connsiteY4" fmla="*/ 36697 h 37026"/>
                      <a:gd name="connsiteX5" fmla="*/ 29348 w 29492"/>
                      <a:gd name="connsiteY5" fmla="*/ -330 h 3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2" h="37026">
                        <a:moveTo>
                          <a:pt x="11757" y="-330"/>
                        </a:moveTo>
                        <a:cubicBezTo>
                          <a:pt x="5185" y="-330"/>
                          <a:pt x="-145" y="5015"/>
                          <a:pt x="-145" y="11607"/>
                        </a:cubicBezTo>
                        <a:cubicBezTo>
                          <a:pt x="2626" y="16944"/>
                          <a:pt x="5677" y="22132"/>
                          <a:pt x="8996" y="27148"/>
                        </a:cubicBezTo>
                        <a:cubicBezTo>
                          <a:pt x="12661" y="32543"/>
                          <a:pt x="16518" y="36697"/>
                          <a:pt x="23040" y="36697"/>
                        </a:cubicBezTo>
                        <a:lnTo>
                          <a:pt x="29348" y="36697"/>
                        </a:lnTo>
                        <a:lnTo>
                          <a:pt x="29348" y="-330"/>
                        </a:lnTo>
                        <a:close/>
                      </a:path>
                    </a:pathLst>
                  </a:custGeom>
                  <a:solidFill>
                    <a:srgbClr val="0C1B6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9" name="Graphic 165">
                    <a:extLst>
                      <a:ext uri="{FF2B5EF4-FFF2-40B4-BE49-F238E27FC236}">
                        <a16:creationId xmlns:a16="http://schemas.microsoft.com/office/drawing/2014/main" id="{668DDC60-C69E-0CC0-3F53-D0E814505169}"/>
                      </a:ext>
                    </a:extLst>
                  </p:cNvPr>
                  <p:cNvSpPr/>
                  <p:nvPr/>
                </p:nvSpPr>
                <p:spPr>
                  <a:xfrm>
                    <a:off x="8591678" y="2375632"/>
                    <a:ext cx="176550" cy="88567"/>
                  </a:xfrm>
                  <a:custGeom>
                    <a:avLst/>
                    <a:gdLst>
                      <a:gd name="connsiteX0" fmla="*/ 88142 w 176550"/>
                      <a:gd name="connsiteY0" fmla="*/ -330 h 88567"/>
                      <a:gd name="connsiteX1" fmla="*/ -145 w 176550"/>
                      <a:gd name="connsiteY1" fmla="*/ 88214 h 88567"/>
                      <a:gd name="connsiteX2" fmla="*/ -145 w 176550"/>
                      <a:gd name="connsiteY2" fmla="*/ 88238 h 88567"/>
                      <a:gd name="connsiteX3" fmla="*/ 176405 w 176550"/>
                      <a:gd name="connsiteY3" fmla="*/ 88238 h 88567"/>
                      <a:gd name="connsiteX4" fmla="*/ 88142 w 176550"/>
                      <a:gd name="connsiteY4" fmla="*/ -330 h 8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50" h="88567">
                        <a:moveTo>
                          <a:pt x="88142" y="-330"/>
                        </a:moveTo>
                        <a:cubicBezTo>
                          <a:pt x="39383" y="-330"/>
                          <a:pt x="-145" y="39313"/>
                          <a:pt x="-145" y="88214"/>
                        </a:cubicBezTo>
                        <a:cubicBezTo>
                          <a:pt x="-145" y="88221"/>
                          <a:pt x="-145" y="88231"/>
                          <a:pt x="-145" y="88238"/>
                        </a:cubicBezTo>
                        <a:lnTo>
                          <a:pt x="176405" y="88238"/>
                        </a:lnTo>
                        <a:cubicBezTo>
                          <a:pt x="176405" y="39342"/>
                          <a:pt x="136896" y="-304"/>
                          <a:pt x="88142" y="-330"/>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60" name="Graphic 165">
                    <a:extLst>
                      <a:ext uri="{FF2B5EF4-FFF2-40B4-BE49-F238E27FC236}">
                        <a16:creationId xmlns:a16="http://schemas.microsoft.com/office/drawing/2014/main" id="{6317B7A9-163D-047F-A663-CF538EC97C71}"/>
                      </a:ext>
                    </a:extLst>
                  </p:cNvPr>
                  <p:cNvSpPr/>
                  <p:nvPr/>
                </p:nvSpPr>
                <p:spPr>
                  <a:xfrm>
                    <a:off x="8602651" y="2386661"/>
                    <a:ext cx="154627" cy="155076"/>
                  </a:xfrm>
                  <a:custGeom>
                    <a:avLst/>
                    <a:gdLst>
                      <a:gd name="connsiteX0" fmla="*/ 154482 w 154627"/>
                      <a:gd name="connsiteY0" fmla="*/ 77209 h 155076"/>
                      <a:gd name="connsiteX1" fmla="*/ 77169 w 154627"/>
                      <a:gd name="connsiteY1" fmla="*/ 154747 h 155076"/>
                      <a:gd name="connsiteX2" fmla="*/ -145 w 154627"/>
                      <a:gd name="connsiteY2" fmla="*/ 77209 h 155076"/>
                      <a:gd name="connsiteX3" fmla="*/ 77169 w 154627"/>
                      <a:gd name="connsiteY3" fmla="*/ -330 h 155076"/>
                      <a:gd name="connsiteX4" fmla="*/ 154482 w 154627"/>
                      <a:gd name="connsiteY4" fmla="*/ 77209 h 15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7" h="155076">
                        <a:moveTo>
                          <a:pt x="154482" y="77209"/>
                        </a:moveTo>
                        <a:cubicBezTo>
                          <a:pt x="154482" y="120031"/>
                          <a:pt x="119867" y="154747"/>
                          <a:pt x="77169" y="154747"/>
                        </a:cubicBezTo>
                        <a:cubicBezTo>
                          <a:pt x="34470" y="154747"/>
                          <a:pt x="-145" y="120031"/>
                          <a:pt x="-145" y="77209"/>
                        </a:cubicBezTo>
                        <a:cubicBezTo>
                          <a:pt x="-145" y="34386"/>
                          <a:pt x="34470" y="-330"/>
                          <a:pt x="77169" y="-330"/>
                        </a:cubicBezTo>
                        <a:cubicBezTo>
                          <a:pt x="119867" y="-330"/>
                          <a:pt x="154482" y="34386"/>
                          <a:pt x="154482" y="77209"/>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61" name="Graphic 165">
                    <a:extLst>
                      <a:ext uri="{FF2B5EF4-FFF2-40B4-BE49-F238E27FC236}">
                        <a16:creationId xmlns:a16="http://schemas.microsoft.com/office/drawing/2014/main" id="{58DDB431-282F-0519-4D28-221C4EE078BE}"/>
                      </a:ext>
                    </a:extLst>
                  </p:cNvPr>
                  <p:cNvSpPr/>
                  <p:nvPr/>
                </p:nvSpPr>
                <p:spPr>
                  <a:xfrm>
                    <a:off x="9080054" y="2375632"/>
                    <a:ext cx="176598" cy="88567"/>
                  </a:xfrm>
                  <a:custGeom>
                    <a:avLst/>
                    <a:gdLst>
                      <a:gd name="connsiteX0" fmla="*/ 88047 w 176598"/>
                      <a:gd name="connsiteY0" fmla="*/ -330 h 88567"/>
                      <a:gd name="connsiteX1" fmla="*/ -145 w 176598"/>
                      <a:gd name="connsiteY1" fmla="*/ 88238 h 88567"/>
                      <a:gd name="connsiteX2" fmla="*/ 176453 w 176598"/>
                      <a:gd name="connsiteY2" fmla="*/ 88238 h 88567"/>
                      <a:gd name="connsiteX3" fmla="*/ 88142 w 176598"/>
                      <a:gd name="connsiteY3" fmla="*/ -330 h 88567"/>
                      <a:gd name="connsiteX4" fmla="*/ 88047 w 176598"/>
                      <a:gd name="connsiteY4" fmla="*/ -330 h 8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98" h="88567">
                        <a:moveTo>
                          <a:pt x="88047" y="-330"/>
                        </a:moveTo>
                        <a:cubicBezTo>
                          <a:pt x="39321" y="-263"/>
                          <a:pt x="-145" y="39370"/>
                          <a:pt x="-145" y="88238"/>
                        </a:cubicBezTo>
                        <a:lnTo>
                          <a:pt x="176453" y="88238"/>
                        </a:lnTo>
                        <a:cubicBezTo>
                          <a:pt x="176453" y="39323"/>
                          <a:pt x="136915" y="-330"/>
                          <a:pt x="88142" y="-330"/>
                        </a:cubicBezTo>
                        <a:cubicBezTo>
                          <a:pt x="88111" y="-330"/>
                          <a:pt x="88078" y="-330"/>
                          <a:pt x="88047" y="-330"/>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62" name="Graphic 165">
                    <a:extLst>
                      <a:ext uri="{FF2B5EF4-FFF2-40B4-BE49-F238E27FC236}">
                        <a16:creationId xmlns:a16="http://schemas.microsoft.com/office/drawing/2014/main" id="{B810A9D4-4201-B2BB-A6B9-B5B0E26D6E13}"/>
                      </a:ext>
                    </a:extLst>
                  </p:cNvPr>
                  <p:cNvSpPr/>
                  <p:nvPr/>
                </p:nvSpPr>
                <p:spPr>
                  <a:xfrm>
                    <a:off x="9090932" y="2386661"/>
                    <a:ext cx="154627" cy="155076"/>
                  </a:xfrm>
                  <a:custGeom>
                    <a:avLst/>
                    <a:gdLst>
                      <a:gd name="connsiteX0" fmla="*/ 154482 w 154627"/>
                      <a:gd name="connsiteY0" fmla="*/ 77209 h 155076"/>
                      <a:gd name="connsiteX1" fmla="*/ 77169 w 154627"/>
                      <a:gd name="connsiteY1" fmla="*/ 154747 h 155076"/>
                      <a:gd name="connsiteX2" fmla="*/ -145 w 154627"/>
                      <a:gd name="connsiteY2" fmla="*/ 77209 h 155076"/>
                      <a:gd name="connsiteX3" fmla="*/ 77169 w 154627"/>
                      <a:gd name="connsiteY3" fmla="*/ -330 h 155076"/>
                      <a:gd name="connsiteX4" fmla="*/ 154482 w 154627"/>
                      <a:gd name="connsiteY4" fmla="*/ 77209 h 15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7" h="155076">
                        <a:moveTo>
                          <a:pt x="154482" y="77209"/>
                        </a:moveTo>
                        <a:cubicBezTo>
                          <a:pt x="154482" y="120031"/>
                          <a:pt x="119867" y="154747"/>
                          <a:pt x="77169" y="154747"/>
                        </a:cubicBezTo>
                        <a:cubicBezTo>
                          <a:pt x="34470" y="154747"/>
                          <a:pt x="-145" y="120031"/>
                          <a:pt x="-145" y="77209"/>
                        </a:cubicBezTo>
                        <a:cubicBezTo>
                          <a:pt x="-145" y="34386"/>
                          <a:pt x="34470" y="-330"/>
                          <a:pt x="77169" y="-330"/>
                        </a:cubicBezTo>
                        <a:cubicBezTo>
                          <a:pt x="119867" y="-330"/>
                          <a:pt x="154482" y="34386"/>
                          <a:pt x="154482" y="77209"/>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63" name="Graphic 165">
                    <a:extLst>
                      <a:ext uri="{FF2B5EF4-FFF2-40B4-BE49-F238E27FC236}">
                        <a16:creationId xmlns:a16="http://schemas.microsoft.com/office/drawing/2014/main" id="{BDFC52C0-7C45-960C-F71A-664882D2828D}"/>
                      </a:ext>
                    </a:extLst>
                  </p:cNvPr>
                  <p:cNvSpPr/>
                  <p:nvPr/>
                </p:nvSpPr>
                <p:spPr>
                  <a:xfrm>
                    <a:off x="8622313" y="2406547"/>
                    <a:ext cx="115113" cy="115448"/>
                  </a:xfrm>
                  <a:custGeom>
                    <a:avLst/>
                    <a:gdLst>
                      <a:gd name="connsiteX0" fmla="*/ 114969 w 115113"/>
                      <a:gd name="connsiteY0" fmla="*/ 57323 h 115448"/>
                      <a:gd name="connsiteX1" fmla="*/ 57483 w 115113"/>
                      <a:gd name="connsiteY1" fmla="*/ 115118 h 115448"/>
                      <a:gd name="connsiteX2" fmla="*/ -145 w 115113"/>
                      <a:gd name="connsiteY2" fmla="*/ 57466 h 115448"/>
                      <a:gd name="connsiteX3" fmla="*/ 57341 w 115113"/>
                      <a:gd name="connsiteY3" fmla="*/ -330 h 115448"/>
                      <a:gd name="connsiteX4" fmla="*/ 57412 w 115113"/>
                      <a:gd name="connsiteY4" fmla="*/ -330 h 115448"/>
                      <a:gd name="connsiteX5" fmla="*/ 114969 w 115113"/>
                      <a:gd name="connsiteY5" fmla="*/ 57323 h 1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3" h="115448">
                        <a:moveTo>
                          <a:pt x="114969" y="57323"/>
                        </a:moveTo>
                        <a:cubicBezTo>
                          <a:pt x="115009" y="89202"/>
                          <a:pt x="89271" y="115078"/>
                          <a:pt x="57483" y="115118"/>
                        </a:cubicBezTo>
                        <a:cubicBezTo>
                          <a:pt x="25696" y="115159"/>
                          <a:pt x="-104" y="89345"/>
                          <a:pt x="-145" y="57466"/>
                        </a:cubicBezTo>
                        <a:cubicBezTo>
                          <a:pt x="-185" y="25586"/>
                          <a:pt x="25553" y="-289"/>
                          <a:pt x="57341" y="-330"/>
                        </a:cubicBezTo>
                        <a:cubicBezTo>
                          <a:pt x="57364" y="-330"/>
                          <a:pt x="57388" y="-330"/>
                          <a:pt x="57412" y="-330"/>
                        </a:cubicBezTo>
                        <a:cubicBezTo>
                          <a:pt x="89166" y="-318"/>
                          <a:pt x="114916" y="25477"/>
                          <a:pt x="114969" y="57323"/>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68" name="Graphic 165">
                    <a:extLst>
                      <a:ext uri="{FF2B5EF4-FFF2-40B4-BE49-F238E27FC236}">
                        <a16:creationId xmlns:a16="http://schemas.microsoft.com/office/drawing/2014/main" id="{9ED175AC-38A5-716C-2EE2-99346576D783}"/>
                      </a:ext>
                    </a:extLst>
                  </p:cNvPr>
                  <p:cNvSpPr/>
                  <p:nvPr/>
                </p:nvSpPr>
                <p:spPr>
                  <a:xfrm>
                    <a:off x="8630358" y="2414449"/>
                    <a:ext cx="99212" cy="99501"/>
                  </a:xfrm>
                  <a:custGeom>
                    <a:avLst/>
                    <a:gdLst>
                      <a:gd name="connsiteX0" fmla="*/ 99068 w 99212"/>
                      <a:gd name="connsiteY0" fmla="*/ 49421 h 99501"/>
                      <a:gd name="connsiteX1" fmla="*/ 49462 w 99212"/>
                      <a:gd name="connsiteY1" fmla="*/ 99171 h 99501"/>
                      <a:gd name="connsiteX2" fmla="*/ -145 w 99212"/>
                      <a:gd name="connsiteY2" fmla="*/ 49421 h 99501"/>
                      <a:gd name="connsiteX3" fmla="*/ 49462 w 99212"/>
                      <a:gd name="connsiteY3" fmla="*/ -330 h 99501"/>
                      <a:gd name="connsiteX4" fmla="*/ 99068 w 99212"/>
                      <a:gd name="connsiteY4" fmla="*/ 49373 h 99501"/>
                      <a:gd name="connsiteX5" fmla="*/ 99068 w 99212"/>
                      <a:gd name="connsiteY5" fmla="*/ 49421 h 9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12" h="99501">
                        <a:moveTo>
                          <a:pt x="99068" y="49421"/>
                        </a:moveTo>
                        <a:cubicBezTo>
                          <a:pt x="99068" y="76898"/>
                          <a:pt x="76859" y="99171"/>
                          <a:pt x="49462" y="99171"/>
                        </a:cubicBezTo>
                        <a:cubicBezTo>
                          <a:pt x="22064" y="99171"/>
                          <a:pt x="-145" y="76898"/>
                          <a:pt x="-145" y="49421"/>
                        </a:cubicBezTo>
                        <a:cubicBezTo>
                          <a:pt x="-145" y="21943"/>
                          <a:pt x="22064" y="-330"/>
                          <a:pt x="49462" y="-330"/>
                        </a:cubicBezTo>
                        <a:cubicBezTo>
                          <a:pt x="76845" y="-344"/>
                          <a:pt x="99054" y="21910"/>
                          <a:pt x="99068" y="49373"/>
                        </a:cubicBezTo>
                        <a:cubicBezTo>
                          <a:pt x="99068" y="49390"/>
                          <a:pt x="99068" y="49404"/>
                          <a:pt x="99068" y="49421"/>
                        </a:cubicBezTo>
                        <a:close/>
                      </a:path>
                    </a:pathLst>
                  </a:custGeom>
                  <a:solidFill>
                    <a:srgbClr val="ECECEC"/>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69" name="Graphic 165">
                    <a:extLst>
                      <a:ext uri="{FF2B5EF4-FFF2-40B4-BE49-F238E27FC236}">
                        <a16:creationId xmlns:a16="http://schemas.microsoft.com/office/drawing/2014/main" id="{0586F2F9-140F-9C58-E6DE-7CB097383C49}"/>
                      </a:ext>
                    </a:extLst>
                  </p:cNvPr>
                  <p:cNvSpPr/>
                  <p:nvPr/>
                </p:nvSpPr>
                <p:spPr>
                  <a:xfrm>
                    <a:off x="8666135" y="2450425"/>
                    <a:ext cx="27469" cy="27549"/>
                  </a:xfrm>
                  <a:custGeom>
                    <a:avLst/>
                    <a:gdLst>
                      <a:gd name="connsiteX0" fmla="*/ 27324 w 27469"/>
                      <a:gd name="connsiteY0" fmla="*/ 13445 h 27549"/>
                      <a:gd name="connsiteX1" fmla="*/ 13590 w 27469"/>
                      <a:gd name="connsiteY1" fmla="*/ 27219 h 27549"/>
                      <a:gd name="connsiteX2" fmla="*/ -145 w 27469"/>
                      <a:gd name="connsiteY2" fmla="*/ 13445 h 27549"/>
                      <a:gd name="connsiteX3" fmla="*/ 13590 w 27469"/>
                      <a:gd name="connsiteY3" fmla="*/ -330 h 27549"/>
                      <a:gd name="connsiteX4" fmla="*/ 27324 w 27469"/>
                      <a:gd name="connsiteY4" fmla="*/ 13445 h 2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 h="27549">
                        <a:moveTo>
                          <a:pt x="27324" y="13445"/>
                        </a:moveTo>
                        <a:cubicBezTo>
                          <a:pt x="27324" y="21053"/>
                          <a:pt x="21176" y="27219"/>
                          <a:pt x="13590" y="27219"/>
                        </a:cubicBezTo>
                        <a:cubicBezTo>
                          <a:pt x="6003" y="27219"/>
                          <a:pt x="-145" y="21053"/>
                          <a:pt x="-145" y="13445"/>
                        </a:cubicBezTo>
                        <a:cubicBezTo>
                          <a:pt x="-145" y="5837"/>
                          <a:pt x="6003" y="-330"/>
                          <a:pt x="13590" y="-330"/>
                        </a:cubicBezTo>
                        <a:cubicBezTo>
                          <a:pt x="21176" y="-330"/>
                          <a:pt x="27324" y="5837"/>
                          <a:pt x="27324" y="13445"/>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70" name="Graphic 165">
                    <a:extLst>
                      <a:ext uri="{FF2B5EF4-FFF2-40B4-BE49-F238E27FC236}">
                        <a16:creationId xmlns:a16="http://schemas.microsoft.com/office/drawing/2014/main" id="{73BF8858-30E6-DA6A-A904-0E3BD316C57E}"/>
                      </a:ext>
                    </a:extLst>
                  </p:cNvPr>
                  <p:cNvSpPr/>
                  <p:nvPr/>
                </p:nvSpPr>
                <p:spPr>
                  <a:xfrm>
                    <a:off x="9110903" y="2406547"/>
                    <a:ext cx="115113" cy="115448"/>
                  </a:xfrm>
                  <a:custGeom>
                    <a:avLst/>
                    <a:gdLst>
                      <a:gd name="connsiteX0" fmla="*/ 114969 w 115113"/>
                      <a:gd name="connsiteY0" fmla="*/ 57323 h 115448"/>
                      <a:gd name="connsiteX1" fmla="*/ 57483 w 115113"/>
                      <a:gd name="connsiteY1" fmla="*/ 115118 h 115448"/>
                      <a:gd name="connsiteX2" fmla="*/ -145 w 115113"/>
                      <a:gd name="connsiteY2" fmla="*/ 57466 h 115448"/>
                      <a:gd name="connsiteX3" fmla="*/ 57341 w 115113"/>
                      <a:gd name="connsiteY3" fmla="*/ -330 h 115448"/>
                      <a:gd name="connsiteX4" fmla="*/ 57412 w 115113"/>
                      <a:gd name="connsiteY4" fmla="*/ -330 h 115448"/>
                      <a:gd name="connsiteX5" fmla="*/ 114969 w 115113"/>
                      <a:gd name="connsiteY5" fmla="*/ 57323 h 1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3" h="115448">
                        <a:moveTo>
                          <a:pt x="114969" y="57323"/>
                        </a:moveTo>
                        <a:cubicBezTo>
                          <a:pt x="115009" y="89202"/>
                          <a:pt x="89270" y="115078"/>
                          <a:pt x="57483" y="115118"/>
                        </a:cubicBezTo>
                        <a:cubicBezTo>
                          <a:pt x="25696" y="115159"/>
                          <a:pt x="-104" y="89345"/>
                          <a:pt x="-145" y="57466"/>
                        </a:cubicBezTo>
                        <a:cubicBezTo>
                          <a:pt x="-185" y="25586"/>
                          <a:pt x="25553" y="-289"/>
                          <a:pt x="57341" y="-330"/>
                        </a:cubicBezTo>
                        <a:cubicBezTo>
                          <a:pt x="57364" y="-330"/>
                          <a:pt x="57388" y="-330"/>
                          <a:pt x="57412" y="-330"/>
                        </a:cubicBezTo>
                        <a:cubicBezTo>
                          <a:pt x="89166" y="-318"/>
                          <a:pt x="114916" y="25477"/>
                          <a:pt x="114969" y="57323"/>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71" name="Graphic 165">
                    <a:extLst>
                      <a:ext uri="{FF2B5EF4-FFF2-40B4-BE49-F238E27FC236}">
                        <a16:creationId xmlns:a16="http://schemas.microsoft.com/office/drawing/2014/main" id="{5568A435-B1B1-CD73-9BEE-46551DAC0CDF}"/>
                      </a:ext>
                    </a:extLst>
                  </p:cNvPr>
                  <p:cNvSpPr/>
                  <p:nvPr/>
                </p:nvSpPr>
                <p:spPr>
                  <a:xfrm>
                    <a:off x="9118901" y="2414449"/>
                    <a:ext cx="99212" cy="99501"/>
                  </a:xfrm>
                  <a:custGeom>
                    <a:avLst/>
                    <a:gdLst>
                      <a:gd name="connsiteX0" fmla="*/ 99068 w 99212"/>
                      <a:gd name="connsiteY0" fmla="*/ 49421 h 99501"/>
                      <a:gd name="connsiteX1" fmla="*/ 49462 w 99212"/>
                      <a:gd name="connsiteY1" fmla="*/ 99171 h 99501"/>
                      <a:gd name="connsiteX2" fmla="*/ -145 w 99212"/>
                      <a:gd name="connsiteY2" fmla="*/ 49421 h 99501"/>
                      <a:gd name="connsiteX3" fmla="*/ 49462 w 99212"/>
                      <a:gd name="connsiteY3" fmla="*/ -330 h 99501"/>
                      <a:gd name="connsiteX4" fmla="*/ 99068 w 99212"/>
                      <a:gd name="connsiteY4" fmla="*/ 49373 h 99501"/>
                      <a:gd name="connsiteX5" fmla="*/ 99068 w 99212"/>
                      <a:gd name="connsiteY5" fmla="*/ 49421 h 9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12" h="99501">
                        <a:moveTo>
                          <a:pt x="99068" y="49421"/>
                        </a:moveTo>
                        <a:cubicBezTo>
                          <a:pt x="99068" y="76898"/>
                          <a:pt x="76859" y="99171"/>
                          <a:pt x="49462" y="99171"/>
                        </a:cubicBezTo>
                        <a:cubicBezTo>
                          <a:pt x="22064" y="99171"/>
                          <a:pt x="-145" y="76898"/>
                          <a:pt x="-145" y="49421"/>
                        </a:cubicBezTo>
                        <a:cubicBezTo>
                          <a:pt x="-145" y="21943"/>
                          <a:pt x="22064" y="-330"/>
                          <a:pt x="49462" y="-330"/>
                        </a:cubicBezTo>
                        <a:cubicBezTo>
                          <a:pt x="76845" y="-344"/>
                          <a:pt x="99054" y="21910"/>
                          <a:pt x="99068" y="49373"/>
                        </a:cubicBezTo>
                        <a:cubicBezTo>
                          <a:pt x="99068" y="49390"/>
                          <a:pt x="99068" y="49404"/>
                          <a:pt x="99068" y="49421"/>
                        </a:cubicBezTo>
                        <a:close/>
                      </a:path>
                    </a:pathLst>
                  </a:custGeom>
                  <a:solidFill>
                    <a:srgbClr val="ECECEC"/>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72" name="Graphic 165">
                    <a:extLst>
                      <a:ext uri="{FF2B5EF4-FFF2-40B4-BE49-F238E27FC236}">
                        <a16:creationId xmlns:a16="http://schemas.microsoft.com/office/drawing/2014/main" id="{5CB86A0D-F98B-7E3C-3687-954B18CDB2B6}"/>
                      </a:ext>
                    </a:extLst>
                  </p:cNvPr>
                  <p:cNvSpPr/>
                  <p:nvPr/>
                </p:nvSpPr>
                <p:spPr>
                  <a:xfrm>
                    <a:off x="9154725" y="2450425"/>
                    <a:ext cx="27469" cy="27549"/>
                  </a:xfrm>
                  <a:custGeom>
                    <a:avLst/>
                    <a:gdLst>
                      <a:gd name="connsiteX0" fmla="*/ 27324 w 27469"/>
                      <a:gd name="connsiteY0" fmla="*/ 13445 h 27549"/>
                      <a:gd name="connsiteX1" fmla="*/ 13590 w 27469"/>
                      <a:gd name="connsiteY1" fmla="*/ 27219 h 27549"/>
                      <a:gd name="connsiteX2" fmla="*/ -145 w 27469"/>
                      <a:gd name="connsiteY2" fmla="*/ 13445 h 27549"/>
                      <a:gd name="connsiteX3" fmla="*/ 13590 w 27469"/>
                      <a:gd name="connsiteY3" fmla="*/ -330 h 27549"/>
                      <a:gd name="connsiteX4" fmla="*/ 27324 w 27469"/>
                      <a:gd name="connsiteY4" fmla="*/ 13445 h 2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 h="27549">
                        <a:moveTo>
                          <a:pt x="27324" y="13445"/>
                        </a:moveTo>
                        <a:cubicBezTo>
                          <a:pt x="27324" y="21053"/>
                          <a:pt x="21176" y="27219"/>
                          <a:pt x="13590" y="27219"/>
                        </a:cubicBezTo>
                        <a:cubicBezTo>
                          <a:pt x="6004" y="27219"/>
                          <a:pt x="-145" y="21053"/>
                          <a:pt x="-145" y="13445"/>
                        </a:cubicBezTo>
                        <a:cubicBezTo>
                          <a:pt x="-145" y="5837"/>
                          <a:pt x="6004" y="-330"/>
                          <a:pt x="13590" y="-330"/>
                        </a:cubicBezTo>
                        <a:cubicBezTo>
                          <a:pt x="21176" y="-330"/>
                          <a:pt x="27324" y="5837"/>
                          <a:pt x="27324" y="13445"/>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73" name="Graphic 165">
                    <a:extLst>
                      <a:ext uri="{FF2B5EF4-FFF2-40B4-BE49-F238E27FC236}">
                        <a16:creationId xmlns:a16="http://schemas.microsoft.com/office/drawing/2014/main" id="{7661356F-E015-686D-7E98-0C939AC82FB6}"/>
                      </a:ext>
                    </a:extLst>
                  </p:cNvPr>
                  <p:cNvSpPr/>
                  <p:nvPr/>
                </p:nvSpPr>
                <p:spPr>
                  <a:xfrm>
                    <a:off x="9032542" y="2143781"/>
                    <a:ext cx="172837" cy="173339"/>
                  </a:xfrm>
                  <a:custGeom>
                    <a:avLst/>
                    <a:gdLst>
                      <a:gd name="connsiteX0" fmla="*/ 162980 w 172837"/>
                      <a:gd name="connsiteY0" fmla="*/ 60426 h 173339"/>
                      <a:gd name="connsiteX1" fmla="*/ 112160 w 172837"/>
                      <a:gd name="connsiteY1" fmla="*/ 60426 h 173339"/>
                      <a:gd name="connsiteX2" fmla="*/ 112160 w 172837"/>
                      <a:gd name="connsiteY2" fmla="*/ 9386 h 173339"/>
                      <a:gd name="connsiteX3" fmla="*/ 102472 w 172837"/>
                      <a:gd name="connsiteY3" fmla="*/ -330 h 173339"/>
                      <a:gd name="connsiteX4" fmla="*/ 70099 w 172837"/>
                      <a:gd name="connsiteY4" fmla="*/ -330 h 173339"/>
                      <a:gd name="connsiteX5" fmla="*/ 60387 w 172837"/>
                      <a:gd name="connsiteY5" fmla="*/ 9363 h 173339"/>
                      <a:gd name="connsiteX6" fmla="*/ 60387 w 172837"/>
                      <a:gd name="connsiteY6" fmla="*/ 9386 h 173339"/>
                      <a:gd name="connsiteX7" fmla="*/ 60387 w 172837"/>
                      <a:gd name="connsiteY7" fmla="*/ 60355 h 173339"/>
                      <a:gd name="connsiteX8" fmla="*/ 9567 w 172837"/>
                      <a:gd name="connsiteY8" fmla="*/ 60355 h 173339"/>
                      <a:gd name="connsiteX9" fmla="*/ -145 w 172837"/>
                      <a:gd name="connsiteY9" fmla="*/ 70095 h 173339"/>
                      <a:gd name="connsiteX10" fmla="*/ -145 w 172837"/>
                      <a:gd name="connsiteY10" fmla="*/ 102561 h 173339"/>
                      <a:gd name="connsiteX11" fmla="*/ 9567 w 172837"/>
                      <a:gd name="connsiteY11" fmla="*/ 112301 h 173339"/>
                      <a:gd name="connsiteX12" fmla="*/ 60387 w 172837"/>
                      <a:gd name="connsiteY12" fmla="*/ 112301 h 173339"/>
                      <a:gd name="connsiteX13" fmla="*/ 60387 w 172837"/>
                      <a:gd name="connsiteY13" fmla="*/ 163270 h 173339"/>
                      <a:gd name="connsiteX14" fmla="*/ 70099 w 172837"/>
                      <a:gd name="connsiteY14" fmla="*/ 173010 h 173339"/>
                      <a:gd name="connsiteX15" fmla="*/ 102472 w 172837"/>
                      <a:gd name="connsiteY15" fmla="*/ 173010 h 173339"/>
                      <a:gd name="connsiteX16" fmla="*/ 112160 w 172837"/>
                      <a:gd name="connsiteY16" fmla="*/ 163270 h 173339"/>
                      <a:gd name="connsiteX17" fmla="*/ 112160 w 172837"/>
                      <a:gd name="connsiteY17" fmla="*/ 112373 h 173339"/>
                      <a:gd name="connsiteX18" fmla="*/ 162980 w 172837"/>
                      <a:gd name="connsiteY18" fmla="*/ 112373 h 173339"/>
                      <a:gd name="connsiteX19" fmla="*/ 172692 w 172837"/>
                      <a:gd name="connsiteY19" fmla="*/ 102633 h 173339"/>
                      <a:gd name="connsiteX20" fmla="*/ 172692 w 172837"/>
                      <a:gd name="connsiteY20" fmla="*/ 70166 h 173339"/>
                      <a:gd name="connsiteX21" fmla="*/ 162980 w 172837"/>
                      <a:gd name="connsiteY21" fmla="*/ 60426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837" h="173339">
                        <a:moveTo>
                          <a:pt x="162980" y="60426"/>
                        </a:moveTo>
                        <a:lnTo>
                          <a:pt x="112160" y="60426"/>
                        </a:lnTo>
                        <a:lnTo>
                          <a:pt x="112160" y="9386"/>
                        </a:lnTo>
                        <a:cubicBezTo>
                          <a:pt x="112160" y="4020"/>
                          <a:pt x="107823" y="-330"/>
                          <a:pt x="102472" y="-330"/>
                        </a:cubicBezTo>
                        <a:lnTo>
                          <a:pt x="70099" y="-330"/>
                        </a:lnTo>
                        <a:cubicBezTo>
                          <a:pt x="64748" y="-344"/>
                          <a:pt x="60402" y="3996"/>
                          <a:pt x="60387" y="9363"/>
                        </a:cubicBezTo>
                        <a:cubicBezTo>
                          <a:pt x="60387" y="9370"/>
                          <a:pt x="60387" y="9379"/>
                          <a:pt x="60387" y="9386"/>
                        </a:cubicBezTo>
                        <a:lnTo>
                          <a:pt x="60387" y="60355"/>
                        </a:lnTo>
                        <a:lnTo>
                          <a:pt x="9567" y="60355"/>
                        </a:lnTo>
                        <a:cubicBezTo>
                          <a:pt x="4204" y="60355"/>
                          <a:pt x="-145" y="64716"/>
                          <a:pt x="-145" y="70095"/>
                        </a:cubicBezTo>
                        <a:lnTo>
                          <a:pt x="-145" y="102561"/>
                        </a:lnTo>
                        <a:cubicBezTo>
                          <a:pt x="-145" y="107940"/>
                          <a:pt x="4204" y="112301"/>
                          <a:pt x="9567" y="112301"/>
                        </a:cubicBezTo>
                        <a:lnTo>
                          <a:pt x="60387" y="112301"/>
                        </a:lnTo>
                        <a:lnTo>
                          <a:pt x="60387" y="163270"/>
                        </a:lnTo>
                        <a:cubicBezTo>
                          <a:pt x="60387" y="168648"/>
                          <a:pt x="64736" y="173010"/>
                          <a:pt x="70099" y="173010"/>
                        </a:cubicBezTo>
                        <a:lnTo>
                          <a:pt x="102472" y="173010"/>
                        </a:lnTo>
                        <a:cubicBezTo>
                          <a:pt x="107825" y="172995"/>
                          <a:pt x="112160" y="168639"/>
                          <a:pt x="112160" y="163270"/>
                        </a:cubicBezTo>
                        <a:lnTo>
                          <a:pt x="112160" y="112373"/>
                        </a:lnTo>
                        <a:lnTo>
                          <a:pt x="162980" y="112373"/>
                        </a:lnTo>
                        <a:cubicBezTo>
                          <a:pt x="168343" y="112373"/>
                          <a:pt x="172692" y="108011"/>
                          <a:pt x="172692" y="102633"/>
                        </a:cubicBezTo>
                        <a:lnTo>
                          <a:pt x="172692" y="70166"/>
                        </a:lnTo>
                        <a:cubicBezTo>
                          <a:pt x="172692" y="64788"/>
                          <a:pt x="168343" y="60426"/>
                          <a:pt x="162980" y="60426"/>
                        </a:cubicBezTo>
                        <a:close/>
                      </a:path>
                    </a:pathLst>
                  </a:custGeom>
                  <a:solidFill>
                    <a:srgbClr val="007CBA"/>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74" name="Graphic 165">
                    <a:extLst>
                      <a:ext uri="{FF2B5EF4-FFF2-40B4-BE49-F238E27FC236}">
                        <a16:creationId xmlns:a16="http://schemas.microsoft.com/office/drawing/2014/main" id="{6F1CCB67-9045-EEB5-A315-6D3813A97398}"/>
                      </a:ext>
                    </a:extLst>
                  </p:cNvPr>
                  <p:cNvSpPr/>
                  <p:nvPr/>
                </p:nvSpPr>
                <p:spPr>
                  <a:xfrm>
                    <a:off x="8816208" y="2074251"/>
                    <a:ext cx="50042" cy="28266"/>
                  </a:xfrm>
                  <a:custGeom>
                    <a:avLst/>
                    <a:gdLst>
                      <a:gd name="connsiteX0" fmla="*/ 14526 w 50042"/>
                      <a:gd name="connsiteY0" fmla="*/ -318 h 28266"/>
                      <a:gd name="connsiteX1" fmla="*/ -133 w 50042"/>
                      <a:gd name="connsiteY1" fmla="*/ 13223 h 28266"/>
                      <a:gd name="connsiteX2" fmla="*/ 13366 w 50042"/>
                      <a:gd name="connsiteY2" fmla="*/ 27924 h 28266"/>
                      <a:gd name="connsiteX3" fmla="*/ 14526 w 50042"/>
                      <a:gd name="connsiteY3" fmla="*/ 27924 h 28266"/>
                      <a:gd name="connsiteX4" fmla="*/ 28046 w 50042"/>
                      <a:gd name="connsiteY4" fmla="*/ 27924 h 28266"/>
                      <a:gd name="connsiteX5" fmla="*/ 49897 w 50042"/>
                      <a:gd name="connsiteY5" fmla="*/ -318 h 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2" h="28266">
                        <a:moveTo>
                          <a:pt x="14526" y="-318"/>
                        </a:moveTo>
                        <a:cubicBezTo>
                          <a:pt x="6749" y="-638"/>
                          <a:pt x="186" y="5424"/>
                          <a:pt x="-133" y="13223"/>
                        </a:cubicBezTo>
                        <a:cubicBezTo>
                          <a:pt x="-454" y="21022"/>
                          <a:pt x="5592" y="27604"/>
                          <a:pt x="13366" y="27924"/>
                        </a:cubicBezTo>
                        <a:cubicBezTo>
                          <a:pt x="13754" y="27940"/>
                          <a:pt x="14140" y="27940"/>
                          <a:pt x="14526" y="27924"/>
                        </a:cubicBezTo>
                        <a:lnTo>
                          <a:pt x="28046" y="27924"/>
                        </a:lnTo>
                        <a:lnTo>
                          <a:pt x="49897" y="-318"/>
                        </a:lnTo>
                        <a:close/>
                      </a:path>
                    </a:pathLst>
                  </a:custGeom>
                  <a:solidFill>
                    <a:srgbClr val="A0A0A3"/>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75" name="Graphic 165">
                    <a:extLst>
                      <a:ext uri="{FF2B5EF4-FFF2-40B4-BE49-F238E27FC236}">
                        <a16:creationId xmlns:a16="http://schemas.microsoft.com/office/drawing/2014/main" id="{0C5F5442-9763-8FB3-9B75-4CBB73699EE4}"/>
                      </a:ext>
                    </a:extLst>
                  </p:cNvPr>
                  <p:cNvSpPr/>
                  <p:nvPr/>
                </p:nvSpPr>
                <p:spPr>
                  <a:xfrm>
                    <a:off x="8855872" y="2074251"/>
                    <a:ext cx="102457" cy="28265"/>
                  </a:xfrm>
                  <a:custGeom>
                    <a:avLst/>
                    <a:gdLst>
                      <a:gd name="connsiteX0" fmla="*/ 87642 w 102457"/>
                      <a:gd name="connsiteY0" fmla="*/ -317 h 28265"/>
                      <a:gd name="connsiteX1" fmla="*/ 21707 w 102457"/>
                      <a:gd name="connsiteY1" fmla="*/ -317 h 28265"/>
                      <a:gd name="connsiteX2" fmla="*/ -145 w 102457"/>
                      <a:gd name="connsiteY2" fmla="*/ 27924 h 28265"/>
                      <a:gd name="connsiteX3" fmla="*/ 87642 w 102457"/>
                      <a:gd name="connsiteY3" fmla="*/ 27924 h 28265"/>
                      <a:gd name="connsiteX4" fmla="*/ 102300 w 102457"/>
                      <a:gd name="connsiteY4" fmla="*/ 14383 h 28265"/>
                      <a:gd name="connsiteX5" fmla="*/ 88802 w 102457"/>
                      <a:gd name="connsiteY5" fmla="*/ -317 h 28265"/>
                      <a:gd name="connsiteX6" fmla="*/ 87642 w 102457"/>
                      <a:gd name="connsiteY6" fmla="*/ -317 h 2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57" h="28265">
                        <a:moveTo>
                          <a:pt x="87642" y="-317"/>
                        </a:moveTo>
                        <a:lnTo>
                          <a:pt x="21707" y="-317"/>
                        </a:lnTo>
                        <a:lnTo>
                          <a:pt x="-145" y="27924"/>
                        </a:lnTo>
                        <a:lnTo>
                          <a:pt x="87642" y="27924"/>
                        </a:lnTo>
                        <a:cubicBezTo>
                          <a:pt x="95419" y="28244"/>
                          <a:pt x="101981" y="22183"/>
                          <a:pt x="102300" y="14383"/>
                        </a:cubicBezTo>
                        <a:cubicBezTo>
                          <a:pt x="102622" y="6587"/>
                          <a:pt x="96576" y="3"/>
                          <a:pt x="88802" y="-317"/>
                        </a:cubicBezTo>
                        <a:cubicBezTo>
                          <a:pt x="88413" y="-334"/>
                          <a:pt x="88028" y="-334"/>
                          <a:pt x="87642" y="-317"/>
                        </a:cubicBezTo>
                        <a:close/>
                      </a:path>
                    </a:pathLst>
                  </a:custGeom>
                  <a:solidFill>
                    <a:srgbClr val="007CBA"/>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76" name="Graphic 165">
                    <a:extLst>
                      <a:ext uri="{FF2B5EF4-FFF2-40B4-BE49-F238E27FC236}">
                        <a16:creationId xmlns:a16="http://schemas.microsoft.com/office/drawing/2014/main" id="{12EFFBC8-F789-26EE-ECCA-7E6DC852B3B2}"/>
                      </a:ext>
                    </a:extLst>
                  </p:cNvPr>
                  <p:cNvSpPr/>
                  <p:nvPr/>
                </p:nvSpPr>
                <p:spPr>
                  <a:xfrm>
                    <a:off x="8844328" y="2074264"/>
                    <a:ext cx="33277" cy="28241"/>
                  </a:xfrm>
                  <a:custGeom>
                    <a:avLst/>
                    <a:gdLst>
                      <a:gd name="connsiteX0" fmla="*/ 21875 w 33277"/>
                      <a:gd name="connsiteY0" fmla="*/ 0 h 28241"/>
                      <a:gd name="connsiteX1" fmla="*/ 0 w 33277"/>
                      <a:gd name="connsiteY1" fmla="*/ 28241 h 28241"/>
                      <a:gd name="connsiteX2" fmla="*/ 11402 w 33277"/>
                      <a:gd name="connsiteY2" fmla="*/ 28241 h 28241"/>
                      <a:gd name="connsiteX3" fmla="*/ 33277 w 33277"/>
                      <a:gd name="connsiteY3" fmla="*/ 0 h 28241"/>
                      <a:gd name="connsiteX4" fmla="*/ 21875 w 33277"/>
                      <a:gd name="connsiteY4" fmla="*/ 0 h 28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 h="28241">
                        <a:moveTo>
                          <a:pt x="21875" y="0"/>
                        </a:moveTo>
                        <a:lnTo>
                          <a:pt x="0" y="28241"/>
                        </a:lnTo>
                        <a:lnTo>
                          <a:pt x="11402" y="28241"/>
                        </a:lnTo>
                        <a:lnTo>
                          <a:pt x="33277" y="0"/>
                        </a:lnTo>
                        <a:lnTo>
                          <a:pt x="21875" y="0"/>
                        </a:lnTo>
                        <a:close/>
                      </a:path>
                    </a:pathLst>
                  </a:custGeom>
                  <a:solidFill>
                    <a:srgbClr val="E6E7E7"/>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81" name="Graphic 165">
                    <a:extLst>
                      <a:ext uri="{FF2B5EF4-FFF2-40B4-BE49-F238E27FC236}">
                        <a16:creationId xmlns:a16="http://schemas.microsoft.com/office/drawing/2014/main" id="{2B292F3A-0518-0FA1-64D6-30E317287EB5}"/>
                      </a:ext>
                    </a:extLst>
                  </p:cNvPr>
                  <p:cNvSpPr/>
                  <p:nvPr/>
                </p:nvSpPr>
                <p:spPr>
                  <a:xfrm>
                    <a:off x="9466648" y="1579443"/>
                    <a:ext cx="172837" cy="173339"/>
                  </a:xfrm>
                  <a:custGeom>
                    <a:avLst/>
                    <a:gdLst>
                      <a:gd name="connsiteX0" fmla="*/ 162980 w 172837"/>
                      <a:gd name="connsiteY0" fmla="*/ 60426 h 173339"/>
                      <a:gd name="connsiteX1" fmla="*/ 112160 w 172837"/>
                      <a:gd name="connsiteY1" fmla="*/ 60426 h 173339"/>
                      <a:gd name="connsiteX2" fmla="*/ 112160 w 172837"/>
                      <a:gd name="connsiteY2" fmla="*/ 9386 h 173339"/>
                      <a:gd name="connsiteX3" fmla="*/ 102472 w 172837"/>
                      <a:gd name="connsiteY3" fmla="*/ -330 h 173339"/>
                      <a:gd name="connsiteX4" fmla="*/ 70099 w 172837"/>
                      <a:gd name="connsiteY4" fmla="*/ -330 h 173339"/>
                      <a:gd name="connsiteX5" fmla="*/ 60387 w 172837"/>
                      <a:gd name="connsiteY5" fmla="*/ 9363 h 173339"/>
                      <a:gd name="connsiteX6" fmla="*/ 60387 w 172837"/>
                      <a:gd name="connsiteY6" fmla="*/ 9386 h 173339"/>
                      <a:gd name="connsiteX7" fmla="*/ 60387 w 172837"/>
                      <a:gd name="connsiteY7" fmla="*/ 60355 h 173339"/>
                      <a:gd name="connsiteX8" fmla="*/ 9567 w 172837"/>
                      <a:gd name="connsiteY8" fmla="*/ 60355 h 173339"/>
                      <a:gd name="connsiteX9" fmla="*/ -145 w 172837"/>
                      <a:gd name="connsiteY9" fmla="*/ 70095 h 173339"/>
                      <a:gd name="connsiteX10" fmla="*/ -145 w 172837"/>
                      <a:gd name="connsiteY10" fmla="*/ 102561 h 173339"/>
                      <a:gd name="connsiteX11" fmla="*/ 9567 w 172837"/>
                      <a:gd name="connsiteY11" fmla="*/ 112301 h 173339"/>
                      <a:gd name="connsiteX12" fmla="*/ 60387 w 172837"/>
                      <a:gd name="connsiteY12" fmla="*/ 112301 h 173339"/>
                      <a:gd name="connsiteX13" fmla="*/ 60387 w 172837"/>
                      <a:gd name="connsiteY13" fmla="*/ 163270 h 173339"/>
                      <a:gd name="connsiteX14" fmla="*/ 70099 w 172837"/>
                      <a:gd name="connsiteY14" fmla="*/ 173010 h 173339"/>
                      <a:gd name="connsiteX15" fmla="*/ 102472 w 172837"/>
                      <a:gd name="connsiteY15" fmla="*/ 173010 h 173339"/>
                      <a:gd name="connsiteX16" fmla="*/ 112160 w 172837"/>
                      <a:gd name="connsiteY16" fmla="*/ 163270 h 173339"/>
                      <a:gd name="connsiteX17" fmla="*/ 112160 w 172837"/>
                      <a:gd name="connsiteY17" fmla="*/ 112373 h 173339"/>
                      <a:gd name="connsiteX18" fmla="*/ 162980 w 172837"/>
                      <a:gd name="connsiteY18" fmla="*/ 112373 h 173339"/>
                      <a:gd name="connsiteX19" fmla="*/ 172692 w 172837"/>
                      <a:gd name="connsiteY19" fmla="*/ 102633 h 173339"/>
                      <a:gd name="connsiteX20" fmla="*/ 172692 w 172837"/>
                      <a:gd name="connsiteY20" fmla="*/ 70166 h 173339"/>
                      <a:gd name="connsiteX21" fmla="*/ 162980 w 172837"/>
                      <a:gd name="connsiteY21" fmla="*/ 60426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837" h="173339">
                        <a:moveTo>
                          <a:pt x="162980" y="60426"/>
                        </a:moveTo>
                        <a:lnTo>
                          <a:pt x="112160" y="60426"/>
                        </a:lnTo>
                        <a:lnTo>
                          <a:pt x="112160" y="9386"/>
                        </a:lnTo>
                        <a:cubicBezTo>
                          <a:pt x="112160" y="4020"/>
                          <a:pt x="107823" y="-330"/>
                          <a:pt x="102472" y="-330"/>
                        </a:cubicBezTo>
                        <a:lnTo>
                          <a:pt x="70099" y="-330"/>
                        </a:lnTo>
                        <a:cubicBezTo>
                          <a:pt x="64748" y="-344"/>
                          <a:pt x="60402" y="3996"/>
                          <a:pt x="60387" y="9363"/>
                        </a:cubicBezTo>
                        <a:cubicBezTo>
                          <a:pt x="60387" y="9370"/>
                          <a:pt x="60387" y="9379"/>
                          <a:pt x="60387" y="9386"/>
                        </a:cubicBezTo>
                        <a:lnTo>
                          <a:pt x="60387" y="60355"/>
                        </a:lnTo>
                        <a:lnTo>
                          <a:pt x="9567" y="60355"/>
                        </a:lnTo>
                        <a:cubicBezTo>
                          <a:pt x="4204" y="60355"/>
                          <a:pt x="-145" y="64716"/>
                          <a:pt x="-145" y="70095"/>
                        </a:cubicBezTo>
                        <a:lnTo>
                          <a:pt x="-145" y="102561"/>
                        </a:lnTo>
                        <a:cubicBezTo>
                          <a:pt x="-145" y="107940"/>
                          <a:pt x="4204" y="112301"/>
                          <a:pt x="9567" y="112301"/>
                        </a:cubicBezTo>
                        <a:lnTo>
                          <a:pt x="60387" y="112301"/>
                        </a:lnTo>
                        <a:lnTo>
                          <a:pt x="60387" y="163270"/>
                        </a:lnTo>
                        <a:cubicBezTo>
                          <a:pt x="60387" y="168648"/>
                          <a:pt x="64736" y="173010"/>
                          <a:pt x="70099" y="173010"/>
                        </a:cubicBezTo>
                        <a:lnTo>
                          <a:pt x="102472" y="173010"/>
                        </a:lnTo>
                        <a:cubicBezTo>
                          <a:pt x="107825" y="172995"/>
                          <a:pt x="112160" y="168639"/>
                          <a:pt x="112160" y="163270"/>
                        </a:cubicBezTo>
                        <a:lnTo>
                          <a:pt x="112160" y="112373"/>
                        </a:lnTo>
                        <a:lnTo>
                          <a:pt x="162980" y="112373"/>
                        </a:lnTo>
                        <a:cubicBezTo>
                          <a:pt x="168343" y="112373"/>
                          <a:pt x="172692" y="108011"/>
                          <a:pt x="172692" y="102633"/>
                        </a:cubicBezTo>
                        <a:lnTo>
                          <a:pt x="172692" y="70166"/>
                        </a:lnTo>
                        <a:cubicBezTo>
                          <a:pt x="172692" y="64788"/>
                          <a:pt x="168343" y="60426"/>
                          <a:pt x="162980" y="60426"/>
                        </a:cubicBezTo>
                        <a:close/>
                      </a:path>
                    </a:pathLst>
                  </a:custGeom>
                  <a:solidFill>
                    <a:sysClr val="window" lastClr="FFFFF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grpSp>
        </p:grpSp>
        <p:grpSp>
          <p:nvGrpSpPr>
            <p:cNvPr id="4" name="Group 3">
              <a:extLst>
                <a:ext uri="{FF2B5EF4-FFF2-40B4-BE49-F238E27FC236}">
                  <a16:creationId xmlns:a16="http://schemas.microsoft.com/office/drawing/2014/main" id="{DC5E6D17-28C0-7452-FF2A-3BABE2E9C783}"/>
                </a:ext>
              </a:extLst>
            </p:cNvPr>
            <p:cNvGrpSpPr/>
            <p:nvPr/>
          </p:nvGrpSpPr>
          <p:grpSpPr>
            <a:xfrm>
              <a:off x="2029259" y="4268957"/>
              <a:ext cx="1220543" cy="1112150"/>
              <a:chOff x="900702" y="4694520"/>
              <a:chExt cx="1260612" cy="1145274"/>
            </a:xfrm>
          </p:grpSpPr>
          <p:grpSp>
            <p:nvGrpSpPr>
              <p:cNvPr id="545" name="Group 544">
                <a:extLst>
                  <a:ext uri="{FF2B5EF4-FFF2-40B4-BE49-F238E27FC236}">
                    <a16:creationId xmlns:a16="http://schemas.microsoft.com/office/drawing/2014/main" id="{BBFA3EE2-67FA-AAC5-32A1-0C1FE197F3A9}"/>
                  </a:ext>
                </a:extLst>
              </p:cNvPr>
              <p:cNvGrpSpPr/>
              <p:nvPr/>
            </p:nvGrpSpPr>
            <p:grpSpPr>
              <a:xfrm>
                <a:off x="900702" y="4694520"/>
                <a:ext cx="1260612" cy="1145274"/>
                <a:chOff x="5428981" y="2826674"/>
                <a:chExt cx="1344945" cy="1221893"/>
              </a:xfrm>
            </p:grpSpPr>
            <p:sp>
              <p:nvSpPr>
                <p:cNvPr id="546" name="Freeform 545">
                  <a:extLst>
                    <a:ext uri="{FF2B5EF4-FFF2-40B4-BE49-F238E27FC236}">
                      <a16:creationId xmlns:a16="http://schemas.microsoft.com/office/drawing/2014/main" id="{084D1848-DAAE-23C1-9897-F59867446460}"/>
                    </a:ext>
                  </a:extLst>
                </p:cNvPr>
                <p:cNvSpPr/>
                <p:nvPr/>
              </p:nvSpPr>
              <p:spPr>
                <a:xfrm>
                  <a:off x="5477056" y="3134416"/>
                  <a:ext cx="495919" cy="57651"/>
                </a:xfrm>
                <a:custGeom>
                  <a:avLst/>
                  <a:gdLst>
                    <a:gd name="connsiteX0" fmla="*/ 0 w 431494"/>
                    <a:gd name="connsiteY0" fmla="*/ 64609 h 64609"/>
                    <a:gd name="connsiteX1" fmla="*/ 431494 w 431494"/>
                    <a:gd name="connsiteY1" fmla="*/ 64609 h 64609"/>
                    <a:gd name="connsiteX2" fmla="*/ 431494 w 431494"/>
                    <a:gd name="connsiteY2" fmla="*/ 0 h 64609"/>
                    <a:gd name="connsiteX3" fmla="*/ 0 w 431494"/>
                    <a:gd name="connsiteY3" fmla="*/ 0 h 64609"/>
                    <a:gd name="connsiteX4" fmla="*/ 0 w 431494"/>
                    <a:gd name="connsiteY4" fmla="*/ 64609 h 64609"/>
                    <a:gd name="connsiteX5" fmla="*/ 0 w 431494"/>
                    <a:gd name="connsiteY5" fmla="*/ 64609 h 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494" h="64609">
                      <a:moveTo>
                        <a:pt x="0" y="64609"/>
                      </a:moveTo>
                      <a:lnTo>
                        <a:pt x="431494" y="64609"/>
                      </a:lnTo>
                      <a:lnTo>
                        <a:pt x="431494" y="0"/>
                      </a:lnTo>
                      <a:lnTo>
                        <a:pt x="0" y="0"/>
                      </a:lnTo>
                      <a:lnTo>
                        <a:pt x="0" y="64609"/>
                      </a:lnTo>
                      <a:lnTo>
                        <a:pt x="0" y="64609"/>
                      </a:lnTo>
                      <a:close/>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47" name="Freeform 546">
                  <a:extLst>
                    <a:ext uri="{FF2B5EF4-FFF2-40B4-BE49-F238E27FC236}">
                      <a16:creationId xmlns:a16="http://schemas.microsoft.com/office/drawing/2014/main" id="{7383E8CF-56C3-5587-9C35-FC4F76CDE79F}"/>
                    </a:ext>
                  </a:extLst>
                </p:cNvPr>
                <p:cNvSpPr/>
                <p:nvPr/>
              </p:nvSpPr>
              <p:spPr>
                <a:xfrm>
                  <a:off x="5446149" y="3896707"/>
                  <a:ext cx="622057" cy="126945"/>
                </a:xfrm>
                <a:custGeom>
                  <a:avLst/>
                  <a:gdLst>
                    <a:gd name="connsiteX0" fmla="*/ 0 w 622057"/>
                    <a:gd name="connsiteY0" fmla="*/ 126945 h 126945"/>
                    <a:gd name="connsiteX1" fmla="*/ 622058 w 622057"/>
                    <a:gd name="connsiteY1" fmla="*/ 126945 h 126945"/>
                    <a:gd name="connsiteX2" fmla="*/ 622058 w 622057"/>
                    <a:gd name="connsiteY2" fmla="*/ 0 h 126945"/>
                    <a:gd name="connsiteX3" fmla="*/ 0 w 622057"/>
                    <a:gd name="connsiteY3" fmla="*/ 0 h 126945"/>
                    <a:gd name="connsiteX4" fmla="*/ 0 w 622057"/>
                    <a:gd name="connsiteY4" fmla="*/ 126945 h 12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057" h="126945">
                      <a:moveTo>
                        <a:pt x="0" y="126945"/>
                      </a:moveTo>
                      <a:lnTo>
                        <a:pt x="622058" y="126945"/>
                      </a:lnTo>
                      <a:lnTo>
                        <a:pt x="622058" y="0"/>
                      </a:lnTo>
                      <a:lnTo>
                        <a:pt x="0" y="0"/>
                      </a:lnTo>
                      <a:lnTo>
                        <a:pt x="0" y="126945"/>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48" name="Freeform 547">
                  <a:extLst>
                    <a:ext uri="{FF2B5EF4-FFF2-40B4-BE49-F238E27FC236}">
                      <a16:creationId xmlns:a16="http://schemas.microsoft.com/office/drawing/2014/main" id="{D12FF7F7-BEC9-BAD5-3A4C-EEE68BC7795D}"/>
                    </a:ext>
                  </a:extLst>
                </p:cNvPr>
                <p:cNvSpPr/>
                <p:nvPr/>
              </p:nvSpPr>
              <p:spPr>
                <a:xfrm>
                  <a:off x="5475175" y="3896707"/>
                  <a:ext cx="564101" cy="126945"/>
                </a:xfrm>
                <a:custGeom>
                  <a:avLst/>
                  <a:gdLst>
                    <a:gd name="connsiteX0" fmla="*/ 0 w 564101"/>
                    <a:gd name="connsiteY0" fmla="*/ 126945 h 126945"/>
                    <a:gd name="connsiteX1" fmla="*/ 564101 w 564101"/>
                    <a:gd name="connsiteY1" fmla="*/ 126945 h 126945"/>
                    <a:gd name="connsiteX2" fmla="*/ 564101 w 564101"/>
                    <a:gd name="connsiteY2" fmla="*/ 0 h 126945"/>
                    <a:gd name="connsiteX3" fmla="*/ 0 w 564101"/>
                    <a:gd name="connsiteY3" fmla="*/ 0 h 126945"/>
                    <a:gd name="connsiteX4" fmla="*/ 0 w 564101"/>
                    <a:gd name="connsiteY4" fmla="*/ 126945 h 12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101" h="126945">
                      <a:moveTo>
                        <a:pt x="0" y="126945"/>
                      </a:moveTo>
                      <a:lnTo>
                        <a:pt x="564101" y="126945"/>
                      </a:lnTo>
                      <a:lnTo>
                        <a:pt x="564101" y="0"/>
                      </a:lnTo>
                      <a:lnTo>
                        <a:pt x="0" y="0"/>
                      </a:lnTo>
                      <a:lnTo>
                        <a:pt x="0" y="126945"/>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49" name="Freeform 548">
                  <a:extLst>
                    <a:ext uri="{FF2B5EF4-FFF2-40B4-BE49-F238E27FC236}">
                      <a16:creationId xmlns:a16="http://schemas.microsoft.com/office/drawing/2014/main" id="{DD0FBA1F-18CE-6372-F8C5-4526F8AFFA71}"/>
                    </a:ext>
                  </a:extLst>
                </p:cNvPr>
                <p:cNvSpPr/>
                <p:nvPr/>
              </p:nvSpPr>
              <p:spPr>
                <a:xfrm>
                  <a:off x="5441596" y="3172741"/>
                  <a:ext cx="631258" cy="724155"/>
                </a:xfrm>
                <a:custGeom>
                  <a:avLst/>
                  <a:gdLst>
                    <a:gd name="connsiteX0" fmla="*/ 0 w 631258"/>
                    <a:gd name="connsiteY0" fmla="*/ 0 h 724155"/>
                    <a:gd name="connsiteX1" fmla="*/ 631259 w 631258"/>
                    <a:gd name="connsiteY1" fmla="*/ 0 h 724155"/>
                    <a:gd name="connsiteX2" fmla="*/ 631259 w 631258"/>
                    <a:gd name="connsiteY2" fmla="*/ 724155 h 724155"/>
                    <a:gd name="connsiteX3" fmla="*/ 0 w 631258"/>
                    <a:gd name="connsiteY3" fmla="*/ 724155 h 724155"/>
                    <a:gd name="connsiteX4" fmla="*/ 0 w 631258"/>
                    <a:gd name="connsiteY4" fmla="*/ 0 h 724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258" h="724155">
                      <a:moveTo>
                        <a:pt x="0" y="0"/>
                      </a:moveTo>
                      <a:lnTo>
                        <a:pt x="631259" y="0"/>
                      </a:lnTo>
                      <a:lnTo>
                        <a:pt x="631259" y="724155"/>
                      </a:lnTo>
                      <a:lnTo>
                        <a:pt x="0" y="724155"/>
                      </a:lnTo>
                      <a:lnTo>
                        <a:pt x="0" y="0"/>
                      </a:lnTo>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0" name="Freeform 549">
                  <a:extLst>
                    <a:ext uri="{FF2B5EF4-FFF2-40B4-BE49-F238E27FC236}">
                      <a16:creationId xmlns:a16="http://schemas.microsoft.com/office/drawing/2014/main" id="{DF76BDA0-6089-F191-8543-8867175B911F}"/>
                    </a:ext>
                  </a:extLst>
                </p:cNvPr>
                <p:cNvSpPr/>
                <p:nvPr/>
              </p:nvSpPr>
              <p:spPr>
                <a:xfrm>
                  <a:off x="5541763"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1" name="Freeform 550">
                  <a:extLst>
                    <a:ext uri="{FF2B5EF4-FFF2-40B4-BE49-F238E27FC236}">
                      <a16:creationId xmlns:a16="http://schemas.microsoft.com/office/drawing/2014/main" id="{E6EDE1E8-6943-5C40-63DD-2D2DDE8CD60D}"/>
                    </a:ext>
                  </a:extLst>
                </p:cNvPr>
                <p:cNvSpPr/>
                <p:nvPr/>
              </p:nvSpPr>
              <p:spPr>
                <a:xfrm>
                  <a:off x="5643732"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2" name="Freeform 551">
                  <a:extLst>
                    <a:ext uri="{FF2B5EF4-FFF2-40B4-BE49-F238E27FC236}">
                      <a16:creationId xmlns:a16="http://schemas.microsoft.com/office/drawing/2014/main" id="{8FECBC3E-BCFF-5F0F-6655-2F16C3E1F017}"/>
                    </a:ext>
                  </a:extLst>
                </p:cNvPr>
                <p:cNvSpPr/>
                <p:nvPr/>
              </p:nvSpPr>
              <p:spPr>
                <a:xfrm>
                  <a:off x="5745701"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3" name="Freeform 552">
                  <a:extLst>
                    <a:ext uri="{FF2B5EF4-FFF2-40B4-BE49-F238E27FC236}">
                      <a16:creationId xmlns:a16="http://schemas.microsoft.com/office/drawing/2014/main" id="{DBAE29D9-C28F-CF99-8B06-D724C7C98E63}"/>
                    </a:ext>
                  </a:extLst>
                </p:cNvPr>
                <p:cNvSpPr/>
                <p:nvPr/>
              </p:nvSpPr>
              <p:spPr>
                <a:xfrm>
                  <a:off x="5847670" y="3896707"/>
                  <a:ext cx="22954" cy="126945"/>
                </a:xfrm>
                <a:custGeom>
                  <a:avLst/>
                  <a:gdLst>
                    <a:gd name="connsiteX0" fmla="*/ 0 w 22954"/>
                    <a:gd name="connsiteY0" fmla="*/ 126945 h 126945"/>
                    <a:gd name="connsiteX1" fmla="*/ 22955 w 22954"/>
                    <a:gd name="connsiteY1" fmla="*/ 126945 h 126945"/>
                    <a:gd name="connsiteX2" fmla="*/ 22955 w 22954"/>
                    <a:gd name="connsiteY2" fmla="*/ 0 h 126945"/>
                    <a:gd name="connsiteX3" fmla="*/ 0 w 22954"/>
                    <a:gd name="connsiteY3" fmla="*/ 0 h 126945"/>
                    <a:gd name="connsiteX4" fmla="*/ 0 w 22954"/>
                    <a:gd name="connsiteY4" fmla="*/ 126945 h 126945"/>
                    <a:gd name="connsiteX5" fmla="*/ 0 w 22954"/>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 h="126945">
                      <a:moveTo>
                        <a:pt x="0" y="126945"/>
                      </a:moveTo>
                      <a:lnTo>
                        <a:pt x="22955" y="126945"/>
                      </a:lnTo>
                      <a:lnTo>
                        <a:pt x="22955"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4" name="Freeform 553">
                  <a:extLst>
                    <a:ext uri="{FF2B5EF4-FFF2-40B4-BE49-F238E27FC236}">
                      <a16:creationId xmlns:a16="http://schemas.microsoft.com/office/drawing/2014/main" id="{6BC454D8-43A6-2297-AD24-97726DA1F046}"/>
                    </a:ext>
                  </a:extLst>
                </p:cNvPr>
                <p:cNvSpPr/>
                <p:nvPr/>
              </p:nvSpPr>
              <p:spPr>
                <a:xfrm>
                  <a:off x="5949544"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5" name="Freeform 554">
                  <a:extLst>
                    <a:ext uri="{FF2B5EF4-FFF2-40B4-BE49-F238E27FC236}">
                      <a16:creationId xmlns:a16="http://schemas.microsoft.com/office/drawing/2014/main" id="{6F5264AD-2C3C-F0EE-C0C1-138B81E39A0E}"/>
                    </a:ext>
                  </a:extLst>
                </p:cNvPr>
                <p:cNvSpPr/>
                <p:nvPr/>
              </p:nvSpPr>
              <p:spPr>
                <a:xfrm>
                  <a:off x="5428981" y="4006315"/>
                  <a:ext cx="656394" cy="35430"/>
                </a:xfrm>
                <a:custGeom>
                  <a:avLst/>
                  <a:gdLst>
                    <a:gd name="connsiteX0" fmla="*/ 0 w 656394"/>
                    <a:gd name="connsiteY0" fmla="*/ 35431 h 35430"/>
                    <a:gd name="connsiteX1" fmla="*/ 656395 w 656394"/>
                    <a:gd name="connsiteY1" fmla="*/ 35431 h 35430"/>
                    <a:gd name="connsiteX2" fmla="*/ 656395 w 656394"/>
                    <a:gd name="connsiteY2" fmla="*/ 0 h 35430"/>
                    <a:gd name="connsiteX3" fmla="*/ 0 w 656394"/>
                    <a:gd name="connsiteY3" fmla="*/ 0 h 35430"/>
                    <a:gd name="connsiteX4" fmla="*/ 0 w 656394"/>
                    <a:gd name="connsiteY4" fmla="*/ 35431 h 3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94" h="35430">
                      <a:moveTo>
                        <a:pt x="0" y="35431"/>
                      </a:moveTo>
                      <a:lnTo>
                        <a:pt x="656395" y="35431"/>
                      </a:lnTo>
                      <a:lnTo>
                        <a:pt x="656395" y="0"/>
                      </a:lnTo>
                      <a:lnTo>
                        <a:pt x="0" y="0"/>
                      </a:lnTo>
                      <a:lnTo>
                        <a:pt x="0" y="35431"/>
                      </a:lnTo>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6" name="Freeform 555">
                  <a:extLst>
                    <a:ext uri="{FF2B5EF4-FFF2-40B4-BE49-F238E27FC236}">
                      <a16:creationId xmlns:a16="http://schemas.microsoft.com/office/drawing/2014/main" id="{8A8BBC61-95CF-F24F-E799-60F67DD4D18F}"/>
                    </a:ext>
                  </a:extLst>
                </p:cNvPr>
                <p:cNvSpPr/>
                <p:nvPr/>
              </p:nvSpPr>
              <p:spPr>
                <a:xfrm>
                  <a:off x="5466354" y="3263497"/>
                  <a:ext cx="581649" cy="83651"/>
                </a:xfrm>
                <a:custGeom>
                  <a:avLst/>
                  <a:gdLst>
                    <a:gd name="connsiteX0" fmla="*/ 0 w 581649"/>
                    <a:gd name="connsiteY0" fmla="*/ 0 h 83651"/>
                    <a:gd name="connsiteX1" fmla="*/ 581650 w 581649"/>
                    <a:gd name="connsiteY1" fmla="*/ 0 h 83651"/>
                    <a:gd name="connsiteX2" fmla="*/ 581650 w 581649"/>
                    <a:gd name="connsiteY2" fmla="*/ 83651 h 83651"/>
                    <a:gd name="connsiteX3" fmla="*/ 0 w 581649"/>
                    <a:gd name="connsiteY3" fmla="*/ 83651 h 83651"/>
                    <a:gd name="connsiteX4" fmla="*/ 0 w 581649"/>
                    <a:gd name="connsiteY4" fmla="*/ 0 h 83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651">
                      <a:moveTo>
                        <a:pt x="0" y="0"/>
                      </a:moveTo>
                      <a:lnTo>
                        <a:pt x="581650" y="0"/>
                      </a:lnTo>
                      <a:lnTo>
                        <a:pt x="581650" y="83651"/>
                      </a:lnTo>
                      <a:lnTo>
                        <a:pt x="0" y="83651"/>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7" name="Freeform 556">
                  <a:extLst>
                    <a:ext uri="{FF2B5EF4-FFF2-40B4-BE49-F238E27FC236}">
                      <a16:creationId xmlns:a16="http://schemas.microsoft.com/office/drawing/2014/main" id="{D3088688-21F2-ABE4-E68B-FBA84CA2A192}"/>
                    </a:ext>
                  </a:extLst>
                </p:cNvPr>
                <p:cNvSpPr/>
                <p:nvPr/>
              </p:nvSpPr>
              <p:spPr>
                <a:xfrm>
                  <a:off x="5466354" y="3364769"/>
                  <a:ext cx="581649" cy="83651"/>
                </a:xfrm>
                <a:custGeom>
                  <a:avLst/>
                  <a:gdLst>
                    <a:gd name="connsiteX0" fmla="*/ 0 w 581649"/>
                    <a:gd name="connsiteY0" fmla="*/ 0 h 83651"/>
                    <a:gd name="connsiteX1" fmla="*/ 581650 w 581649"/>
                    <a:gd name="connsiteY1" fmla="*/ 0 h 83651"/>
                    <a:gd name="connsiteX2" fmla="*/ 581650 w 581649"/>
                    <a:gd name="connsiteY2" fmla="*/ 83651 h 83651"/>
                    <a:gd name="connsiteX3" fmla="*/ 0 w 581649"/>
                    <a:gd name="connsiteY3" fmla="*/ 83651 h 83651"/>
                    <a:gd name="connsiteX4" fmla="*/ 0 w 581649"/>
                    <a:gd name="connsiteY4" fmla="*/ 0 h 83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651">
                      <a:moveTo>
                        <a:pt x="0" y="0"/>
                      </a:moveTo>
                      <a:lnTo>
                        <a:pt x="581650" y="0"/>
                      </a:lnTo>
                      <a:lnTo>
                        <a:pt x="581650" y="83651"/>
                      </a:lnTo>
                      <a:lnTo>
                        <a:pt x="0" y="83651"/>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8" name="Freeform 557">
                  <a:extLst>
                    <a:ext uri="{FF2B5EF4-FFF2-40B4-BE49-F238E27FC236}">
                      <a16:creationId xmlns:a16="http://schemas.microsoft.com/office/drawing/2014/main" id="{B17822B3-33C1-AD45-EBF9-5D63F7E6F0FD}"/>
                    </a:ext>
                  </a:extLst>
                </p:cNvPr>
                <p:cNvSpPr/>
                <p:nvPr/>
              </p:nvSpPr>
              <p:spPr>
                <a:xfrm>
                  <a:off x="5466354" y="3466136"/>
                  <a:ext cx="581649" cy="83556"/>
                </a:xfrm>
                <a:custGeom>
                  <a:avLst/>
                  <a:gdLst>
                    <a:gd name="connsiteX0" fmla="*/ 0 w 581649"/>
                    <a:gd name="connsiteY0" fmla="*/ 0 h 83556"/>
                    <a:gd name="connsiteX1" fmla="*/ 581650 w 581649"/>
                    <a:gd name="connsiteY1" fmla="*/ 0 h 83556"/>
                    <a:gd name="connsiteX2" fmla="*/ 581650 w 581649"/>
                    <a:gd name="connsiteY2" fmla="*/ 83556 h 83556"/>
                    <a:gd name="connsiteX3" fmla="*/ 0 w 581649"/>
                    <a:gd name="connsiteY3" fmla="*/ 83556 h 83556"/>
                    <a:gd name="connsiteX4" fmla="*/ 0 w 581649"/>
                    <a:gd name="connsiteY4" fmla="*/ 0 h 8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556">
                      <a:moveTo>
                        <a:pt x="0" y="0"/>
                      </a:moveTo>
                      <a:lnTo>
                        <a:pt x="581650" y="0"/>
                      </a:lnTo>
                      <a:lnTo>
                        <a:pt x="581650" y="83556"/>
                      </a:lnTo>
                      <a:lnTo>
                        <a:pt x="0" y="83556"/>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59" name="Freeform 558">
                  <a:extLst>
                    <a:ext uri="{FF2B5EF4-FFF2-40B4-BE49-F238E27FC236}">
                      <a16:creationId xmlns:a16="http://schemas.microsoft.com/office/drawing/2014/main" id="{1D646B90-A047-43C4-227B-28281FBD7A4B}"/>
                    </a:ext>
                  </a:extLst>
                </p:cNvPr>
                <p:cNvSpPr/>
                <p:nvPr/>
              </p:nvSpPr>
              <p:spPr>
                <a:xfrm>
                  <a:off x="5466354" y="3567408"/>
                  <a:ext cx="581649" cy="83651"/>
                </a:xfrm>
                <a:custGeom>
                  <a:avLst/>
                  <a:gdLst>
                    <a:gd name="connsiteX0" fmla="*/ 0 w 581649"/>
                    <a:gd name="connsiteY0" fmla="*/ 0 h 83651"/>
                    <a:gd name="connsiteX1" fmla="*/ 581650 w 581649"/>
                    <a:gd name="connsiteY1" fmla="*/ 0 h 83651"/>
                    <a:gd name="connsiteX2" fmla="*/ 581650 w 581649"/>
                    <a:gd name="connsiteY2" fmla="*/ 83651 h 83651"/>
                    <a:gd name="connsiteX3" fmla="*/ 0 w 581649"/>
                    <a:gd name="connsiteY3" fmla="*/ 83651 h 83651"/>
                    <a:gd name="connsiteX4" fmla="*/ 0 w 581649"/>
                    <a:gd name="connsiteY4" fmla="*/ 0 h 83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651">
                      <a:moveTo>
                        <a:pt x="0" y="0"/>
                      </a:moveTo>
                      <a:lnTo>
                        <a:pt x="581650" y="0"/>
                      </a:lnTo>
                      <a:lnTo>
                        <a:pt x="581650" y="83651"/>
                      </a:lnTo>
                      <a:lnTo>
                        <a:pt x="0" y="83651"/>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0" name="Freeform 559">
                  <a:extLst>
                    <a:ext uri="{FF2B5EF4-FFF2-40B4-BE49-F238E27FC236}">
                      <a16:creationId xmlns:a16="http://schemas.microsoft.com/office/drawing/2014/main" id="{F0480203-7B68-5B33-C31E-9B87D1E7EB76}"/>
                    </a:ext>
                  </a:extLst>
                </p:cNvPr>
                <p:cNvSpPr/>
                <p:nvPr/>
              </p:nvSpPr>
              <p:spPr>
                <a:xfrm>
                  <a:off x="5466354" y="3668679"/>
                  <a:ext cx="581649" cy="83651"/>
                </a:xfrm>
                <a:custGeom>
                  <a:avLst/>
                  <a:gdLst>
                    <a:gd name="connsiteX0" fmla="*/ 0 w 581649"/>
                    <a:gd name="connsiteY0" fmla="*/ 0 h 83651"/>
                    <a:gd name="connsiteX1" fmla="*/ 581650 w 581649"/>
                    <a:gd name="connsiteY1" fmla="*/ 0 h 83651"/>
                    <a:gd name="connsiteX2" fmla="*/ 581650 w 581649"/>
                    <a:gd name="connsiteY2" fmla="*/ 83651 h 83651"/>
                    <a:gd name="connsiteX3" fmla="*/ 0 w 581649"/>
                    <a:gd name="connsiteY3" fmla="*/ 83651 h 83651"/>
                    <a:gd name="connsiteX4" fmla="*/ 0 w 581649"/>
                    <a:gd name="connsiteY4" fmla="*/ 0 h 83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651">
                      <a:moveTo>
                        <a:pt x="0" y="0"/>
                      </a:moveTo>
                      <a:lnTo>
                        <a:pt x="581650" y="0"/>
                      </a:lnTo>
                      <a:lnTo>
                        <a:pt x="581650" y="83651"/>
                      </a:lnTo>
                      <a:lnTo>
                        <a:pt x="0" y="83651"/>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1" name="Freeform 560">
                  <a:extLst>
                    <a:ext uri="{FF2B5EF4-FFF2-40B4-BE49-F238E27FC236}">
                      <a16:creationId xmlns:a16="http://schemas.microsoft.com/office/drawing/2014/main" id="{912579A6-DFD5-3D21-6B92-714CDB38E208}"/>
                    </a:ext>
                  </a:extLst>
                </p:cNvPr>
                <p:cNvSpPr/>
                <p:nvPr/>
              </p:nvSpPr>
              <p:spPr>
                <a:xfrm>
                  <a:off x="5466354" y="3770046"/>
                  <a:ext cx="581649" cy="83556"/>
                </a:xfrm>
                <a:custGeom>
                  <a:avLst/>
                  <a:gdLst>
                    <a:gd name="connsiteX0" fmla="*/ 0 w 581649"/>
                    <a:gd name="connsiteY0" fmla="*/ 0 h 83556"/>
                    <a:gd name="connsiteX1" fmla="*/ 581650 w 581649"/>
                    <a:gd name="connsiteY1" fmla="*/ 0 h 83556"/>
                    <a:gd name="connsiteX2" fmla="*/ 581650 w 581649"/>
                    <a:gd name="connsiteY2" fmla="*/ 83556 h 83556"/>
                    <a:gd name="connsiteX3" fmla="*/ 0 w 581649"/>
                    <a:gd name="connsiteY3" fmla="*/ 83556 h 83556"/>
                    <a:gd name="connsiteX4" fmla="*/ 0 w 581649"/>
                    <a:gd name="connsiteY4" fmla="*/ 0 h 8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556">
                      <a:moveTo>
                        <a:pt x="0" y="0"/>
                      </a:moveTo>
                      <a:lnTo>
                        <a:pt x="581650" y="0"/>
                      </a:lnTo>
                      <a:lnTo>
                        <a:pt x="581650" y="83556"/>
                      </a:lnTo>
                      <a:lnTo>
                        <a:pt x="0" y="83556"/>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2" name="Freeform 561">
                  <a:extLst>
                    <a:ext uri="{FF2B5EF4-FFF2-40B4-BE49-F238E27FC236}">
                      <a16:creationId xmlns:a16="http://schemas.microsoft.com/office/drawing/2014/main" id="{9DFCB3A1-6FC4-8A1A-2749-6CCB37BE1E93}"/>
                    </a:ext>
                  </a:extLst>
                </p:cNvPr>
                <p:cNvSpPr/>
                <p:nvPr/>
              </p:nvSpPr>
              <p:spPr>
                <a:xfrm>
                  <a:off x="5466354" y="3263497"/>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3" name="Freeform 562">
                  <a:extLst>
                    <a:ext uri="{FF2B5EF4-FFF2-40B4-BE49-F238E27FC236}">
                      <a16:creationId xmlns:a16="http://schemas.microsoft.com/office/drawing/2014/main" id="{827EE16B-16D1-72A7-87F5-51AFED466592}"/>
                    </a:ext>
                  </a:extLst>
                </p:cNvPr>
                <p:cNvSpPr/>
                <p:nvPr/>
              </p:nvSpPr>
              <p:spPr>
                <a:xfrm>
                  <a:off x="5466354" y="3364864"/>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4" name="Freeform 563">
                  <a:extLst>
                    <a:ext uri="{FF2B5EF4-FFF2-40B4-BE49-F238E27FC236}">
                      <a16:creationId xmlns:a16="http://schemas.microsoft.com/office/drawing/2014/main" id="{578CE806-7B73-E0AF-CDA6-1000D1BA6A3E}"/>
                    </a:ext>
                  </a:extLst>
                </p:cNvPr>
                <p:cNvSpPr/>
                <p:nvPr/>
              </p:nvSpPr>
              <p:spPr>
                <a:xfrm>
                  <a:off x="5466354" y="3466136"/>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5" name="Freeform 564">
                  <a:extLst>
                    <a:ext uri="{FF2B5EF4-FFF2-40B4-BE49-F238E27FC236}">
                      <a16:creationId xmlns:a16="http://schemas.microsoft.com/office/drawing/2014/main" id="{0D9E8D6A-E5F5-BFF1-2D96-2F7F991617E4}"/>
                    </a:ext>
                  </a:extLst>
                </p:cNvPr>
                <p:cNvSpPr/>
                <p:nvPr/>
              </p:nvSpPr>
              <p:spPr>
                <a:xfrm>
                  <a:off x="5466354" y="3567408"/>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6" name="Freeform 565">
                  <a:extLst>
                    <a:ext uri="{FF2B5EF4-FFF2-40B4-BE49-F238E27FC236}">
                      <a16:creationId xmlns:a16="http://schemas.microsoft.com/office/drawing/2014/main" id="{A8AE0D3C-1CAA-5716-6D4D-82C170F6A6BB}"/>
                    </a:ext>
                  </a:extLst>
                </p:cNvPr>
                <p:cNvSpPr/>
                <p:nvPr/>
              </p:nvSpPr>
              <p:spPr>
                <a:xfrm>
                  <a:off x="5466354" y="3668774"/>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7" name="Freeform 566">
                  <a:extLst>
                    <a:ext uri="{FF2B5EF4-FFF2-40B4-BE49-F238E27FC236}">
                      <a16:creationId xmlns:a16="http://schemas.microsoft.com/office/drawing/2014/main" id="{FD4AD865-8464-BEA1-8764-26536274BDEF}"/>
                    </a:ext>
                  </a:extLst>
                </p:cNvPr>
                <p:cNvSpPr/>
                <p:nvPr/>
              </p:nvSpPr>
              <p:spPr>
                <a:xfrm>
                  <a:off x="5466354" y="3770046"/>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8" name="Freeform 567">
                  <a:extLst>
                    <a:ext uri="{FF2B5EF4-FFF2-40B4-BE49-F238E27FC236}">
                      <a16:creationId xmlns:a16="http://schemas.microsoft.com/office/drawing/2014/main" id="{D1EFA066-8BFE-3C83-75F5-732DEB15E50E}"/>
                    </a:ext>
                  </a:extLst>
                </p:cNvPr>
                <p:cNvSpPr/>
                <p:nvPr/>
              </p:nvSpPr>
              <p:spPr>
                <a:xfrm>
                  <a:off x="5525922" y="3235361"/>
                  <a:ext cx="22954" cy="638514"/>
                </a:xfrm>
                <a:custGeom>
                  <a:avLst/>
                  <a:gdLst>
                    <a:gd name="connsiteX0" fmla="*/ 0 w 22954"/>
                    <a:gd name="connsiteY0" fmla="*/ 638515 h 638514"/>
                    <a:gd name="connsiteX1" fmla="*/ 22955 w 22954"/>
                    <a:gd name="connsiteY1" fmla="*/ 638515 h 638514"/>
                    <a:gd name="connsiteX2" fmla="*/ 22955 w 22954"/>
                    <a:gd name="connsiteY2" fmla="*/ 0 h 638514"/>
                    <a:gd name="connsiteX3" fmla="*/ 0 w 22954"/>
                    <a:gd name="connsiteY3" fmla="*/ 0 h 638514"/>
                    <a:gd name="connsiteX4" fmla="*/ 0 w 22954"/>
                    <a:gd name="connsiteY4" fmla="*/ 638515 h 638514"/>
                    <a:gd name="connsiteX5" fmla="*/ 0 w 22954"/>
                    <a:gd name="connsiteY5" fmla="*/ 638515 h 63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 h="638514">
                      <a:moveTo>
                        <a:pt x="0" y="638515"/>
                      </a:moveTo>
                      <a:lnTo>
                        <a:pt x="22955" y="638515"/>
                      </a:lnTo>
                      <a:lnTo>
                        <a:pt x="22955" y="0"/>
                      </a:lnTo>
                      <a:lnTo>
                        <a:pt x="0" y="0"/>
                      </a:lnTo>
                      <a:lnTo>
                        <a:pt x="0" y="638515"/>
                      </a:lnTo>
                      <a:lnTo>
                        <a:pt x="0" y="63851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69" name="Freeform 568">
                  <a:extLst>
                    <a:ext uri="{FF2B5EF4-FFF2-40B4-BE49-F238E27FC236}">
                      <a16:creationId xmlns:a16="http://schemas.microsoft.com/office/drawing/2014/main" id="{F2740BF7-6A98-9266-ACD8-F995B97B03B1}"/>
                    </a:ext>
                  </a:extLst>
                </p:cNvPr>
                <p:cNvSpPr/>
                <p:nvPr/>
              </p:nvSpPr>
              <p:spPr>
                <a:xfrm>
                  <a:off x="5958081" y="3235361"/>
                  <a:ext cx="23049" cy="638514"/>
                </a:xfrm>
                <a:custGeom>
                  <a:avLst/>
                  <a:gdLst>
                    <a:gd name="connsiteX0" fmla="*/ 0 w 23049"/>
                    <a:gd name="connsiteY0" fmla="*/ 638515 h 638514"/>
                    <a:gd name="connsiteX1" fmla="*/ 23050 w 23049"/>
                    <a:gd name="connsiteY1" fmla="*/ 638515 h 638514"/>
                    <a:gd name="connsiteX2" fmla="*/ 23050 w 23049"/>
                    <a:gd name="connsiteY2" fmla="*/ 0 h 638514"/>
                    <a:gd name="connsiteX3" fmla="*/ 0 w 23049"/>
                    <a:gd name="connsiteY3" fmla="*/ 0 h 638514"/>
                    <a:gd name="connsiteX4" fmla="*/ 0 w 23049"/>
                    <a:gd name="connsiteY4" fmla="*/ 638515 h 638514"/>
                    <a:gd name="connsiteX5" fmla="*/ 0 w 23049"/>
                    <a:gd name="connsiteY5" fmla="*/ 638515 h 63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638514">
                      <a:moveTo>
                        <a:pt x="0" y="638515"/>
                      </a:moveTo>
                      <a:lnTo>
                        <a:pt x="23050" y="638515"/>
                      </a:lnTo>
                      <a:lnTo>
                        <a:pt x="23050" y="0"/>
                      </a:lnTo>
                      <a:lnTo>
                        <a:pt x="0" y="0"/>
                      </a:lnTo>
                      <a:lnTo>
                        <a:pt x="0" y="638515"/>
                      </a:lnTo>
                      <a:lnTo>
                        <a:pt x="0" y="63851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0" name="Freeform 569">
                  <a:extLst>
                    <a:ext uri="{FF2B5EF4-FFF2-40B4-BE49-F238E27FC236}">
                      <a16:creationId xmlns:a16="http://schemas.microsoft.com/office/drawing/2014/main" id="{C7D4D44B-0922-D95F-69B2-4DEEE740D232}"/>
                    </a:ext>
                  </a:extLst>
                </p:cNvPr>
                <p:cNvSpPr/>
                <p:nvPr/>
              </p:nvSpPr>
              <p:spPr>
                <a:xfrm>
                  <a:off x="6010725" y="3172741"/>
                  <a:ext cx="49893" cy="9473"/>
                </a:xfrm>
                <a:custGeom>
                  <a:avLst/>
                  <a:gdLst>
                    <a:gd name="connsiteX0" fmla="*/ 49894 w 49893"/>
                    <a:gd name="connsiteY0" fmla="*/ 0 h 9473"/>
                    <a:gd name="connsiteX1" fmla="*/ 0 w 49893"/>
                    <a:gd name="connsiteY1" fmla="*/ 0 h 9473"/>
                    <a:gd name="connsiteX2" fmla="*/ 0 w 49893"/>
                    <a:gd name="connsiteY2" fmla="*/ 0 h 9473"/>
                    <a:gd name="connsiteX3" fmla="*/ 49894 w 49893"/>
                    <a:gd name="connsiteY3" fmla="*/ 0 h 9473"/>
                    <a:gd name="connsiteX4" fmla="*/ 49894 w 49893"/>
                    <a:gd name="connsiteY4" fmla="*/ 0 h 9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3" h="9473">
                      <a:moveTo>
                        <a:pt x="49894" y="0"/>
                      </a:moveTo>
                      <a:lnTo>
                        <a:pt x="0" y="0"/>
                      </a:lnTo>
                      <a:lnTo>
                        <a:pt x="0" y="0"/>
                      </a:lnTo>
                      <a:lnTo>
                        <a:pt x="49894" y="0"/>
                      </a:lnTo>
                      <a:lnTo>
                        <a:pt x="49894" y="0"/>
                      </a:lnTo>
                    </a:path>
                  </a:pathLst>
                </a:custGeom>
                <a:solidFill>
                  <a:srgbClr val="BAC9CE"/>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1" name="Freeform 570">
                  <a:extLst>
                    <a:ext uri="{FF2B5EF4-FFF2-40B4-BE49-F238E27FC236}">
                      <a16:creationId xmlns:a16="http://schemas.microsoft.com/office/drawing/2014/main" id="{3FC82B07-8C4A-232B-4FA2-C61ECEDF4227}"/>
                    </a:ext>
                  </a:extLst>
                </p:cNvPr>
                <p:cNvSpPr/>
                <p:nvPr/>
              </p:nvSpPr>
              <p:spPr>
                <a:xfrm>
                  <a:off x="6039276" y="3896896"/>
                  <a:ext cx="21342" cy="46799"/>
                </a:xfrm>
                <a:custGeom>
                  <a:avLst/>
                  <a:gdLst>
                    <a:gd name="connsiteX0" fmla="*/ 21342 w 21342"/>
                    <a:gd name="connsiteY0" fmla="*/ 46799 h 46799"/>
                    <a:gd name="connsiteX1" fmla="*/ 0 w 21342"/>
                    <a:gd name="connsiteY1" fmla="*/ 46799 h 46799"/>
                    <a:gd name="connsiteX2" fmla="*/ 0 w 21342"/>
                    <a:gd name="connsiteY2" fmla="*/ 0 h 46799"/>
                    <a:gd name="connsiteX3" fmla="*/ 21342 w 21342"/>
                    <a:gd name="connsiteY3" fmla="*/ 0 h 46799"/>
                    <a:gd name="connsiteX4" fmla="*/ 21342 w 21342"/>
                    <a:gd name="connsiteY4" fmla="*/ 46799 h 4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2" h="46799">
                      <a:moveTo>
                        <a:pt x="21342" y="46799"/>
                      </a:moveTo>
                      <a:lnTo>
                        <a:pt x="0" y="46799"/>
                      </a:lnTo>
                      <a:lnTo>
                        <a:pt x="0" y="0"/>
                      </a:lnTo>
                      <a:lnTo>
                        <a:pt x="21342" y="0"/>
                      </a:lnTo>
                      <a:lnTo>
                        <a:pt x="21342" y="46799"/>
                      </a:lnTo>
                    </a:path>
                  </a:pathLst>
                </a:custGeom>
                <a:solidFill>
                  <a:srgbClr val="66858F"/>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2" name="Freeform 571">
                  <a:extLst>
                    <a:ext uri="{FF2B5EF4-FFF2-40B4-BE49-F238E27FC236}">
                      <a16:creationId xmlns:a16="http://schemas.microsoft.com/office/drawing/2014/main" id="{10B5C590-C2A2-5475-A158-AFEE6C1AAB0C}"/>
                    </a:ext>
                  </a:extLst>
                </p:cNvPr>
                <p:cNvSpPr/>
                <p:nvPr/>
              </p:nvSpPr>
              <p:spPr>
                <a:xfrm>
                  <a:off x="6010820" y="3896896"/>
                  <a:ext cx="28456" cy="46799"/>
                </a:xfrm>
                <a:custGeom>
                  <a:avLst/>
                  <a:gdLst>
                    <a:gd name="connsiteX0" fmla="*/ 28456 w 28456"/>
                    <a:gd name="connsiteY0" fmla="*/ 46799 h 46799"/>
                    <a:gd name="connsiteX1" fmla="*/ 0 w 28456"/>
                    <a:gd name="connsiteY1" fmla="*/ 46799 h 46799"/>
                    <a:gd name="connsiteX2" fmla="*/ 0 w 28456"/>
                    <a:gd name="connsiteY2" fmla="*/ 0 h 46799"/>
                    <a:gd name="connsiteX3" fmla="*/ 28456 w 28456"/>
                    <a:gd name="connsiteY3" fmla="*/ 0 h 46799"/>
                    <a:gd name="connsiteX4" fmla="*/ 28456 w 28456"/>
                    <a:gd name="connsiteY4" fmla="*/ 46799 h 4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6" h="46799">
                      <a:moveTo>
                        <a:pt x="28456" y="46799"/>
                      </a:moveTo>
                      <a:lnTo>
                        <a:pt x="0" y="46799"/>
                      </a:lnTo>
                      <a:lnTo>
                        <a:pt x="0" y="0"/>
                      </a:lnTo>
                      <a:lnTo>
                        <a:pt x="28456" y="0"/>
                      </a:lnTo>
                      <a:lnTo>
                        <a:pt x="28456" y="46799"/>
                      </a:lnTo>
                    </a:path>
                  </a:pathLst>
                </a:custGeom>
                <a:solidFill>
                  <a:srgbClr val="115162"/>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3" name="Freeform 572">
                  <a:extLst>
                    <a:ext uri="{FF2B5EF4-FFF2-40B4-BE49-F238E27FC236}">
                      <a16:creationId xmlns:a16="http://schemas.microsoft.com/office/drawing/2014/main" id="{26EF6110-FBFC-2D22-2E72-F6FC02CB09AF}"/>
                    </a:ext>
                  </a:extLst>
                </p:cNvPr>
                <p:cNvSpPr/>
                <p:nvPr/>
              </p:nvSpPr>
              <p:spPr>
                <a:xfrm>
                  <a:off x="6010725" y="3289360"/>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4" name="Freeform 573">
                  <a:extLst>
                    <a:ext uri="{FF2B5EF4-FFF2-40B4-BE49-F238E27FC236}">
                      <a16:creationId xmlns:a16="http://schemas.microsoft.com/office/drawing/2014/main" id="{BFC054B2-8191-7D9C-D025-CE62F9851BED}"/>
                    </a:ext>
                  </a:extLst>
                </p:cNvPr>
                <p:cNvSpPr/>
                <p:nvPr/>
              </p:nvSpPr>
              <p:spPr>
                <a:xfrm>
                  <a:off x="6010725" y="3364864"/>
                  <a:ext cx="37277" cy="83556"/>
                </a:xfrm>
                <a:custGeom>
                  <a:avLst/>
                  <a:gdLst>
                    <a:gd name="connsiteX0" fmla="*/ 37278 w 37277"/>
                    <a:gd name="connsiteY0" fmla="*/ 83556 h 83556"/>
                    <a:gd name="connsiteX1" fmla="*/ 0 w 37277"/>
                    <a:gd name="connsiteY1" fmla="*/ 83556 h 83556"/>
                    <a:gd name="connsiteX2" fmla="*/ 0 w 37277"/>
                    <a:gd name="connsiteY2" fmla="*/ 25768 h 83556"/>
                    <a:gd name="connsiteX3" fmla="*/ 37278 w 37277"/>
                    <a:gd name="connsiteY3" fmla="*/ 25768 h 83556"/>
                    <a:gd name="connsiteX4" fmla="*/ 37278 w 37277"/>
                    <a:gd name="connsiteY4" fmla="*/ 83556 h 83556"/>
                    <a:gd name="connsiteX5" fmla="*/ 37278 w 37277"/>
                    <a:gd name="connsiteY5" fmla="*/ 0 h 83556"/>
                    <a:gd name="connsiteX6" fmla="*/ 37278 w 37277"/>
                    <a:gd name="connsiteY6" fmla="*/ 0 h 8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77" h="83556">
                      <a:moveTo>
                        <a:pt x="37278" y="83556"/>
                      </a:moveTo>
                      <a:lnTo>
                        <a:pt x="0" y="83556"/>
                      </a:lnTo>
                      <a:lnTo>
                        <a:pt x="0" y="25768"/>
                      </a:lnTo>
                      <a:lnTo>
                        <a:pt x="37278" y="25768"/>
                      </a:lnTo>
                      <a:lnTo>
                        <a:pt x="37278" y="83556"/>
                      </a:lnTo>
                      <a:moveTo>
                        <a:pt x="37278" y="0"/>
                      </a:moveTo>
                      <a:lnTo>
                        <a:pt x="37278" y="0"/>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5" name="Freeform 574">
                  <a:extLst>
                    <a:ext uri="{FF2B5EF4-FFF2-40B4-BE49-F238E27FC236}">
                      <a16:creationId xmlns:a16="http://schemas.microsoft.com/office/drawing/2014/main" id="{6BDCDE21-C65C-8348-CF4C-A3B09BF0176D}"/>
                    </a:ext>
                  </a:extLst>
                </p:cNvPr>
                <p:cNvSpPr/>
                <p:nvPr/>
              </p:nvSpPr>
              <p:spPr>
                <a:xfrm>
                  <a:off x="6010725" y="3491904"/>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6" name="Freeform 575">
                  <a:extLst>
                    <a:ext uri="{FF2B5EF4-FFF2-40B4-BE49-F238E27FC236}">
                      <a16:creationId xmlns:a16="http://schemas.microsoft.com/office/drawing/2014/main" id="{4CDFACE9-0DB3-B501-EA58-141CEB4B8519}"/>
                    </a:ext>
                  </a:extLst>
                </p:cNvPr>
                <p:cNvSpPr/>
                <p:nvPr/>
              </p:nvSpPr>
              <p:spPr>
                <a:xfrm>
                  <a:off x="6010725" y="3593270"/>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7" name="Freeform 576">
                  <a:extLst>
                    <a:ext uri="{FF2B5EF4-FFF2-40B4-BE49-F238E27FC236}">
                      <a16:creationId xmlns:a16="http://schemas.microsoft.com/office/drawing/2014/main" id="{C4295F6E-9A7E-2943-6561-7D1FA7DF436C}"/>
                    </a:ext>
                  </a:extLst>
                </p:cNvPr>
                <p:cNvSpPr/>
                <p:nvPr/>
              </p:nvSpPr>
              <p:spPr>
                <a:xfrm>
                  <a:off x="6010725" y="3694542"/>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8" name="Freeform 577">
                  <a:extLst>
                    <a:ext uri="{FF2B5EF4-FFF2-40B4-BE49-F238E27FC236}">
                      <a16:creationId xmlns:a16="http://schemas.microsoft.com/office/drawing/2014/main" id="{B0EAE476-99AD-5C9E-1CB1-2B2A1345CDC3}"/>
                    </a:ext>
                  </a:extLst>
                </p:cNvPr>
                <p:cNvSpPr/>
                <p:nvPr/>
              </p:nvSpPr>
              <p:spPr>
                <a:xfrm>
                  <a:off x="6010725" y="3795814"/>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79" name="Freeform 578">
                  <a:extLst>
                    <a:ext uri="{FF2B5EF4-FFF2-40B4-BE49-F238E27FC236}">
                      <a16:creationId xmlns:a16="http://schemas.microsoft.com/office/drawing/2014/main" id="{FFEEE79A-3DA8-CB7F-5AB0-8F38B3B30B7A}"/>
                    </a:ext>
                  </a:extLst>
                </p:cNvPr>
                <p:cNvSpPr/>
                <p:nvPr/>
              </p:nvSpPr>
              <p:spPr>
                <a:xfrm>
                  <a:off x="6010725" y="3263497"/>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0" name="Freeform 579">
                  <a:extLst>
                    <a:ext uri="{FF2B5EF4-FFF2-40B4-BE49-F238E27FC236}">
                      <a16:creationId xmlns:a16="http://schemas.microsoft.com/office/drawing/2014/main" id="{B54512E4-4D3B-5352-B4EF-BAF98FA15B5F}"/>
                    </a:ext>
                  </a:extLst>
                </p:cNvPr>
                <p:cNvSpPr/>
                <p:nvPr/>
              </p:nvSpPr>
              <p:spPr>
                <a:xfrm>
                  <a:off x="6010725" y="3364864"/>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1" name="Freeform 580">
                  <a:extLst>
                    <a:ext uri="{FF2B5EF4-FFF2-40B4-BE49-F238E27FC236}">
                      <a16:creationId xmlns:a16="http://schemas.microsoft.com/office/drawing/2014/main" id="{D1CA3640-B9C3-B46A-0CA0-6888B76594F2}"/>
                    </a:ext>
                  </a:extLst>
                </p:cNvPr>
                <p:cNvSpPr/>
                <p:nvPr/>
              </p:nvSpPr>
              <p:spPr>
                <a:xfrm>
                  <a:off x="6010725" y="3466136"/>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2" name="Freeform 581">
                  <a:extLst>
                    <a:ext uri="{FF2B5EF4-FFF2-40B4-BE49-F238E27FC236}">
                      <a16:creationId xmlns:a16="http://schemas.microsoft.com/office/drawing/2014/main" id="{1570FEC8-3630-E16B-2D2D-8C02D3CD2421}"/>
                    </a:ext>
                  </a:extLst>
                </p:cNvPr>
                <p:cNvSpPr/>
                <p:nvPr/>
              </p:nvSpPr>
              <p:spPr>
                <a:xfrm>
                  <a:off x="6010725" y="3567408"/>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3" name="Freeform 582">
                  <a:extLst>
                    <a:ext uri="{FF2B5EF4-FFF2-40B4-BE49-F238E27FC236}">
                      <a16:creationId xmlns:a16="http://schemas.microsoft.com/office/drawing/2014/main" id="{4E810FE9-A077-4147-0F03-A18893AB6245}"/>
                    </a:ext>
                  </a:extLst>
                </p:cNvPr>
                <p:cNvSpPr/>
                <p:nvPr/>
              </p:nvSpPr>
              <p:spPr>
                <a:xfrm>
                  <a:off x="6010725" y="3668774"/>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4" name="Freeform 583">
                  <a:extLst>
                    <a:ext uri="{FF2B5EF4-FFF2-40B4-BE49-F238E27FC236}">
                      <a16:creationId xmlns:a16="http://schemas.microsoft.com/office/drawing/2014/main" id="{F7148F69-D06C-A8DF-746C-0C4DCED13C4F}"/>
                    </a:ext>
                  </a:extLst>
                </p:cNvPr>
                <p:cNvSpPr/>
                <p:nvPr/>
              </p:nvSpPr>
              <p:spPr>
                <a:xfrm>
                  <a:off x="6010725" y="3770046"/>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5" name="Freeform 584">
                  <a:extLst>
                    <a:ext uri="{FF2B5EF4-FFF2-40B4-BE49-F238E27FC236}">
                      <a16:creationId xmlns:a16="http://schemas.microsoft.com/office/drawing/2014/main" id="{F91F2C97-69D4-9389-04FB-FDB41D2DA1E2}"/>
                    </a:ext>
                  </a:extLst>
                </p:cNvPr>
                <p:cNvSpPr/>
                <p:nvPr/>
              </p:nvSpPr>
              <p:spPr>
                <a:xfrm>
                  <a:off x="6535272" y="3896707"/>
                  <a:ext cx="231919" cy="126945"/>
                </a:xfrm>
                <a:custGeom>
                  <a:avLst/>
                  <a:gdLst>
                    <a:gd name="connsiteX0" fmla="*/ 0 w 231919"/>
                    <a:gd name="connsiteY0" fmla="*/ 126945 h 126945"/>
                    <a:gd name="connsiteX1" fmla="*/ 231920 w 231919"/>
                    <a:gd name="connsiteY1" fmla="*/ 126945 h 126945"/>
                    <a:gd name="connsiteX2" fmla="*/ 231920 w 231919"/>
                    <a:gd name="connsiteY2" fmla="*/ 0 h 126945"/>
                    <a:gd name="connsiteX3" fmla="*/ 0 w 231919"/>
                    <a:gd name="connsiteY3" fmla="*/ 0 h 126945"/>
                    <a:gd name="connsiteX4" fmla="*/ 0 w 231919"/>
                    <a:gd name="connsiteY4" fmla="*/ 126945 h 12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9" h="126945">
                      <a:moveTo>
                        <a:pt x="0" y="126945"/>
                      </a:moveTo>
                      <a:lnTo>
                        <a:pt x="231920" y="126945"/>
                      </a:lnTo>
                      <a:lnTo>
                        <a:pt x="231920" y="0"/>
                      </a:lnTo>
                      <a:lnTo>
                        <a:pt x="0" y="0"/>
                      </a:lnTo>
                      <a:lnTo>
                        <a:pt x="0" y="126945"/>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6" name="Freeform 585">
                  <a:extLst>
                    <a:ext uri="{FF2B5EF4-FFF2-40B4-BE49-F238E27FC236}">
                      <a16:creationId xmlns:a16="http://schemas.microsoft.com/office/drawing/2014/main" id="{B74D4143-F25E-8F7B-9C57-56588D6CD625}"/>
                    </a:ext>
                  </a:extLst>
                </p:cNvPr>
                <p:cNvSpPr/>
                <p:nvPr/>
              </p:nvSpPr>
              <p:spPr>
                <a:xfrm>
                  <a:off x="6534893" y="3215182"/>
                  <a:ext cx="232773" cy="681714"/>
                </a:xfrm>
                <a:custGeom>
                  <a:avLst/>
                  <a:gdLst>
                    <a:gd name="connsiteX0" fmla="*/ 0 w 232773"/>
                    <a:gd name="connsiteY0" fmla="*/ 0 h 681714"/>
                    <a:gd name="connsiteX1" fmla="*/ 232774 w 232773"/>
                    <a:gd name="connsiteY1" fmla="*/ 0 h 681714"/>
                    <a:gd name="connsiteX2" fmla="*/ 232774 w 232773"/>
                    <a:gd name="connsiteY2" fmla="*/ 681714 h 681714"/>
                    <a:gd name="connsiteX3" fmla="*/ 0 w 232773"/>
                    <a:gd name="connsiteY3" fmla="*/ 681714 h 681714"/>
                    <a:gd name="connsiteX4" fmla="*/ 0 w 232773"/>
                    <a:gd name="connsiteY4" fmla="*/ 0 h 68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73" h="681714">
                      <a:moveTo>
                        <a:pt x="0" y="0"/>
                      </a:moveTo>
                      <a:lnTo>
                        <a:pt x="232774" y="0"/>
                      </a:lnTo>
                      <a:lnTo>
                        <a:pt x="232774" y="681714"/>
                      </a:lnTo>
                      <a:lnTo>
                        <a:pt x="0" y="681714"/>
                      </a:lnTo>
                      <a:lnTo>
                        <a:pt x="0" y="0"/>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7" name="Freeform 586">
                  <a:extLst>
                    <a:ext uri="{FF2B5EF4-FFF2-40B4-BE49-F238E27FC236}">
                      <a16:creationId xmlns:a16="http://schemas.microsoft.com/office/drawing/2014/main" id="{28A2C44A-F1C9-558E-6430-7A181E027D3D}"/>
                    </a:ext>
                  </a:extLst>
                </p:cNvPr>
                <p:cNvSpPr/>
                <p:nvPr/>
              </p:nvSpPr>
              <p:spPr>
                <a:xfrm>
                  <a:off x="6639707"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8" name="Freeform 587">
                  <a:extLst>
                    <a:ext uri="{FF2B5EF4-FFF2-40B4-BE49-F238E27FC236}">
                      <a16:creationId xmlns:a16="http://schemas.microsoft.com/office/drawing/2014/main" id="{B4F61FEE-F16A-F0D2-24B0-8FA05121049B}"/>
                    </a:ext>
                  </a:extLst>
                </p:cNvPr>
                <p:cNvSpPr/>
                <p:nvPr/>
              </p:nvSpPr>
              <p:spPr>
                <a:xfrm>
                  <a:off x="6528348" y="4006315"/>
                  <a:ext cx="245578" cy="35430"/>
                </a:xfrm>
                <a:custGeom>
                  <a:avLst/>
                  <a:gdLst>
                    <a:gd name="connsiteX0" fmla="*/ 0 w 245578"/>
                    <a:gd name="connsiteY0" fmla="*/ 35431 h 35430"/>
                    <a:gd name="connsiteX1" fmla="*/ 245579 w 245578"/>
                    <a:gd name="connsiteY1" fmla="*/ 35431 h 35430"/>
                    <a:gd name="connsiteX2" fmla="*/ 245579 w 245578"/>
                    <a:gd name="connsiteY2" fmla="*/ 0 h 35430"/>
                    <a:gd name="connsiteX3" fmla="*/ 0 w 245578"/>
                    <a:gd name="connsiteY3" fmla="*/ 0 h 35430"/>
                    <a:gd name="connsiteX4" fmla="*/ 0 w 245578"/>
                    <a:gd name="connsiteY4" fmla="*/ 35431 h 3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8" h="35430">
                      <a:moveTo>
                        <a:pt x="0" y="35431"/>
                      </a:moveTo>
                      <a:lnTo>
                        <a:pt x="245579" y="35431"/>
                      </a:lnTo>
                      <a:lnTo>
                        <a:pt x="245579" y="0"/>
                      </a:lnTo>
                      <a:lnTo>
                        <a:pt x="0" y="0"/>
                      </a:lnTo>
                      <a:lnTo>
                        <a:pt x="0" y="35431"/>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89" name="Freeform 588">
                  <a:extLst>
                    <a:ext uri="{FF2B5EF4-FFF2-40B4-BE49-F238E27FC236}">
                      <a16:creationId xmlns:a16="http://schemas.microsoft.com/office/drawing/2014/main" id="{D0D170C3-6182-F127-F966-83BEBF19A9DF}"/>
                    </a:ext>
                  </a:extLst>
                </p:cNvPr>
                <p:cNvSpPr/>
                <p:nvPr/>
              </p:nvSpPr>
              <p:spPr>
                <a:xfrm>
                  <a:off x="6549974" y="3240950"/>
                  <a:ext cx="199289" cy="88672"/>
                </a:xfrm>
                <a:custGeom>
                  <a:avLst/>
                  <a:gdLst>
                    <a:gd name="connsiteX0" fmla="*/ 0 w 199289"/>
                    <a:gd name="connsiteY0" fmla="*/ 0 h 88672"/>
                    <a:gd name="connsiteX1" fmla="*/ 199290 w 199289"/>
                    <a:gd name="connsiteY1" fmla="*/ 0 h 88672"/>
                    <a:gd name="connsiteX2" fmla="*/ 199290 w 199289"/>
                    <a:gd name="connsiteY2" fmla="*/ 88672 h 88672"/>
                    <a:gd name="connsiteX3" fmla="*/ 0 w 199289"/>
                    <a:gd name="connsiteY3" fmla="*/ 88672 h 88672"/>
                    <a:gd name="connsiteX4" fmla="*/ 0 w 199289"/>
                    <a:gd name="connsiteY4" fmla="*/ 0 h 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672">
                      <a:moveTo>
                        <a:pt x="0" y="0"/>
                      </a:moveTo>
                      <a:lnTo>
                        <a:pt x="199290" y="0"/>
                      </a:lnTo>
                      <a:lnTo>
                        <a:pt x="199290" y="88672"/>
                      </a:lnTo>
                      <a:lnTo>
                        <a:pt x="0" y="88672"/>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0" name="Freeform 589">
                  <a:extLst>
                    <a:ext uri="{FF2B5EF4-FFF2-40B4-BE49-F238E27FC236}">
                      <a16:creationId xmlns:a16="http://schemas.microsoft.com/office/drawing/2014/main" id="{0B7B9CBA-B557-3000-2844-390CAC3C7358}"/>
                    </a:ext>
                  </a:extLst>
                </p:cNvPr>
                <p:cNvSpPr/>
                <p:nvPr/>
              </p:nvSpPr>
              <p:spPr>
                <a:xfrm>
                  <a:off x="6549974" y="3348380"/>
                  <a:ext cx="199289" cy="88672"/>
                </a:xfrm>
                <a:custGeom>
                  <a:avLst/>
                  <a:gdLst>
                    <a:gd name="connsiteX0" fmla="*/ 0 w 199289"/>
                    <a:gd name="connsiteY0" fmla="*/ 0 h 88672"/>
                    <a:gd name="connsiteX1" fmla="*/ 199290 w 199289"/>
                    <a:gd name="connsiteY1" fmla="*/ 0 h 88672"/>
                    <a:gd name="connsiteX2" fmla="*/ 199290 w 199289"/>
                    <a:gd name="connsiteY2" fmla="*/ 88672 h 88672"/>
                    <a:gd name="connsiteX3" fmla="*/ 0 w 199289"/>
                    <a:gd name="connsiteY3" fmla="*/ 88672 h 88672"/>
                    <a:gd name="connsiteX4" fmla="*/ 0 w 199289"/>
                    <a:gd name="connsiteY4" fmla="*/ 0 h 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672">
                      <a:moveTo>
                        <a:pt x="0" y="0"/>
                      </a:moveTo>
                      <a:lnTo>
                        <a:pt x="199290" y="0"/>
                      </a:lnTo>
                      <a:lnTo>
                        <a:pt x="199290" y="88672"/>
                      </a:lnTo>
                      <a:lnTo>
                        <a:pt x="0" y="88672"/>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1" name="Freeform 590">
                  <a:extLst>
                    <a:ext uri="{FF2B5EF4-FFF2-40B4-BE49-F238E27FC236}">
                      <a16:creationId xmlns:a16="http://schemas.microsoft.com/office/drawing/2014/main" id="{E98D829E-D771-2DB9-94AE-17E79D337D52}"/>
                    </a:ext>
                  </a:extLst>
                </p:cNvPr>
                <p:cNvSpPr/>
                <p:nvPr/>
              </p:nvSpPr>
              <p:spPr>
                <a:xfrm>
                  <a:off x="6549974" y="3455810"/>
                  <a:ext cx="199289" cy="88577"/>
                </a:xfrm>
                <a:custGeom>
                  <a:avLst/>
                  <a:gdLst>
                    <a:gd name="connsiteX0" fmla="*/ 0 w 199289"/>
                    <a:gd name="connsiteY0" fmla="*/ 0 h 88577"/>
                    <a:gd name="connsiteX1" fmla="*/ 199290 w 199289"/>
                    <a:gd name="connsiteY1" fmla="*/ 0 h 88577"/>
                    <a:gd name="connsiteX2" fmla="*/ 199290 w 199289"/>
                    <a:gd name="connsiteY2" fmla="*/ 88577 h 88577"/>
                    <a:gd name="connsiteX3" fmla="*/ 0 w 199289"/>
                    <a:gd name="connsiteY3" fmla="*/ 88577 h 88577"/>
                    <a:gd name="connsiteX4" fmla="*/ 0 w 199289"/>
                    <a:gd name="connsiteY4" fmla="*/ 0 h 8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577">
                      <a:moveTo>
                        <a:pt x="0" y="0"/>
                      </a:moveTo>
                      <a:lnTo>
                        <a:pt x="199290" y="0"/>
                      </a:lnTo>
                      <a:lnTo>
                        <a:pt x="199290" y="88577"/>
                      </a:lnTo>
                      <a:lnTo>
                        <a:pt x="0" y="88577"/>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2" name="Freeform 591">
                  <a:extLst>
                    <a:ext uri="{FF2B5EF4-FFF2-40B4-BE49-F238E27FC236}">
                      <a16:creationId xmlns:a16="http://schemas.microsoft.com/office/drawing/2014/main" id="{50FD593F-E974-5062-DB5B-B42ACE11BE4C}"/>
                    </a:ext>
                  </a:extLst>
                </p:cNvPr>
                <p:cNvSpPr/>
                <p:nvPr/>
              </p:nvSpPr>
              <p:spPr>
                <a:xfrm>
                  <a:off x="6549974" y="3563144"/>
                  <a:ext cx="199289" cy="88672"/>
                </a:xfrm>
                <a:custGeom>
                  <a:avLst/>
                  <a:gdLst>
                    <a:gd name="connsiteX0" fmla="*/ 0 w 199289"/>
                    <a:gd name="connsiteY0" fmla="*/ 0 h 88672"/>
                    <a:gd name="connsiteX1" fmla="*/ 199290 w 199289"/>
                    <a:gd name="connsiteY1" fmla="*/ 0 h 88672"/>
                    <a:gd name="connsiteX2" fmla="*/ 199290 w 199289"/>
                    <a:gd name="connsiteY2" fmla="*/ 88672 h 88672"/>
                    <a:gd name="connsiteX3" fmla="*/ 0 w 199289"/>
                    <a:gd name="connsiteY3" fmla="*/ 88672 h 88672"/>
                    <a:gd name="connsiteX4" fmla="*/ 0 w 199289"/>
                    <a:gd name="connsiteY4" fmla="*/ 0 h 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672">
                      <a:moveTo>
                        <a:pt x="0" y="0"/>
                      </a:moveTo>
                      <a:lnTo>
                        <a:pt x="199290" y="0"/>
                      </a:lnTo>
                      <a:lnTo>
                        <a:pt x="199290" y="88672"/>
                      </a:lnTo>
                      <a:lnTo>
                        <a:pt x="0" y="88672"/>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3" name="Freeform 592">
                  <a:extLst>
                    <a:ext uri="{FF2B5EF4-FFF2-40B4-BE49-F238E27FC236}">
                      <a16:creationId xmlns:a16="http://schemas.microsoft.com/office/drawing/2014/main" id="{161ED48E-91EC-5A4C-494D-A5DCC09D1CBA}"/>
                    </a:ext>
                  </a:extLst>
                </p:cNvPr>
                <p:cNvSpPr/>
                <p:nvPr/>
              </p:nvSpPr>
              <p:spPr>
                <a:xfrm>
                  <a:off x="6549974" y="3670574"/>
                  <a:ext cx="199289" cy="88672"/>
                </a:xfrm>
                <a:custGeom>
                  <a:avLst/>
                  <a:gdLst>
                    <a:gd name="connsiteX0" fmla="*/ 0 w 199289"/>
                    <a:gd name="connsiteY0" fmla="*/ 0 h 88672"/>
                    <a:gd name="connsiteX1" fmla="*/ 199290 w 199289"/>
                    <a:gd name="connsiteY1" fmla="*/ 0 h 88672"/>
                    <a:gd name="connsiteX2" fmla="*/ 199290 w 199289"/>
                    <a:gd name="connsiteY2" fmla="*/ 88672 h 88672"/>
                    <a:gd name="connsiteX3" fmla="*/ 0 w 199289"/>
                    <a:gd name="connsiteY3" fmla="*/ 88672 h 88672"/>
                    <a:gd name="connsiteX4" fmla="*/ 0 w 199289"/>
                    <a:gd name="connsiteY4" fmla="*/ 0 h 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672">
                      <a:moveTo>
                        <a:pt x="0" y="0"/>
                      </a:moveTo>
                      <a:lnTo>
                        <a:pt x="199290" y="0"/>
                      </a:lnTo>
                      <a:lnTo>
                        <a:pt x="199290" y="88672"/>
                      </a:lnTo>
                      <a:lnTo>
                        <a:pt x="0" y="88672"/>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4" name="Freeform 593">
                  <a:extLst>
                    <a:ext uri="{FF2B5EF4-FFF2-40B4-BE49-F238E27FC236}">
                      <a16:creationId xmlns:a16="http://schemas.microsoft.com/office/drawing/2014/main" id="{D854A6AA-25C0-705B-04BE-BBDCFC71D1B5}"/>
                    </a:ext>
                  </a:extLst>
                </p:cNvPr>
                <p:cNvSpPr/>
                <p:nvPr/>
              </p:nvSpPr>
              <p:spPr>
                <a:xfrm>
                  <a:off x="6549974" y="3778004"/>
                  <a:ext cx="199289" cy="88577"/>
                </a:xfrm>
                <a:custGeom>
                  <a:avLst/>
                  <a:gdLst>
                    <a:gd name="connsiteX0" fmla="*/ 0 w 199289"/>
                    <a:gd name="connsiteY0" fmla="*/ 0 h 88577"/>
                    <a:gd name="connsiteX1" fmla="*/ 199290 w 199289"/>
                    <a:gd name="connsiteY1" fmla="*/ 0 h 88577"/>
                    <a:gd name="connsiteX2" fmla="*/ 199290 w 199289"/>
                    <a:gd name="connsiteY2" fmla="*/ 88577 h 88577"/>
                    <a:gd name="connsiteX3" fmla="*/ 0 w 199289"/>
                    <a:gd name="connsiteY3" fmla="*/ 88577 h 88577"/>
                    <a:gd name="connsiteX4" fmla="*/ 0 w 199289"/>
                    <a:gd name="connsiteY4" fmla="*/ 0 h 8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577">
                      <a:moveTo>
                        <a:pt x="0" y="0"/>
                      </a:moveTo>
                      <a:lnTo>
                        <a:pt x="199290" y="0"/>
                      </a:lnTo>
                      <a:lnTo>
                        <a:pt x="199290" y="88577"/>
                      </a:lnTo>
                      <a:lnTo>
                        <a:pt x="0" y="88577"/>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5" name="Freeform 594">
                  <a:extLst>
                    <a:ext uri="{FF2B5EF4-FFF2-40B4-BE49-F238E27FC236}">
                      <a16:creationId xmlns:a16="http://schemas.microsoft.com/office/drawing/2014/main" id="{2A8D7831-6064-AEA8-AC3A-42191E0F8636}"/>
                    </a:ext>
                  </a:extLst>
                </p:cNvPr>
                <p:cNvSpPr/>
                <p:nvPr/>
              </p:nvSpPr>
              <p:spPr>
                <a:xfrm>
                  <a:off x="6585830" y="3241045"/>
                  <a:ext cx="163434" cy="22452"/>
                </a:xfrm>
                <a:custGeom>
                  <a:avLst/>
                  <a:gdLst>
                    <a:gd name="connsiteX0" fmla="*/ 163435 w 163434"/>
                    <a:gd name="connsiteY0" fmla="*/ 22452 h 22452"/>
                    <a:gd name="connsiteX1" fmla="*/ 0 w 163434"/>
                    <a:gd name="connsiteY1" fmla="*/ 22452 h 22452"/>
                    <a:gd name="connsiteX2" fmla="*/ 0 w 163434"/>
                    <a:gd name="connsiteY2" fmla="*/ 0 h 22452"/>
                    <a:gd name="connsiteX3" fmla="*/ 163435 w 163434"/>
                    <a:gd name="connsiteY3" fmla="*/ 0 h 22452"/>
                    <a:gd name="connsiteX4" fmla="*/ 163435 w 163434"/>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34" h="22452">
                      <a:moveTo>
                        <a:pt x="163435" y="22452"/>
                      </a:moveTo>
                      <a:lnTo>
                        <a:pt x="0" y="22452"/>
                      </a:lnTo>
                      <a:lnTo>
                        <a:pt x="0" y="0"/>
                      </a:lnTo>
                      <a:lnTo>
                        <a:pt x="163435" y="0"/>
                      </a:lnTo>
                      <a:lnTo>
                        <a:pt x="163435"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6" name="Freeform 595">
                  <a:extLst>
                    <a:ext uri="{FF2B5EF4-FFF2-40B4-BE49-F238E27FC236}">
                      <a16:creationId xmlns:a16="http://schemas.microsoft.com/office/drawing/2014/main" id="{A01997FB-F5B3-98F0-ECEE-9620E31541C5}"/>
                    </a:ext>
                  </a:extLst>
                </p:cNvPr>
                <p:cNvSpPr/>
                <p:nvPr/>
              </p:nvSpPr>
              <p:spPr>
                <a:xfrm>
                  <a:off x="6585735" y="3348380"/>
                  <a:ext cx="163529" cy="22452"/>
                </a:xfrm>
                <a:custGeom>
                  <a:avLst/>
                  <a:gdLst>
                    <a:gd name="connsiteX0" fmla="*/ 163530 w 163529"/>
                    <a:gd name="connsiteY0" fmla="*/ 22452 h 22452"/>
                    <a:gd name="connsiteX1" fmla="*/ 0 w 163529"/>
                    <a:gd name="connsiteY1" fmla="*/ 22452 h 22452"/>
                    <a:gd name="connsiteX2" fmla="*/ 0 w 163529"/>
                    <a:gd name="connsiteY2" fmla="*/ 0 h 22452"/>
                    <a:gd name="connsiteX3" fmla="*/ 163530 w 163529"/>
                    <a:gd name="connsiteY3" fmla="*/ 0 h 22452"/>
                    <a:gd name="connsiteX4" fmla="*/ 163530 w 163529"/>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9" h="22452">
                      <a:moveTo>
                        <a:pt x="163530" y="22452"/>
                      </a:moveTo>
                      <a:lnTo>
                        <a:pt x="0" y="22452"/>
                      </a:lnTo>
                      <a:cubicBezTo>
                        <a:pt x="0" y="14968"/>
                        <a:pt x="0" y="7484"/>
                        <a:pt x="0" y="0"/>
                      </a:cubicBezTo>
                      <a:lnTo>
                        <a:pt x="163530" y="0"/>
                      </a:lnTo>
                      <a:lnTo>
                        <a:pt x="163530"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7" name="Freeform 596">
                  <a:extLst>
                    <a:ext uri="{FF2B5EF4-FFF2-40B4-BE49-F238E27FC236}">
                      <a16:creationId xmlns:a16="http://schemas.microsoft.com/office/drawing/2014/main" id="{C69A46DC-5C4B-A67C-D65C-06D3BD6E7DF3}"/>
                    </a:ext>
                  </a:extLst>
                </p:cNvPr>
                <p:cNvSpPr/>
                <p:nvPr/>
              </p:nvSpPr>
              <p:spPr>
                <a:xfrm>
                  <a:off x="6585735" y="3455810"/>
                  <a:ext cx="163529" cy="22452"/>
                </a:xfrm>
                <a:custGeom>
                  <a:avLst/>
                  <a:gdLst>
                    <a:gd name="connsiteX0" fmla="*/ 163530 w 163529"/>
                    <a:gd name="connsiteY0" fmla="*/ 22452 h 22452"/>
                    <a:gd name="connsiteX1" fmla="*/ 0 w 163529"/>
                    <a:gd name="connsiteY1" fmla="*/ 22452 h 22452"/>
                    <a:gd name="connsiteX2" fmla="*/ 0 w 163529"/>
                    <a:gd name="connsiteY2" fmla="*/ 0 h 22452"/>
                    <a:gd name="connsiteX3" fmla="*/ 163530 w 163529"/>
                    <a:gd name="connsiteY3" fmla="*/ 0 h 22452"/>
                    <a:gd name="connsiteX4" fmla="*/ 163530 w 163529"/>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9" h="22452">
                      <a:moveTo>
                        <a:pt x="163530" y="22452"/>
                      </a:moveTo>
                      <a:lnTo>
                        <a:pt x="0" y="22452"/>
                      </a:lnTo>
                      <a:cubicBezTo>
                        <a:pt x="0" y="14968"/>
                        <a:pt x="0" y="7484"/>
                        <a:pt x="0" y="0"/>
                      </a:cubicBezTo>
                      <a:lnTo>
                        <a:pt x="163530" y="0"/>
                      </a:lnTo>
                      <a:lnTo>
                        <a:pt x="163530"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8" name="Freeform 597">
                  <a:extLst>
                    <a:ext uri="{FF2B5EF4-FFF2-40B4-BE49-F238E27FC236}">
                      <a16:creationId xmlns:a16="http://schemas.microsoft.com/office/drawing/2014/main" id="{38DBE4E8-1F86-81F8-4612-BE2A1116D9B8}"/>
                    </a:ext>
                  </a:extLst>
                </p:cNvPr>
                <p:cNvSpPr/>
                <p:nvPr/>
              </p:nvSpPr>
              <p:spPr>
                <a:xfrm>
                  <a:off x="6585735" y="3563239"/>
                  <a:ext cx="163529" cy="22452"/>
                </a:xfrm>
                <a:custGeom>
                  <a:avLst/>
                  <a:gdLst>
                    <a:gd name="connsiteX0" fmla="*/ 163530 w 163529"/>
                    <a:gd name="connsiteY0" fmla="*/ 22452 h 22452"/>
                    <a:gd name="connsiteX1" fmla="*/ 0 w 163529"/>
                    <a:gd name="connsiteY1" fmla="*/ 22452 h 22452"/>
                    <a:gd name="connsiteX2" fmla="*/ 0 w 163529"/>
                    <a:gd name="connsiteY2" fmla="*/ 0 h 22452"/>
                    <a:gd name="connsiteX3" fmla="*/ 163530 w 163529"/>
                    <a:gd name="connsiteY3" fmla="*/ 0 h 22452"/>
                    <a:gd name="connsiteX4" fmla="*/ 163530 w 163529"/>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9" h="22452">
                      <a:moveTo>
                        <a:pt x="163530" y="22452"/>
                      </a:moveTo>
                      <a:lnTo>
                        <a:pt x="0" y="22452"/>
                      </a:lnTo>
                      <a:cubicBezTo>
                        <a:pt x="0" y="14968"/>
                        <a:pt x="0" y="7484"/>
                        <a:pt x="0" y="0"/>
                      </a:cubicBezTo>
                      <a:lnTo>
                        <a:pt x="163530" y="0"/>
                      </a:lnTo>
                      <a:lnTo>
                        <a:pt x="163530"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599" name="Freeform 598">
                  <a:extLst>
                    <a:ext uri="{FF2B5EF4-FFF2-40B4-BE49-F238E27FC236}">
                      <a16:creationId xmlns:a16="http://schemas.microsoft.com/office/drawing/2014/main" id="{A81B138F-2E2B-032A-7B7B-8CD9C4F0D049}"/>
                    </a:ext>
                  </a:extLst>
                </p:cNvPr>
                <p:cNvSpPr/>
                <p:nvPr/>
              </p:nvSpPr>
              <p:spPr>
                <a:xfrm>
                  <a:off x="6585640" y="3670574"/>
                  <a:ext cx="163624" cy="22452"/>
                </a:xfrm>
                <a:custGeom>
                  <a:avLst/>
                  <a:gdLst>
                    <a:gd name="connsiteX0" fmla="*/ 163624 w 163624"/>
                    <a:gd name="connsiteY0" fmla="*/ 22452 h 22452"/>
                    <a:gd name="connsiteX1" fmla="*/ 0 w 163624"/>
                    <a:gd name="connsiteY1" fmla="*/ 22452 h 22452"/>
                    <a:gd name="connsiteX2" fmla="*/ 0 w 163624"/>
                    <a:gd name="connsiteY2" fmla="*/ 0 h 22452"/>
                    <a:gd name="connsiteX3" fmla="*/ 163624 w 163624"/>
                    <a:gd name="connsiteY3" fmla="*/ 0 h 22452"/>
                    <a:gd name="connsiteX4" fmla="*/ 163624 w 163624"/>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24" h="22452">
                      <a:moveTo>
                        <a:pt x="163624" y="22452"/>
                      </a:moveTo>
                      <a:lnTo>
                        <a:pt x="0" y="22452"/>
                      </a:lnTo>
                      <a:cubicBezTo>
                        <a:pt x="0" y="14968"/>
                        <a:pt x="0" y="7484"/>
                        <a:pt x="0" y="0"/>
                      </a:cubicBezTo>
                      <a:lnTo>
                        <a:pt x="163624" y="0"/>
                      </a:lnTo>
                      <a:lnTo>
                        <a:pt x="163624"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0" name="Freeform 599">
                  <a:extLst>
                    <a:ext uri="{FF2B5EF4-FFF2-40B4-BE49-F238E27FC236}">
                      <a16:creationId xmlns:a16="http://schemas.microsoft.com/office/drawing/2014/main" id="{5DC13961-96DB-BE6B-8DD2-0D3398C28011}"/>
                    </a:ext>
                  </a:extLst>
                </p:cNvPr>
                <p:cNvSpPr/>
                <p:nvPr/>
              </p:nvSpPr>
              <p:spPr>
                <a:xfrm>
                  <a:off x="6585640" y="3778004"/>
                  <a:ext cx="163624" cy="22452"/>
                </a:xfrm>
                <a:custGeom>
                  <a:avLst/>
                  <a:gdLst>
                    <a:gd name="connsiteX0" fmla="*/ 163624 w 163624"/>
                    <a:gd name="connsiteY0" fmla="*/ 22452 h 22452"/>
                    <a:gd name="connsiteX1" fmla="*/ 0 w 163624"/>
                    <a:gd name="connsiteY1" fmla="*/ 22452 h 22452"/>
                    <a:gd name="connsiteX2" fmla="*/ 0 w 163624"/>
                    <a:gd name="connsiteY2" fmla="*/ 0 h 22452"/>
                    <a:gd name="connsiteX3" fmla="*/ 163624 w 163624"/>
                    <a:gd name="connsiteY3" fmla="*/ 0 h 22452"/>
                    <a:gd name="connsiteX4" fmla="*/ 163624 w 163624"/>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24" h="22452">
                      <a:moveTo>
                        <a:pt x="163624" y="22452"/>
                      </a:moveTo>
                      <a:lnTo>
                        <a:pt x="0" y="22452"/>
                      </a:lnTo>
                      <a:lnTo>
                        <a:pt x="0" y="0"/>
                      </a:lnTo>
                      <a:lnTo>
                        <a:pt x="163624" y="0"/>
                      </a:lnTo>
                      <a:lnTo>
                        <a:pt x="163624"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1" name="Freeform 600">
                  <a:extLst>
                    <a:ext uri="{FF2B5EF4-FFF2-40B4-BE49-F238E27FC236}">
                      <a16:creationId xmlns:a16="http://schemas.microsoft.com/office/drawing/2014/main" id="{AF89C2FA-06F0-7C54-603D-F058860436A4}"/>
                    </a:ext>
                  </a:extLst>
                </p:cNvPr>
                <p:cNvSpPr/>
                <p:nvPr/>
              </p:nvSpPr>
              <p:spPr>
                <a:xfrm>
                  <a:off x="6534987" y="3896896"/>
                  <a:ext cx="284" cy="53809"/>
                </a:xfrm>
                <a:custGeom>
                  <a:avLst/>
                  <a:gdLst>
                    <a:gd name="connsiteX0" fmla="*/ 285 w 284"/>
                    <a:gd name="connsiteY0" fmla="*/ 53810 h 53809"/>
                    <a:gd name="connsiteX1" fmla="*/ 0 w 284"/>
                    <a:gd name="connsiteY1" fmla="*/ 53810 h 53809"/>
                    <a:gd name="connsiteX2" fmla="*/ 0 w 284"/>
                    <a:gd name="connsiteY2" fmla="*/ 0 h 53809"/>
                    <a:gd name="connsiteX3" fmla="*/ 285 w 284"/>
                    <a:gd name="connsiteY3" fmla="*/ 0 h 53809"/>
                    <a:gd name="connsiteX4" fmla="*/ 285 w 284"/>
                    <a:gd name="connsiteY4" fmla="*/ 53810 h 5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 h="53809">
                      <a:moveTo>
                        <a:pt x="285" y="53810"/>
                      </a:moveTo>
                      <a:lnTo>
                        <a:pt x="0" y="53810"/>
                      </a:lnTo>
                      <a:lnTo>
                        <a:pt x="0" y="0"/>
                      </a:lnTo>
                      <a:lnTo>
                        <a:pt x="285" y="0"/>
                      </a:lnTo>
                      <a:lnTo>
                        <a:pt x="285" y="53810"/>
                      </a:lnTo>
                    </a:path>
                  </a:pathLst>
                </a:custGeom>
                <a:solidFill>
                  <a:srgbClr val="BAC9CE"/>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2" name="Freeform 601">
                  <a:extLst>
                    <a:ext uri="{FF2B5EF4-FFF2-40B4-BE49-F238E27FC236}">
                      <a16:creationId xmlns:a16="http://schemas.microsoft.com/office/drawing/2014/main" id="{389EF70B-D310-F3C5-C438-32236A486967}"/>
                    </a:ext>
                  </a:extLst>
                </p:cNvPr>
                <p:cNvSpPr/>
                <p:nvPr/>
              </p:nvSpPr>
              <p:spPr>
                <a:xfrm>
                  <a:off x="6535272" y="3896991"/>
                  <a:ext cx="50273" cy="109419"/>
                </a:xfrm>
                <a:custGeom>
                  <a:avLst/>
                  <a:gdLst>
                    <a:gd name="connsiteX0" fmla="*/ 50273 w 50273"/>
                    <a:gd name="connsiteY0" fmla="*/ 109324 h 109419"/>
                    <a:gd name="connsiteX1" fmla="*/ 31871 w 50273"/>
                    <a:gd name="connsiteY1" fmla="*/ 109324 h 109419"/>
                    <a:gd name="connsiteX2" fmla="*/ 31871 w 50273"/>
                    <a:gd name="connsiteY2" fmla="*/ 53810 h 109419"/>
                    <a:gd name="connsiteX3" fmla="*/ 0 w 50273"/>
                    <a:gd name="connsiteY3" fmla="*/ 53810 h 109419"/>
                    <a:gd name="connsiteX4" fmla="*/ 0 w 50273"/>
                    <a:gd name="connsiteY4" fmla="*/ 0 h 109419"/>
                    <a:gd name="connsiteX5" fmla="*/ 50273 w 50273"/>
                    <a:gd name="connsiteY5" fmla="*/ 0 h 109419"/>
                    <a:gd name="connsiteX6" fmla="*/ 50273 w 50273"/>
                    <a:gd name="connsiteY6" fmla="*/ 109419 h 10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73" h="109419">
                      <a:moveTo>
                        <a:pt x="50273" y="109324"/>
                      </a:moveTo>
                      <a:lnTo>
                        <a:pt x="31871" y="109324"/>
                      </a:lnTo>
                      <a:lnTo>
                        <a:pt x="31871" y="53810"/>
                      </a:lnTo>
                      <a:lnTo>
                        <a:pt x="0" y="53810"/>
                      </a:lnTo>
                      <a:lnTo>
                        <a:pt x="0" y="0"/>
                      </a:lnTo>
                      <a:lnTo>
                        <a:pt x="50273" y="0"/>
                      </a:lnTo>
                      <a:cubicBezTo>
                        <a:pt x="50273" y="36473"/>
                        <a:pt x="50273" y="72946"/>
                        <a:pt x="50273" y="109419"/>
                      </a:cubicBezTo>
                    </a:path>
                  </a:pathLst>
                </a:custGeom>
                <a:solidFill>
                  <a:srgbClr val="5E777F"/>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3" name="Freeform 602">
                  <a:extLst>
                    <a:ext uri="{FF2B5EF4-FFF2-40B4-BE49-F238E27FC236}">
                      <a16:creationId xmlns:a16="http://schemas.microsoft.com/office/drawing/2014/main" id="{4E226960-7000-F875-6EA5-95E2FEE2DFD8}"/>
                    </a:ext>
                  </a:extLst>
                </p:cNvPr>
                <p:cNvSpPr/>
                <p:nvPr/>
              </p:nvSpPr>
              <p:spPr>
                <a:xfrm>
                  <a:off x="6534987" y="3215182"/>
                  <a:ext cx="50747" cy="681903"/>
                </a:xfrm>
                <a:custGeom>
                  <a:avLst/>
                  <a:gdLst>
                    <a:gd name="connsiteX0" fmla="*/ 50558 w 50747"/>
                    <a:gd name="connsiteY0" fmla="*/ 681714 h 681903"/>
                    <a:gd name="connsiteX1" fmla="*/ 0 w 50747"/>
                    <a:gd name="connsiteY1" fmla="*/ 681714 h 681903"/>
                    <a:gd name="connsiteX2" fmla="*/ 0 w 50747"/>
                    <a:gd name="connsiteY2" fmla="*/ 0 h 681903"/>
                    <a:gd name="connsiteX3" fmla="*/ 50747 w 50747"/>
                    <a:gd name="connsiteY3" fmla="*/ 0 h 681903"/>
                    <a:gd name="connsiteX4" fmla="*/ 50747 w 50747"/>
                    <a:gd name="connsiteY4" fmla="*/ 25768 h 681903"/>
                    <a:gd name="connsiteX5" fmla="*/ 14987 w 50747"/>
                    <a:gd name="connsiteY5" fmla="*/ 25768 h 681903"/>
                    <a:gd name="connsiteX6" fmla="*/ 14987 w 50747"/>
                    <a:gd name="connsiteY6" fmla="*/ 114440 h 681903"/>
                    <a:gd name="connsiteX7" fmla="*/ 50747 w 50747"/>
                    <a:gd name="connsiteY7" fmla="*/ 114440 h 681903"/>
                    <a:gd name="connsiteX8" fmla="*/ 50747 w 50747"/>
                    <a:gd name="connsiteY8" fmla="*/ 133198 h 681903"/>
                    <a:gd name="connsiteX9" fmla="*/ 14987 w 50747"/>
                    <a:gd name="connsiteY9" fmla="*/ 133198 h 681903"/>
                    <a:gd name="connsiteX10" fmla="*/ 14987 w 50747"/>
                    <a:gd name="connsiteY10" fmla="*/ 221870 h 681903"/>
                    <a:gd name="connsiteX11" fmla="*/ 50652 w 50747"/>
                    <a:gd name="connsiteY11" fmla="*/ 221870 h 681903"/>
                    <a:gd name="connsiteX12" fmla="*/ 50652 w 50747"/>
                    <a:gd name="connsiteY12" fmla="*/ 240627 h 681903"/>
                    <a:gd name="connsiteX13" fmla="*/ 14987 w 50747"/>
                    <a:gd name="connsiteY13" fmla="*/ 240627 h 681903"/>
                    <a:gd name="connsiteX14" fmla="*/ 14987 w 50747"/>
                    <a:gd name="connsiteY14" fmla="*/ 329299 h 681903"/>
                    <a:gd name="connsiteX15" fmla="*/ 50652 w 50747"/>
                    <a:gd name="connsiteY15" fmla="*/ 329299 h 681903"/>
                    <a:gd name="connsiteX16" fmla="*/ 50652 w 50747"/>
                    <a:gd name="connsiteY16" fmla="*/ 348057 h 681903"/>
                    <a:gd name="connsiteX17" fmla="*/ 14987 w 50747"/>
                    <a:gd name="connsiteY17" fmla="*/ 348057 h 681903"/>
                    <a:gd name="connsiteX18" fmla="*/ 14987 w 50747"/>
                    <a:gd name="connsiteY18" fmla="*/ 436729 h 681903"/>
                    <a:gd name="connsiteX19" fmla="*/ 50652 w 50747"/>
                    <a:gd name="connsiteY19" fmla="*/ 436729 h 681903"/>
                    <a:gd name="connsiteX20" fmla="*/ 50652 w 50747"/>
                    <a:gd name="connsiteY20" fmla="*/ 455487 h 681903"/>
                    <a:gd name="connsiteX21" fmla="*/ 14987 w 50747"/>
                    <a:gd name="connsiteY21" fmla="*/ 455487 h 681903"/>
                    <a:gd name="connsiteX22" fmla="*/ 14987 w 50747"/>
                    <a:gd name="connsiteY22" fmla="*/ 544159 h 681903"/>
                    <a:gd name="connsiteX23" fmla="*/ 50558 w 50747"/>
                    <a:gd name="connsiteY23" fmla="*/ 544159 h 681903"/>
                    <a:gd name="connsiteX24" fmla="*/ 50558 w 50747"/>
                    <a:gd name="connsiteY24" fmla="*/ 562916 h 681903"/>
                    <a:gd name="connsiteX25" fmla="*/ 14987 w 50747"/>
                    <a:gd name="connsiteY25" fmla="*/ 562916 h 681903"/>
                    <a:gd name="connsiteX26" fmla="*/ 14987 w 50747"/>
                    <a:gd name="connsiteY26" fmla="*/ 651588 h 681903"/>
                    <a:gd name="connsiteX27" fmla="*/ 50558 w 50747"/>
                    <a:gd name="connsiteY27" fmla="*/ 651588 h 681903"/>
                    <a:gd name="connsiteX28" fmla="*/ 50558 w 50747"/>
                    <a:gd name="connsiteY28" fmla="*/ 681904 h 6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47" h="681903">
                      <a:moveTo>
                        <a:pt x="50558" y="681714"/>
                      </a:moveTo>
                      <a:lnTo>
                        <a:pt x="0" y="681714"/>
                      </a:lnTo>
                      <a:lnTo>
                        <a:pt x="0" y="0"/>
                      </a:lnTo>
                      <a:lnTo>
                        <a:pt x="50747" y="0"/>
                      </a:lnTo>
                      <a:lnTo>
                        <a:pt x="50747" y="25768"/>
                      </a:lnTo>
                      <a:lnTo>
                        <a:pt x="14987" y="25768"/>
                      </a:lnTo>
                      <a:lnTo>
                        <a:pt x="14987" y="114440"/>
                      </a:lnTo>
                      <a:lnTo>
                        <a:pt x="50747" y="114440"/>
                      </a:lnTo>
                      <a:lnTo>
                        <a:pt x="50747" y="133198"/>
                      </a:lnTo>
                      <a:lnTo>
                        <a:pt x="14987" y="133198"/>
                      </a:lnTo>
                      <a:lnTo>
                        <a:pt x="14987" y="221870"/>
                      </a:lnTo>
                      <a:lnTo>
                        <a:pt x="50652" y="221870"/>
                      </a:lnTo>
                      <a:lnTo>
                        <a:pt x="50652" y="240627"/>
                      </a:lnTo>
                      <a:lnTo>
                        <a:pt x="14987" y="240627"/>
                      </a:lnTo>
                      <a:lnTo>
                        <a:pt x="14987" y="329299"/>
                      </a:lnTo>
                      <a:lnTo>
                        <a:pt x="50652" y="329299"/>
                      </a:lnTo>
                      <a:cubicBezTo>
                        <a:pt x="50652" y="335552"/>
                        <a:pt x="50652" y="341804"/>
                        <a:pt x="50652" y="348057"/>
                      </a:cubicBezTo>
                      <a:lnTo>
                        <a:pt x="14987" y="348057"/>
                      </a:lnTo>
                      <a:lnTo>
                        <a:pt x="14987" y="436729"/>
                      </a:lnTo>
                      <a:lnTo>
                        <a:pt x="50652" y="436729"/>
                      </a:lnTo>
                      <a:cubicBezTo>
                        <a:pt x="50652" y="442982"/>
                        <a:pt x="50652" y="449234"/>
                        <a:pt x="50652" y="455487"/>
                      </a:cubicBezTo>
                      <a:lnTo>
                        <a:pt x="14987" y="455487"/>
                      </a:lnTo>
                      <a:lnTo>
                        <a:pt x="14987" y="544159"/>
                      </a:lnTo>
                      <a:lnTo>
                        <a:pt x="50558" y="544159"/>
                      </a:lnTo>
                      <a:cubicBezTo>
                        <a:pt x="50558" y="550411"/>
                        <a:pt x="50558" y="556664"/>
                        <a:pt x="50558" y="562916"/>
                      </a:cubicBezTo>
                      <a:lnTo>
                        <a:pt x="14987" y="562916"/>
                      </a:lnTo>
                      <a:lnTo>
                        <a:pt x="14987" y="651588"/>
                      </a:lnTo>
                      <a:lnTo>
                        <a:pt x="50558" y="651588"/>
                      </a:lnTo>
                      <a:cubicBezTo>
                        <a:pt x="50558" y="661725"/>
                        <a:pt x="50558" y="671767"/>
                        <a:pt x="50558" y="681904"/>
                      </a:cubicBezTo>
                    </a:path>
                  </a:pathLst>
                </a:custGeom>
                <a:solidFill>
                  <a:srgbClr val="A0A0A3">
                    <a:lumMod val="60000"/>
                    <a:lumOff val="4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4" name="Freeform 603">
                  <a:extLst>
                    <a:ext uri="{FF2B5EF4-FFF2-40B4-BE49-F238E27FC236}">
                      <a16:creationId xmlns:a16="http://schemas.microsoft.com/office/drawing/2014/main" id="{3AEFEC7A-9E27-2436-AC91-7AAF96D0BED0}"/>
                    </a:ext>
                  </a:extLst>
                </p:cNvPr>
                <p:cNvSpPr/>
                <p:nvPr/>
              </p:nvSpPr>
              <p:spPr>
                <a:xfrm>
                  <a:off x="6567143" y="4006315"/>
                  <a:ext cx="18401" cy="35430"/>
                </a:xfrm>
                <a:custGeom>
                  <a:avLst/>
                  <a:gdLst>
                    <a:gd name="connsiteX0" fmla="*/ 18402 w 18401"/>
                    <a:gd name="connsiteY0" fmla="*/ 35431 h 35430"/>
                    <a:gd name="connsiteX1" fmla="*/ 0 w 18401"/>
                    <a:gd name="connsiteY1" fmla="*/ 35431 h 35430"/>
                    <a:gd name="connsiteX2" fmla="*/ 0 w 18401"/>
                    <a:gd name="connsiteY2" fmla="*/ 0 h 35430"/>
                    <a:gd name="connsiteX3" fmla="*/ 18402 w 18401"/>
                    <a:gd name="connsiteY3" fmla="*/ 0 h 35430"/>
                    <a:gd name="connsiteX4" fmla="*/ 18402 w 18401"/>
                    <a:gd name="connsiteY4" fmla="*/ 35431 h 3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1" h="35430">
                      <a:moveTo>
                        <a:pt x="18402" y="35431"/>
                      </a:moveTo>
                      <a:lnTo>
                        <a:pt x="0" y="35431"/>
                      </a:lnTo>
                      <a:lnTo>
                        <a:pt x="0" y="0"/>
                      </a:lnTo>
                      <a:lnTo>
                        <a:pt x="18402" y="0"/>
                      </a:lnTo>
                      <a:cubicBezTo>
                        <a:pt x="18402" y="11842"/>
                        <a:pt x="18402" y="23589"/>
                        <a:pt x="18402" y="35431"/>
                      </a:cubicBezTo>
                    </a:path>
                  </a:pathLst>
                </a:custGeom>
                <a:solidFill>
                  <a:srgbClr val="8CA8B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5" name="Freeform 604">
                  <a:extLst>
                    <a:ext uri="{FF2B5EF4-FFF2-40B4-BE49-F238E27FC236}">
                      <a16:creationId xmlns:a16="http://schemas.microsoft.com/office/drawing/2014/main" id="{D4E9DD25-A495-FFCA-14D6-8547EF91379A}"/>
                    </a:ext>
                  </a:extLst>
                </p:cNvPr>
                <p:cNvSpPr/>
                <p:nvPr/>
              </p:nvSpPr>
              <p:spPr>
                <a:xfrm>
                  <a:off x="6549974" y="3240950"/>
                  <a:ext cx="35760" cy="88672"/>
                </a:xfrm>
                <a:custGeom>
                  <a:avLst/>
                  <a:gdLst>
                    <a:gd name="connsiteX0" fmla="*/ 35760 w 35760"/>
                    <a:gd name="connsiteY0" fmla="*/ 88672 h 88672"/>
                    <a:gd name="connsiteX1" fmla="*/ 0 w 35760"/>
                    <a:gd name="connsiteY1" fmla="*/ 88672 h 88672"/>
                    <a:gd name="connsiteX2" fmla="*/ 0 w 35760"/>
                    <a:gd name="connsiteY2" fmla="*/ 0 h 88672"/>
                    <a:gd name="connsiteX3" fmla="*/ 0 w 35760"/>
                    <a:gd name="connsiteY3" fmla="*/ 0 h 88672"/>
                    <a:gd name="connsiteX4" fmla="*/ 0 w 35760"/>
                    <a:gd name="connsiteY4" fmla="*/ 22452 h 88672"/>
                    <a:gd name="connsiteX5" fmla="*/ 35760 w 35760"/>
                    <a:gd name="connsiteY5" fmla="*/ 22452 h 88672"/>
                    <a:gd name="connsiteX6" fmla="*/ 35760 w 35760"/>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60" h="88672">
                      <a:moveTo>
                        <a:pt x="35760" y="88672"/>
                      </a:moveTo>
                      <a:lnTo>
                        <a:pt x="0" y="88672"/>
                      </a:lnTo>
                      <a:lnTo>
                        <a:pt x="0" y="0"/>
                      </a:lnTo>
                      <a:lnTo>
                        <a:pt x="0" y="0"/>
                      </a:lnTo>
                      <a:lnTo>
                        <a:pt x="0" y="22452"/>
                      </a:lnTo>
                      <a:lnTo>
                        <a:pt x="35760" y="22452"/>
                      </a:lnTo>
                      <a:cubicBezTo>
                        <a:pt x="35760" y="44525"/>
                        <a:pt x="35760" y="66504"/>
                        <a:pt x="35760"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6" name="Freeform 605">
                  <a:extLst>
                    <a:ext uri="{FF2B5EF4-FFF2-40B4-BE49-F238E27FC236}">
                      <a16:creationId xmlns:a16="http://schemas.microsoft.com/office/drawing/2014/main" id="{E7384D65-39A1-2956-FD17-1D479B66F73A}"/>
                    </a:ext>
                  </a:extLst>
                </p:cNvPr>
                <p:cNvSpPr/>
                <p:nvPr/>
              </p:nvSpPr>
              <p:spPr>
                <a:xfrm>
                  <a:off x="6550069" y="3348380"/>
                  <a:ext cx="35760" cy="88672"/>
                </a:xfrm>
                <a:custGeom>
                  <a:avLst/>
                  <a:gdLst>
                    <a:gd name="connsiteX0" fmla="*/ 35665 w 35760"/>
                    <a:gd name="connsiteY0" fmla="*/ 88672 h 88672"/>
                    <a:gd name="connsiteX1" fmla="*/ 0 w 35760"/>
                    <a:gd name="connsiteY1" fmla="*/ 88672 h 88672"/>
                    <a:gd name="connsiteX2" fmla="*/ 0 w 35760"/>
                    <a:gd name="connsiteY2" fmla="*/ 0 h 88672"/>
                    <a:gd name="connsiteX3" fmla="*/ 0 w 35760"/>
                    <a:gd name="connsiteY3" fmla="*/ 0 h 88672"/>
                    <a:gd name="connsiteX4" fmla="*/ 0 w 35760"/>
                    <a:gd name="connsiteY4" fmla="*/ 22452 h 88672"/>
                    <a:gd name="connsiteX5" fmla="*/ 35760 w 35760"/>
                    <a:gd name="connsiteY5" fmla="*/ 22452 h 88672"/>
                    <a:gd name="connsiteX6" fmla="*/ 35760 w 35760"/>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60" h="88672">
                      <a:moveTo>
                        <a:pt x="35665" y="88672"/>
                      </a:moveTo>
                      <a:lnTo>
                        <a:pt x="0" y="88672"/>
                      </a:lnTo>
                      <a:lnTo>
                        <a:pt x="0" y="0"/>
                      </a:lnTo>
                      <a:lnTo>
                        <a:pt x="0" y="0"/>
                      </a:lnTo>
                      <a:lnTo>
                        <a:pt x="0" y="22452"/>
                      </a:lnTo>
                      <a:lnTo>
                        <a:pt x="35760" y="22452"/>
                      </a:lnTo>
                      <a:cubicBezTo>
                        <a:pt x="35760" y="44526"/>
                        <a:pt x="35760" y="66504"/>
                        <a:pt x="35760"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7" name="Freeform 606">
                  <a:extLst>
                    <a:ext uri="{FF2B5EF4-FFF2-40B4-BE49-F238E27FC236}">
                      <a16:creationId xmlns:a16="http://schemas.microsoft.com/office/drawing/2014/main" id="{D1A478AA-C702-EEB3-60E2-8F99C2BFE199}"/>
                    </a:ext>
                  </a:extLst>
                </p:cNvPr>
                <p:cNvSpPr/>
                <p:nvPr/>
              </p:nvSpPr>
              <p:spPr>
                <a:xfrm>
                  <a:off x="6550069" y="3455715"/>
                  <a:ext cx="35665" cy="88672"/>
                </a:xfrm>
                <a:custGeom>
                  <a:avLst/>
                  <a:gdLst>
                    <a:gd name="connsiteX0" fmla="*/ 35665 w 35665"/>
                    <a:gd name="connsiteY0" fmla="*/ 88672 h 88672"/>
                    <a:gd name="connsiteX1" fmla="*/ 0 w 35665"/>
                    <a:gd name="connsiteY1" fmla="*/ 88672 h 88672"/>
                    <a:gd name="connsiteX2" fmla="*/ 0 w 35665"/>
                    <a:gd name="connsiteY2" fmla="*/ 0 h 88672"/>
                    <a:gd name="connsiteX3" fmla="*/ 0 w 35665"/>
                    <a:gd name="connsiteY3" fmla="*/ 0 h 88672"/>
                    <a:gd name="connsiteX4" fmla="*/ 0 w 35665"/>
                    <a:gd name="connsiteY4" fmla="*/ 22452 h 88672"/>
                    <a:gd name="connsiteX5" fmla="*/ 35665 w 35665"/>
                    <a:gd name="connsiteY5" fmla="*/ 22452 h 88672"/>
                    <a:gd name="connsiteX6" fmla="*/ 35665 w 35665"/>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5" h="88672">
                      <a:moveTo>
                        <a:pt x="35665" y="88672"/>
                      </a:moveTo>
                      <a:lnTo>
                        <a:pt x="0" y="88672"/>
                      </a:lnTo>
                      <a:lnTo>
                        <a:pt x="0" y="0"/>
                      </a:lnTo>
                      <a:lnTo>
                        <a:pt x="0" y="0"/>
                      </a:lnTo>
                      <a:lnTo>
                        <a:pt x="0" y="22452"/>
                      </a:lnTo>
                      <a:lnTo>
                        <a:pt x="35665" y="22452"/>
                      </a:lnTo>
                      <a:cubicBezTo>
                        <a:pt x="35665" y="44525"/>
                        <a:pt x="35665" y="66504"/>
                        <a:pt x="35665"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8" name="Freeform 607">
                  <a:extLst>
                    <a:ext uri="{FF2B5EF4-FFF2-40B4-BE49-F238E27FC236}">
                      <a16:creationId xmlns:a16="http://schemas.microsoft.com/office/drawing/2014/main" id="{7E8A4C7A-73B0-FAFD-5E47-BC2175733D6D}"/>
                    </a:ext>
                  </a:extLst>
                </p:cNvPr>
                <p:cNvSpPr/>
                <p:nvPr/>
              </p:nvSpPr>
              <p:spPr>
                <a:xfrm>
                  <a:off x="6549974" y="3563144"/>
                  <a:ext cx="35665" cy="88672"/>
                </a:xfrm>
                <a:custGeom>
                  <a:avLst/>
                  <a:gdLst>
                    <a:gd name="connsiteX0" fmla="*/ 35665 w 35665"/>
                    <a:gd name="connsiteY0" fmla="*/ 88672 h 88672"/>
                    <a:gd name="connsiteX1" fmla="*/ 0 w 35665"/>
                    <a:gd name="connsiteY1" fmla="*/ 88672 h 88672"/>
                    <a:gd name="connsiteX2" fmla="*/ 0 w 35665"/>
                    <a:gd name="connsiteY2" fmla="*/ 0 h 88672"/>
                    <a:gd name="connsiteX3" fmla="*/ 0 w 35665"/>
                    <a:gd name="connsiteY3" fmla="*/ 0 h 88672"/>
                    <a:gd name="connsiteX4" fmla="*/ 0 w 35665"/>
                    <a:gd name="connsiteY4" fmla="*/ 22452 h 88672"/>
                    <a:gd name="connsiteX5" fmla="*/ 35665 w 35665"/>
                    <a:gd name="connsiteY5" fmla="*/ 22452 h 88672"/>
                    <a:gd name="connsiteX6" fmla="*/ 35665 w 35665"/>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5" h="88672">
                      <a:moveTo>
                        <a:pt x="35665" y="88672"/>
                      </a:moveTo>
                      <a:lnTo>
                        <a:pt x="0" y="88672"/>
                      </a:lnTo>
                      <a:lnTo>
                        <a:pt x="0" y="0"/>
                      </a:lnTo>
                      <a:lnTo>
                        <a:pt x="0" y="0"/>
                      </a:lnTo>
                      <a:lnTo>
                        <a:pt x="0" y="22452"/>
                      </a:lnTo>
                      <a:lnTo>
                        <a:pt x="35665" y="22452"/>
                      </a:lnTo>
                      <a:cubicBezTo>
                        <a:pt x="35665" y="44525"/>
                        <a:pt x="35665" y="66599"/>
                        <a:pt x="35665"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09" name="Freeform 608">
                  <a:extLst>
                    <a:ext uri="{FF2B5EF4-FFF2-40B4-BE49-F238E27FC236}">
                      <a16:creationId xmlns:a16="http://schemas.microsoft.com/office/drawing/2014/main" id="{80837901-9132-1F74-34C5-76C8C14F0F5E}"/>
                    </a:ext>
                  </a:extLst>
                </p:cNvPr>
                <p:cNvSpPr/>
                <p:nvPr/>
              </p:nvSpPr>
              <p:spPr>
                <a:xfrm>
                  <a:off x="6550069" y="3670574"/>
                  <a:ext cx="35665" cy="88672"/>
                </a:xfrm>
                <a:custGeom>
                  <a:avLst/>
                  <a:gdLst>
                    <a:gd name="connsiteX0" fmla="*/ 35571 w 35665"/>
                    <a:gd name="connsiteY0" fmla="*/ 88672 h 88672"/>
                    <a:gd name="connsiteX1" fmla="*/ 0 w 35665"/>
                    <a:gd name="connsiteY1" fmla="*/ 88672 h 88672"/>
                    <a:gd name="connsiteX2" fmla="*/ 0 w 35665"/>
                    <a:gd name="connsiteY2" fmla="*/ 0 h 88672"/>
                    <a:gd name="connsiteX3" fmla="*/ 0 w 35665"/>
                    <a:gd name="connsiteY3" fmla="*/ 0 h 88672"/>
                    <a:gd name="connsiteX4" fmla="*/ 0 w 35665"/>
                    <a:gd name="connsiteY4" fmla="*/ 22452 h 88672"/>
                    <a:gd name="connsiteX5" fmla="*/ 35665 w 35665"/>
                    <a:gd name="connsiteY5" fmla="*/ 22452 h 88672"/>
                    <a:gd name="connsiteX6" fmla="*/ 35665 w 35665"/>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5" h="88672">
                      <a:moveTo>
                        <a:pt x="35571" y="88672"/>
                      </a:moveTo>
                      <a:lnTo>
                        <a:pt x="0" y="88672"/>
                      </a:lnTo>
                      <a:lnTo>
                        <a:pt x="0" y="0"/>
                      </a:lnTo>
                      <a:lnTo>
                        <a:pt x="0" y="0"/>
                      </a:lnTo>
                      <a:lnTo>
                        <a:pt x="0" y="22452"/>
                      </a:lnTo>
                      <a:lnTo>
                        <a:pt x="35665" y="22452"/>
                      </a:lnTo>
                      <a:cubicBezTo>
                        <a:pt x="35665" y="44525"/>
                        <a:pt x="35665" y="66599"/>
                        <a:pt x="35665"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0" name="Freeform 609">
                  <a:extLst>
                    <a:ext uri="{FF2B5EF4-FFF2-40B4-BE49-F238E27FC236}">
                      <a16:creationId xmlns:a16="http://schemas.microsoft.com/office/drawing/2014/main" id="{2E8489B7-4810-C137-B961-713006C7FA67}"/>
                    </a:ext>
                  </a:extLst>
                </p:cNvPr>
                <p:cNvSpPr/>
                <p:nvPr/>
              </p:nvSpPr>
              <p:spPr>
                <a:xfrm>
                  <a:off x="6549974" y="3777909"/>
                  <a:ext cx="35570" cy="88672"/>
                </a:xfrm>
                <a:custGeom>
                  <a:avLst/>
                  <a:gdLst>
                    <a:gd name="connsiteX0" fmla="*/ 35571 w 35570"/>
                    <a:gd name="connsiteY0" fmla="*/ 88672 h 88672"/>
                    <a:gd name="connsiteX1" fmla="*/ 0 w 35570"/>
                    <a:gd name="connsiteY1" fmla="*/ 88672 h 88672"/>
                    <a:gd name="connsiteX2" fmla="*/ 0 w 35570"/>
                    <a:gd name="connsiteY2" fmla="*/ 0 h 88672"/>
                    <a:gd name="connsiteX3" fmla="*/ 0 w 35570"/>
                    <a:gd name="connsiteY3" fmla="*/ 0 h 88672"/>
                    <a:gd name="connsiteX4" fmla="*/ 0 w 35570"/>
                    <a:gd name="connsiteY4" fmla="*/ 22452 h 88672"/>
                    <a:gd name="connsiteX5" fmla="*/ 35571 w 35570"/>
                    <a:gd name="connsiteY5" fmla="*/ 22452 h 88672"/>
                    <a:gd name="connsiteX6" fmla="*/ 35571 w 35570"/>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70" h="88672">
                      <a:moveTo>
                        <a:pt x="35571" y="88672"/>
                      </a:moveTo>
                      <a:lnTo>
                        <a:pt x="0" y="88672"/>
                      </a:lnTo>
                      <a:lnTo>
                        <a:pt x="0" y="0"/>
                      </a:lnTo>
                      <a:lnTo>
                        <a:pt x="0" y="0"/>
                      </a:lnTo>
                      <a:lnTo>
                        <a:pt x="0" y="22452"/>
                      </a:lnTo>
                      <a:lnTo>
                        <a:pt x="35571" y="22452"/>
                      </a:lnTo>
                      <a:cubicBezTo>
                        <a:pt x="35571" y="44525"/>
                        <a:pt x="35571" y="66599"/>
                        <a:pt x="35571"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1" name="Freeform 610">
                  <a:extLst>
                    <a:ext uri="{FF2B5EF4-FFF2-40B4-BE49-F238E27FC236}">
                      <a16:creationId xmlns:a16="http://schemas.microsoft.com/office/drawing/2014/main" id="{340F1216-6B22-D80B-B1F7-A633A01BA595}"/>
                    </a:ext>
                  </a:extLst>
                </p:cNvPr>
                <p:cNvSpPr/>
                <p:nvPr/>
              </p:nvSpPr>
              <p:spPr>
                <a:xfrm>
                  <a:off x="6549974" y="3241045"/>
                  <a:ext cx="35760" cy="22452"/>
                </a:xfrm>
                <a:custGeom>
                  <a:avLst/>
                  <a:gdLst>
                    <a:gd name="connsiteX0" fmla="*/ 35760 w 35760"/>
                    <a:gd name="connsiteY0" fmla="*/ 22452 h 22452"/>
                    <a:gd name="connsiteX1" fmla="*/ 0 w 35760"/>
                    <a:gd name="connsiteY1" fmla="*/ 22452 h 22452"/>
                    <a:gd name="connsiteX2" fmla="*/ 0 w 35760"/>
                    <a:gd name="connsiteY2" fmla="*/ 0 h 22452"/>
                    <a:gd name="connsiteX3" fmla="*/ 35760 w 35760"/>
                    <a:gd name="connsiteY3" fmla="*/ 0 h 22452"/>
                    <a:gd name="connsiteX4" fmla="*/ 35760 w 35760"/>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0" h="22452">
                      <a:moveTo>
                        <a:pt x="35760" y="22452"/>
                      </a:moveTo>
                      <a:lnTo>
                        <a:pt x="0" y="22452"/>
                      </a:lnTo>
                      <a:lnTo>
                        <a:pt x="0" y="0"/>
                      </a:lnTo>
                      <a:lnTo>
                        <a:pt x="35760" y="0"/>
                      </a:lnTo>
                      <a:lnTo>
                        <a:pt x="35760" y="22452"/>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2" name="Freeform 611">
                  <a:extLst>
                    <a:ext uri="{FF2B5EF4-FFF2-40B4-BE49-F238E27FC236}">
                      <a16:creationId xmlns:a16="http://schemas.microsoft.com/office/drawing/2014/main" id="{FA5CD2C4-2B4D-59A8-D920-7E25FC489EF5}"/>
                    </a:ext>
                  </a:extLst>
                </p:cNvPr>
                <p:cNvSpPr/>
                <p:nvPr/>
              </p:nvSpPr>
              <p:spPr>
                <a:xfrm>
                  <a:off x="6549974" y="3348380"/>
                  <a:ext cx="35760" cy="22452"/>
                </a:xfrm>
                <a:custGeom>
                  <a:avLst/>
                  <a:gdLst>
                    <a:gd name="connsiteX0" fmla="*/ 35760 w 35760"/>
                    <a:gd name="connsiteY0" fmla="*/ 22452 h 22452"/>
                    <a:gd name="connsiteX1" fmla="*/ 0 w 35760"/>
                    <a:gd name="connsiteY1" fmla="*/ 22452 h 22452"/>
                    <a:gd name="connsiteX2" fmla="*/ 0 w 35760"/>
                    <a:gd name="connsiteY2" fmla="*/ 0 h 22452"/>
                    <a:gd name="connsiteX3" fmla="*/ 35760 w 35760"/>
                    <a:gd name="connsiteY3" fmla="*/ 0 h 22452"/>
                    <a:gd name="connsiteX4" fmla="*/ 35760 w 35760"/>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0" h="22452">
                      <a:moveTo>
                        <a:pt x="35760" y="22452"/>
                      </a:moveTo>
                      <a:lnTo>
                        <a:pt x="0" y="22452"/>
                      </a:lnTo>
                      <a:lnTo>
                        <a:pt x="0" y="0"/>
                      </a:lnTo>
                      <a:lnTo>
                        <a:pt x="35760" y="0"/>
                      </a:lnTo>
                      <a:cubicBezTo>
                        <a:pt x="35760" y="7484"/>
                        <a:pt x="35760" y="14968"/>
                        <a:pt x="35760" y="22452"/>
                      </a:cubicBez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3" name="Freeform 612">
                  <a:extLst>
                    <a:ext uri="{FF2B5EF4-FFF2-40B4-BE49-F238E27FC236}">
                      <a16:creationId xmlns:a16="http://schemas.microsoft.com/office/drawing/2014/main" id="{B67F16B2-003C-F6B3-A244-27A1D1316165}"/>
                    </a:ext>
                  </a:extLst>
                </p:cNvPr>
                <p:cNvSpPr/>
                <p:nvPr/>
              </p:nvSpPr>
              <p:spPr>
                <a:xfrm>
                  <a:off x="6550069" y="3455810"/>
                  <a:ext cx="35665" cy="22452"/>
                </a:xfrm>
                <a:custGeom>
                  <a:avLst/>
                  <a:gdLst>
                    <a:gd name="connsiteX0" fmla="*/ 35665 w 35665"/>
                    <a:gd name="connsiteY0" fmla="*/ 22452 h 22452"/>
                    <a:gd name="connsiteX1" fmla="*/ 0 w 35665"/>
                    <a:gd name="connsiteY1" fmla="*/ 22452 h 22452"/>
                    <a:gd name="connsiteX2" fmla="*/ 0 w 35665"/>
                    <a:gd name="connsiteY2" fmla="*/ 0 h 22452"/>
                    <a:gd name="connsiteX3" fmla="*/ 35665 w 35665"/>
                    <a:gd name="connsiteY3" fmla="*/ 0 h 22452"/>
                    <a:gd name="connsiteX4" fmla="*/ 35665 w 35665"/>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 h="22452">
                      <a:moveTo>
                        <a:pt x="35665" y="22452"/>
                      </a:moveTo>
                      <a:lnTo>
                        <a:pt x="0" y="22452"/>
                      </a:lnTo>
                      <a:lnTo>
                        <a:pt x="0" y="0"/>
                      </a:lnTo>
                      <a:lnTo>
                        <a:pt x="35665" y="0"/>
                      </a:lnTo>
                      <a:cubicBezTo>
                        <a:pt x="35665" y="7484"/>
                        <a:pt x="35665" y="14968"/>
                        <a:pt x="35665" y="22452"/>
                      </a:cubicBez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4" name="Freeform 613">
                  <a:extLst>
                    <a:ext uri="{FF2B5EF4-FFF2-40B4-BE49-F238E27FC236}">
                      <a16:creationId xmlns:a16="http://schemas.microsoft.com/office/drawing/2014/main" id="{161EA1D1-862B-4230-9C91-5E4F41FEE0A4}"/>
                    </a:ext>
                  </a:extLst>
                </p:cNvPr>
                <p:cNvSpPr/>
                <p:nvPr/>
              </p:nvSpPr>
              <p:spPr>
                <a:xfrm>
                  <a:off x="6549974" y="3563239"/>
                  <a:ext cx="35665" cy="22452"/>
                </a:xfrm>
                <a:custGeom>
                  <a:avLst/>
                  <a:gdLst>
                    <a:gd name="connsiteX0" fmla="*/ 35665 w 35665"/>
                    <a:gd name="connsiteY0" fmla="*/ 22452 h 22452"/>
                    <a:gd name="connsiteX1" fmla="*/ 0 w 35665"/>
                    <a:gd name="connsiteY1" fmla="*/ 22452 h 22452"/>
                    <a:gd name="connsiteX2" fmla="*/ 0 w 35665"/>
                    <a:gd name="connsiteY2" fmla="*/ 0 h 22452"/>
                    <a:gd name="connsiteX3" fmla="*/ 35665 w 35665"/>
                    <a:gd name="connsiteY3" fmla="*/ 0 h 22452"/>
                    <a:gd name="connsiteX4" fmla="*/ 35665 w 35665"/>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 h="22452">
                      <a:moveTo>
                        <a:pt x="35665" y="22452"/>
                      </a:moveTo>
                      <a:lnTo>
                        <a:pt x="0" y="22452"/>
                      </a:lnTo>
                      <a:lnTo>
                        <a:pt x="0" y="0"/>
                      </a:lnTo>
                      <a:lnTo>
                        <a:pt x="35665" y="0"/>
                      </a:lnTo>
                      <a:cubicBezTo>
                        <a:pt x="35665" y="7484"/>
                        <a:pt x="35665" y="14968"/>
                        <a:pt x="35665" y="22452"/>
                      </a:cubicBez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5" name="Freeform 614">
                  <a:extLst>
                    <a:ext uri="{FF2B5EF4-FFF2-40B4-BE49-F238E27FC236}">
                      <a16:creationId xmlns:a16="http://schemas.microsoft.com/office/drawing/2014/main" id="{5BEB51F6-41E5-BF78-042D-50244129BE2E}"/>
                    </a:ext>
                  </a:extLst>
                </p:cNvPr>
                <p:cNvSpPr/>
                <p:nvPr/>
              </p:nvSpPr>
              <p:spPr>
                <a:xfrm>
                  <a:off x="6549974" y="3670574"/>
                  <a:ext cx="35665" cy="22452"/>
                </a:xfrm>
                <a:custGeom>
                  <a:avLst/>
                  <a:gdLst>
                    <a:gd name="connsiteX0" fmla="*/ 35665 w 35665"/>
                    <a:gd name="connsiteY0" fmla="*/ 22452 h 22452"/>
                    <a:gd name="connsiteX1" fmla="*/ 0 w 35665"/>
                    <a:gd name="connsiteY1" fmla="*/ 22452 h 22452"/>
                    <a:gd name="connsiteX2" fmla="*/ 0 w 35665"/>
                    <a:gd name="connsiteY2" fmla="*/ 0 h 22452"/>
                    <a:gd name="connsiteX3" fmla="*/ 35665 w 35665"/>
                    <a:gd name="connsiteY3" fmla="*/ 0 h 22452"/>
                    <a:gd name="connsiteX4" fmla="*/ 35665 w 35665"/>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 h="22452">
                      <a:moveTo>
                        <a:pt x="35665" y="22452"/>
                      </a:moveTo>
                      <a:lnTo>
                        <a:pt x="0" y="22452"/>
                      </a:lnTo>
                      <a:lnTo>
                        <a:pt x="0" y="0"/>
                      </a:lnTo>
                      <a:lnTo>
                        <a:pt x="35665" y="0"/>
                      </a:lnTo>
                      <a:cubicBezTo>
                        <a:pt x="35665" y="7484"/>
                        <a:pt x="35665" y="14968"/>
                        <a:pt x="35665" y="22452"/>
                      </a:cubicBez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6" name="Freeform 615">
                  <a:extLst>
                    <a:ext uri="{FF2B5EF4-FFF2-40B4-BE49-F238E27FC236}">
                      <a16:creationId xmlns:a16="http://schemas.microsoft.com/office/drawing/2014/main" id="{C1BE92F9-52F9-F486-F60C-7B302CE6A962}"/>
                    </a:ext>
                  </a:extLst>
                </p:cNvPr>
                <p:cNvSpPr/>
                <p:nvPr/>
              </p:nvSpPr>
              <p:spPr>
                <a:xfrm>
                  <a:off x="6550069" y="3778004"/>
                  <a:ext cx="35570" cy="22452"/>
                </a:xfrm>
                <a:custGeom>
                  <a:avLst/>
                  <a:gdLst>
                    <a:gd name="connsiteX0" fmla="*/ 35571 w 35570"/>
                    <a:gd name="connsiteY0" fmla="*/ 22452 h 22452"/>
                    <a:gd name="connsiteX1" fmla="*/ 0 w 35570"/>
                    <a:gd name="connsiteY1" fmla="*/ 22452 h 22452"/>
                    <a:gd name="connsiteX2" fmla="*/ 0 w 35570"/>
                    <a:gd name="connsiteY2" fmla="*/ 0 h 22452"/>
                    <a:gd name="connsiteX3" fmla="*/ 35571 w 35570"/>
                    <a:gd name="connsiteY3" fmla="*/ 0 h 22452"/>
                    <a:gd name="connsiteX4" fmla="*/ 35571 w 35570"/>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0" h="22452">
                      <a:moveTo>
                        <a:pt x="35571" y="22452"/>
                      </a:moveTo>
                      <a:lnTo>
                        <a:pt x="0" y="22452"/>
                      </a:lnTo>
                      <a:lnTo>
                        <a:pt x="0" y="0"/>
                      </a:lnTo>
                      <a:lnTo>
                        <a:pt x="35571" y="0"/>
                      </a:lnTo>
                      <a:lnTo>
                        <a:pt x="35571" y="22452"/>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7" name="Freeform 616">
                  <a:extLst>
                    <a:ext uri="{FF2B5EF4-FFF2-40B4-BE49-F238E27FC236}">
                      <a16:creationId xmlns:a16="http://schemas.microsoft.com/office/drawing/2014/main" id="{EDE77782-D311-7727-9DE6-97E09DC8502C}"/>
                    </a:ext>
                  </a:extLst>
                </p:cNvPr>
                <p:cNvSpPr/>
                <p:nvPr/>
              </p:nvSpPr>
              <p:spPr>
                <a:xfrm>
                  <a:off x="6117057" y="2854715"/>
                  <a:ext cx="361491" cy="56462"/>
                </a:xfrm>
                <a:custGeom>
                  <a:avLst/>
                  <a:gdLst>
                    <a:gd name="connsiteX0" fmla="*/ 0 w 361491"/>
                    <a:gd name="connsiteY0" fmla="*/ 56462 h 56462"/>
                    <a:gd name="connsiteX1" fmla="*/ 361492 w 361491"/>
                    <a:gd name="connsiteY1" fmla="*/ 56462 h 56462"/>
                    <a:gd name="connsiteX2" fmla="*/ 361492 w 361491"/>
                    <a:gd name="connsiteY2" fmla="*/ 0 h 56462"/>
                    <a:gd name="connsiteX3" fmla="*/ 0 w 361491"/>
                    <a:gd name="connsiteY3" fmla="*/ 0 h 56462"/>
                    <a:gd name="connsiteX4" fmla="*/ 0 w 361491"/>
                    <a:gd name="connsiteY4" fmla="*/ 56462 h 5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91" h="56462">
                      <a:moveTo>
                        <a:pt x="0" y="56462"/>
                      </a:moveTo>
                      <a:lnTo>
                        <a:pt x="361492" y="56462"/>
                      </a:lnTo>
                      <a:lnTo>
                        <a:pt x="361492" y="0"/>
                      </a:lnTo>
                      <a:lnTo>
                        <a:pt x="0" y="0"/>
                      </a:lnTo>
                      <a:lnTo>
                        <a:pt x="0" y="56462"/>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8" name="Freeform 617">
                  <a:extLst>
                    <a:ext uri="{FF2B5EF4-FFF2-40B4-BE49-F238E27FC236}">
                      <a16:creationId xmlns:a16="http://schemas.microsoft.com/office/drawing/2014/main" id="{96421544-B4AF-AA79-2C8C-2883CD586C9A}"/>
                    </a:ext>
                  </a:extLst>
                </p:cNvPr>
                <p:cNvSpPr/>
                <p:nvPr/>
              </p:nvSpPr>
              <p:spPr>
                <a:xfrm>
                  <a:off x="6092395" y="2898104"/>
                  <a:ext cx="410721" cy="142481"/>
                </a:xfrm>
                <a:custGeom>
                  <a:avLst/>
                  <a:gdLst>
                    <a:gd name="connsiteX0" fmla="*/ 0 w 410721"/>
                    <a:gd name="connsiteY0" fmla="*/ 142482 h 142481"/>
                    <a:gd name="connsiteX1" fmla="*/ 410721 w 410721"/>
                    <a:gd name="connsiteY1" fmla="*/ 142482 h 142481"/>
                    <a:gd name="connsiteX2" fmla="*/ 410721 w 410721"/>
                    <a:gd name="connsiteY2" fmla="*/ 0 h 142481"/>
                    <a:gd name="connsiteX3" fmla="*/ 0 w 410721"/>
                    <a:gd name="connsiteY3" fmla="*/ 0 h 142481"/>
                    <a:gd name="connsiteX4" fmla="*/ 0 w 410721"/>
                    <a:gd name="connsiteY4" fmla="*/ 142482 h 14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21" h="142481">
                      <a:moveTo>
                        <a:pt x="0" y="142482"/>
                      </a:moveTo>
                      <a:lnTo>
                        <a:pt x="410721" y="142482"/>
                      </a:lnTo>
                      <a:lnTo>
                        <a:pt x="410721" y="0"/>
                      </a:lnTo>
                      <a:lnTo>
                        <a:pt x="0" y="0"/>
                      </a:lnTo>
                      <a:lnTo>
                        <a:pt x="0" y="142482"/>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19" name="Freeform 618">
                  <a:extLst>
                    <a:ext uri="{FF2B5EF4-FFF2-40B4-BE49-F238E27FC236}">
                      <a16:creationId xmlns:a16="http://schemas.microsoft.com/office/drawing/2014/main" id="{D4DF5DFD-F0E4-0D5F-912D-0546DFA3EE79}"/>
                    </a:ext>
                  </a:extLst>
                </p:cNvPr>
                <p:cNvSpPr/>
                <p:nvPr/>
              </p:nvSpPr>
              <p:spPr>
                <a:xfrm>
                  <a:off x="6137925" y="3040585"/>
                  <a:ext cx="319755" cy="951424"/>
                </a:xfrm>
                <a:custGeom>
                  <a:avLst/>
                  <a:gdLst>
                    <a:gd name="connsiteX0" fmla="*/ 0 w 319755"/>
                    <a:gd name="connsiteY0" fmla="*/ 0 h 951424"/>
                    <a:gd name="connsiteX1" fmla="*/ 319756 w 319755"/>
                    <a:gd name="connsiteY1" fmla="*/ 0 h 951424"/>
                    <a:gd name="connsiteX2" fmla="*/ 319756 w 319755"/>
                    <a:gd name="connsiteY2" fmla="*/ 951425 h 951424"/>
                    <a:gd name="connsiteX3" fmla="*/ 0 w 319755"/>
                    <a:gd name="connsiteY3" fmla="*/ 951425 h 951424"/>
                    <a:gd name="connsiteX4" fmla="*/ 0 w 319755"/>
                    <a:gd name="connsiteY4" fmla="*/ 0 h 9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51424">
                      <a:moveTo>
                        <a:pt x="0" y="0"/>
                      </a:moveTo>
                      <a:lnTo>
                        <a:pt x="319756" y="0"/>
                      </a:lnTo>
                      <a:lnTo>
                        <a:pt x="319756" y="951425"/>
                      </a:lnTo>
                      <a:lnTo>
                        <a:pt x="0" y="951425"/>
                      </a:lnTo>
                      <a:lnTo>
                        <a:pt x="0" y="0"/>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0" name="Freeform 619">
                  <a:extLst>
                    <a:ext uri="{FF2B5EF4-FFF2-40B4-BE49-F238E27FC236}">
                      <a16:creationId xmlns:a16="http://schemas.microsoft.com/office/drawing/2014/main" id="{E2465919-56AB-C4C1-2253-D4BB4DB26924}"/>
                    </a:ext>
                  </a:extLst>
                </p:cNvPr>
                <p:cNvSpPr/>
                <p:nvPr/>
              </p:nvSpPr>
              <p:spPr>
                <a:xfrm>
                  <a:off x="6137925" y="3075164"/>
                  <a:ext cx="319755" cy="98524"/>
                </a:xfrm>
                <a:custGeom>
                  <a:avLst/>
                  <a:gdLst>
                    <a:gd name="connsiteX0" fmla="*/ 0 w 319755"/>
                    <a:gd name="connsiteY0" fmla="*/ 0 h 98524"/>
                    <a:gd name="connsiteX1" fmla="*/ 319756 w 319755"/>
                    <a:gd name="connsiteY1" fmla="*/ 0 h 98524"/>
                    <a:gd name="connsiteX2" fmla="*/ 319756 w 319755"/>
                    <a:gd name="connsiteY2" fmla="*/ 98525 h 98524"/>
                    <a:gd name="connsiteX3" fmla="*/ 0 w 319755"/>
                    <a:gd name="connsiteY3" fmla="*/ 98525 h 98524"/>
                    <a:gd name="connsiteX4" fmla="*/ 0 w 319755"/>
                    <a:gd name="connsiteY4" fmla="*/ 0 h 9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524">
                      <a:moveTo>
                        <a:pt x="0" y="0"/>
                      </a:moveTo>
                      <a:lnTo>
                        <a:pt x="319756" y="0"/>
                      </a:lnTo>
                      <a:lnTo>
                        <a:pt x="319756" y="98525"/>
                      </a:lnTo>
                      <a:lnTo>
                        <a:pt x="0" y="98525"/>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1" name="Freeform 620">
                  <a:extLst>
                    <a:ext uri="{FF2B5EF4-FFF2-40B4-BE49-F238E27FC236}">
                      <a16:creationId xmlns:a16="http://schemas.microsoft.com/office/drawing/2014/main" id="{0C13DAA0-11FE-3564-4F58-E416A63557A7}"/>
                    </a:ext>
                  </a:extLst>
                </p:cNvPr>
                <p:cNvSpPr/>
                <p:nvPr/>
              </p:nvSpPr>
              <p:spPr>
                <a:xfrm>
                  <a:off x="6137925" y="3225698"/>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2" name="Freeform 621">
                  <a:extLst>
                    <a:ext uri="{FF2B5EF4-FFF2-40B4-BE49-F238E27FC236}">
                      <a16:creationId xmlns:a16="http://schemas.microsoft.com/office/drawing/2014/main" id="{9483F9C5-5B30-2F68-713C-524123C12AF1}"/>
                    </a:ext>
                  </a:extLst>
                </p:cNvPr>
                <p:cNvSpPr/>
                <p:nvPr/>
              </p:nvSpPr>
              <p:spPr>
                <a:xfrm>
                  <a:off x="6137925" y="3376232"/>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2AA3B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3" name="Freeform 622">
                  <a:extLst>
                    <a:ext uri="{FF2B5EF4-FFF2-40B4-BE49-F238E27FC236}">
                      <a16:creationId xmlns:a16="http://schemas.microsoft.com/office/drawing/2014/main" id="{80310292-BA9E-8CBF-CB2A-4BC4021ACC3A}"/>
                    </a:ext>
                  </a:extLst>
                </p:cNvPr>
                <p:cNvSpPr/>
                <p:nvPr/>
              </p:nvSpPr>
              <p:spPr>
                <a:xfrm>
                  <a:off x="6137925" y="3526766"/>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2AA3B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4" name="Freeform 623">
                  <a:extLst>
                    <a:ext uri="{FF2B5EF4-FFF2-40B4-BE49-F238E27FC236}">
                      <a16:creationId xmlns:a16="http://schemas.microsoft.com/office/drawing/2014/main" id="{24CE87F3-61A3-128A-DDFF-FACCF34F7BE3}"/>
                    </a:ext>
                  </a:extLst>
                </p:cNvPr>
                <p:cNvSpPr/>
                <p:nvPr/>
              </p:nvSpPr>
              <p:spPr>
                <a:xfrm>
                  <a:off x="6137925" y="3677300"/>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2AA3B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5" name="Freeform 624">
                  <a:extLst>
                    <a:ext uri="{FF2B5EF4-FFF2-40B4-BE49-F238E27FC236}">
                      <a16:creationId xmlns:a16="http://schemas.microsoft.com/office/drawing/2014/main" id="{642669A9-C9C7-542E-10C3-A2F43EF4D0CE}"/>
                    </a:ext>
                  </a:extLst>
                </p:cNvPr>
                <p:cNvSpPr/>
                <p:nvPr/>
              </p:nvSpPr>
              <p:spPr>
                <a:xfrm>
                  <a:off x="6137925" y="3827834"/>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2AA3B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6" name="Freeform 625">
                  <a:extLst>
                    <a:ext uri="{FF2B5EF4-FFF2-40B4-BE49-F238E27FC236}">
                      <a16:creationId xmlns:a16="http://schemas.microsoft.com/office/drawing/2014/main" id="{372984A8-4EC3-A368-BA33-562C14EADC1F}"/>
                    </a:ext>
                  </a:extLst>
                </p:cNvPr>
                <p:cNvSpPr/>
                <p:nvPr/>
              </p:nvSpPr>
              <p:spPr>
                <a:xfrm>
                  <a:off x="6431311" y="3040396"/>
                  <a:ext cx="26369" cy="189"/>
                </a:xfrm>
                <a:custGeom>
                  <a:avLst/>
                  <a:gdLst>
                    <a:gd name="connsiteX0" fmla="*/ 26370 w 26369"/>
                    <a:gd name="connsiteY0" fmla="*/ 189 h 189"/>
                    <a:gd name="connsiteX1" fmla="*/ 0 w 26369"/>
                    <a:gd name="connsiteY1" fmla="*/ 189 h 189"/>
                    <a:gd name="connsiteX2" fmla="*/ 0 w 26369"/>
                    <a:gd name="connsiteY2" fmla="*/ 0 h 189"/>
                    <a:gd name="connsiteX3" fmla="*/ 26370 w 26369"/>
                    <a:gd name="connsiteY3" fmla="*/ 0 h 189"/>
                    <a:gd name="connsiteX4" fmla="*/ 26370 w 26369"/>
                    <a:gd name="connsiteY4" fmla="*/ 189 h 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189">
                      <a:moveTo>
                        <a:pt x="26370" y="189"/>
                      </a:moveTo>
                      <a:lnTo>
                        <a:pt x="0" y="189"/>
                      </a:lnTo>
                      <a:lnTo>
                        <a:pt x="0" y="0"/>
                      </a:lnTo>
                      <a:lnTo>
                        <a:pt x="26370" y="0"/>
                      </a:lnTo>
                      <a:lnTo>
                        <a:pt x="26370" y="189"/>
                      </a:lnTo>
                    </a:path>
                  </a:pathLst>
                </a:custGeom>
                <a:solidFill>
                  <a:srgbClr val="8CA8B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7" name="Freeform 626">
                  <a:extLst>
                    <a:ext uri="{FF2B5EF4-FFF2-40B4-BE49-F238E27FC236}">
                      <a16:creationId xmlns:a16="http://schemas.microsoft.com/office/drawing/2014/main" id="{2A300629-6DA6-B18A-BD63-3DE9D77F3CED}"/>
                    </a:ext>
                  </a:extLst>
                </p:cNvPr>
                <p:cNvSpPr/>
                <p:nvPr/>
              </p:nvSpPr>
              <p:spPr>
                <a:xfrm>
                  <a:off x="6431311" y="3099890"/>
                  <a:ext cx="26369" cy="73798"/>
                </a:xfrm>
                <a:custGeom>
                  <a:avLst/>
                  <a:gdLst>
                    <a:gd name="connsiteX0" fmla="*/ 26370 w 26369"/>
                    <a:gd name="connsiteY0" fmla="*/ 73799 h 73798"/>
                    <a:gd name="connsiteX1" fmla="*/ 26370 w 26369"/>
                    <a:gd name="connsiteY1" fmla="*/ 73799 h 73798"/>
                    <a:gd name="connsiteX2" fmla="*/ 0 w 26369"/>
                    <a:gd name="connsiteY2" fmla="*/ 73799 h 73798"/>
                    <a:gd name="connsiteX3" fmla="*/ 0 w 26369"/>
                    <a:gd name="connsiteY3" fmla="*/ 0 h 73798"/>
                    <a:gd name="connsiteX4" fmla="*/ 26370 w 26369"/>
                    <a:gd name="connsiteY4" fmla="*/ 0 h 73798"/>
                    <a:gd name="connsiteX5" fmla="*/ 26370 w 26369"/>
                    <a:gd name="connsiteY5" fmla="*/ 73799 h 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98">
                      <a:moveTo>
                        <a:pt x="26370" y="73799"/>
                      </a:moveTo>
                      <a:lnTo>
                        <a:pt x="26370" y="73799"/>
                      </a:lnTo>
                      <a:lnTo>
                        <a:pt x="0" y="73799"/>
                      </a:lnTo>
                      <a:lnTo>
                        <a:pt x="0" y="0"/>
                      </a:lnTo>
                      <a:lnTo>
                        <a:pt x="26370" y="0"/>
                      </a:lnTo>
                      <a:lnTo>
                        <a:pt x="26370" y="73799"/>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8" name="Freeform 627">
                  <a:extLst>
                    <a:ext uri="{FF2B5EF4-FFF2-40B4-BE49-F238E27FC236}">
                      <a16:creationId xmlns:a16="http://schemas.microsoft.com/office/drawing/2014/main" id="{ED884BA5-4129-FB52-B307-21F964A132DC}"/>
                    </a:ext>
                  </a:extLst>
                </p:cNvPr>
                <p:cNvSpPr/>
                <p:nvPr/>
              </p:nvSpPr>
              <p:spPr>
                <a:xfrm>
                  <a:off x="6431311" y="3075164"/>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29" name="Freeform 628">
                  <a:extLst>
                    <a:ext uri="{FF2B5EF4-FFF2-40B4-BE49-F238E27FC236}">
                      <a16:creationId xmlns:a16="http://schemas.microsoft.com/office/drawing/2014/main" id="{A173D4F4-4575-AF1E-3588-7CE2C9B12963}"/>
                    </a:ext>
                  </a:extLst>
                </p:cNvPr>
                <p:cNvSpPr/>
                <p:nvPr/>
              </p:nvSpPr>
              <p:spPr>
                <a:xfrm>
                  <a:off x="6160026" y="3040396"/>
                  <a:ext cx="4268" cy="189"/>
                </a:xfrm>
                <a:custGeom>
                  <a:avLst/>
                  <a:gdLst>
                    <a:gd name="connsiteX0" fmla="*/ 4268 w 4268"/>
                    <a:gd name="connsiteY0" fmla="*/ 189 h 189"/>
                    <a:gd name="connsiteX1" fmla="*/ 285 w 4268"/>
                    <a:gd name="connsiteY1" fmla="*/ 189 h 189"/>
                    <a:gd name="connsiteX2" fmla="*/ 0 w 4268"/>
                    <a:gd name="connsiteY2" fmla="*/ 0 h 189"/>
                    <a:gd name="connsiteX3" fmla="*/ 4268 w 4268"/>
                    <a:gd name="connsiteY3" fmla="*/ 0 h 189"/>
                    <a:gd name="connsiteX4" fmla="*/ 4268 w 4268"/>
                    <a:gd name="connsiteY4" fmla="*/ 189 h 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 h="189">
                      <a:moveTo>
                        <a:pt x="4268" y="189"/>
                      </a:moveTo>
                      <a:lnTo>
                        <a:pt x="285" y="189"/>
                      </a:lnTo>
                      <a:lnTo>
                        <a:pt x="0" y="0"/>
                      </a:lnTo>
                      <a:lnTo>
                        <a:pt x="4268" y="0"/>
                      </a:lnTo>
                      <a:lnTo>
                        <a:pt x="4268" y="189"/>
                      </a:lnTo>
                    </a:path>
                  </a:pathLst>
                </a:custGeom>
                <a:solidFill>
                  <a:srgbClr val="8CA8B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0" name="Freeform 629">
                  <a:extLst>
                    <a:ext uri="{FF2B5EF4-FFF2-40B4-BE49-F238E27FC236}">
                      <a16:creationId xmlns:a16="http://schemas.microsoft.com/office/drawing/2014/main" id="{55672685-EB54-9124-31D2-3341F81E4074}"/>
                    </a:ext>
                  </a:extLst>
                </p:cNvPr>
                <p:cNvSpPr/>
                <p:nvPr/>
              </p:nvSpPr>
              <p:spPr>
                <a:xfrm>
                  <a:off x="6160311" y="3040585"/>
                  <a:ext cx="3983" cy="4073"/>
                </a:xfrm>
                <a:custGeom>
                  <a:avLst/>
                  <a:gdLst>
                    <a:gd name="connsiteX0" fmla="*/ 3984 w 3983"/>
                    <a:gd name="connsiteY0" fmla="*/ 4074 h 4073"/>
                    <a:gd name="connsiteX1" fmla="*/ 0 w 3983"/>
                    <a:gd name="connsiteY1" fmla="*/ 0 h 4073"/>
                    <a:gd name="connsiteX2" fmla="*/ 3984 w 3983"/>
                    <a:gd name="connsiteY2" fmla="*/ 0 h 4073"/>
                    <a:gd name="connsiteX3" fmla="*/ 3984 w 3983"/>
                    <a:gd name="connsiteY3" fmla="*/ 4074 h 4073"/>
                  </a:gdLst>
                  <a:ahLst/>
                  <a:cxnLst>
                    <a:cxn ang="0">
                      <a:pos x="connsiteX0" y="connsiteY0"/>
                    </a:cxn>
                    <a:cxn ang="0">
                      <a:pos x="connsiteX1" y="connsiteY1"/>
                    </a:cxn>
                    <a:cxn ang="0">
                      <a:pos x="connsiteX2" y="connsiteY2"/>
                    </a:cxn>
                    <a:cxn ang="0">
                      <a:pos x="connsiteX3" y="connsiteY3"/>
                    </a:cxn>
                  </a:cxnLst>
                  <a:rect l="l" t="t" r="r" b="b"/>
                  <a:pathLst>
                    <a:path w="3983" h="4073">
                      <a:moveTo>
                        <a:pt x="3984" y="4074"/>
                      </a:moveTo>
                      <a:lnTo>
                        <a:pt x="0" y="0"/>
                      </a:lnTo>
                      <a:lnTo>
                        <a:pt x="3984" y="0"/>
                      </a:lnTo>
                      <a:lnTo>
                        <a:pt x="3984" y="4074"/>
                      </a:lnTo>
                    </a:path>
                  </a:pathLst>
                </a:custGeom>
                <a:solidFill>
                  <a:srgbClr val="AAC1C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1" name="Freeform 630">
                  <a:extLst>
                    <a:ext uri="{FF2B5EF4-FFF2-40B4-BE49-F238E27FC236}">
                      <a16:creationId xmlns:a16="http://schemas.microsoft.com/office/drawing/2014/main" id="{4DFD1766-461E-6FBC-C01C-BA5FB264071C}"/>
                    </a:ext>
                  </a:extLst>
                </p:cNvPr>
                <p:cNvSpPr/>
                <p:nvPr/>
              </p:nvSpPr>
              <p:spPr>
                <a:xfrm>
                  <a:off x="6290547" y="3040585"/>
                  <a:ext cx="14512" cy="951424"/>
                </a:xfrm>
                <a:custGeom>
                  <a:avLst/>
                  <a:gdLst>
                    <a:gd name="connsiteX0" fmla="*/ 0 w 14512"/>
                    <a:gd name="connsiteY0" fmla="*/ 0 h 951424"/>
                    <a:gd name="connsiteX1" fmla="*/ 14513 w 14512"/>
                    <a:gd name="connsiteY1" fmla="*/ 0 h 951424"/>
                    <a:gd name="connsiteX2" fmla="*/ 14513 w 14512"/>
                    <a:gd name="connsiteY2" fmla="*/ 951425 h 951424"/>
                    <a:gd name="connsiteX3" fmla="*/ 0 w 14512"/>
                    <a:gd name="connsiteY3" fmla="*/ 951425 h 951424"/>
                    <a:gd name="connsiteX4" fmla="*/ 0 w 14512"/>
                    <a:gd name="connsiteY4" fmla="*/ 0 h 9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2" h="951424">
                      <a:moveTo>
                        <a:pt x="0" y="0"/>
                      </a:moveTo>
                      <a:lnTo>
                        <a:pt x="14513" y="0"/>
                      </a:lnTo>
                      <a:lnTo>
                        <a:pt x="14513" y="951425"/>
                      </a:lnTo>
                      <a:lnTo>
                        <a:pt x="0" y="951425"/>
                      </a:lnTo>
                      <a:lnTo>
                        <a:pt x="0" y="0"/>
                      </a:lnTo>
                    </a:path>
                  </a:pathLst>
                </a:custGeom>
                <a:solidFill>
                  <a:srgbClr val="FFFFFF">
                    <a:lumMod val="8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2" name="Freeform 631">
                  <a:extLst>
                    <a:ext uri="{FF2B5EF4-FFF2-40B4-BE49-F238E27FC236}">
                      <a16:creationId xmlns:a16="http://schemas.microsoft.com/office/drawing/2014/main" id="{E6D1A347-6622-C0FA-3DF2-18BF8985F005}"/>
                    </a:ext>
                  </a:extLst>
                </p:cNvPr>
                <p:cNvSpPr/>
                <p:nvPr/>
              </p:nvSpPr>
              <p:spPr>
                <a:xfrm>
                  <a:off x="6117057" y="2854715"/>
                  <a:ext cx="361491" cy="20841"/>
                </a:xfrm>
                <a:custGeom>
                  <a:avLst/>
                  <a:gdLst>
                    <a:gd name="connsiteX0" fmla="*/ 361492 w 361491"/>
                    <a:gd name="connsiteY0" fmla="*/ 20842 h 20841"/>
                    <a:gd name="connsiteX1" fmla="*/ 0 w 361491"/>
                    <a:gd name="connsiteY1" fmla="*/ 20842 h 20841"/>
                    <a:gd name="connsiteX2" fmla="*/ 0 w 361491"/>
                    <a:gd name="connsiteY2" fmla="*/ 0 h 20841"/>
                    <a:gd name="connsiteX3" fmla="*/ 361492 w 361491"/>
                    <a:gd name="connsiteY3" fmla="*/ 0 h 20841"/>
                    <a:gd name="connsiteX4" fmla="*/ 361492 w 361491"/>
                    <a:gd name="connsiteY4" fmla="*/ 20842 h 20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91" h="20841">
                      <a:moveTo>
                        <a:pt x="361492" y="20842"/>
                      </a:moveTo>
                      <a:lnTo>
                        <a:pt x="0" y="20842"/>
                      </a:lnTo>
                      <a:lnTo>
                        <a:pt x="0" y="0"/>
                      </a:lnTo>
                      <a:lnTo>
                        <a:pt x="361492" y="0"/>
                      </a:lnTo>
                      <a:lnTo>
                        <a:pt x="361492" y="2084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3" name="Freeform 632">
                  <a:extLst>
                    <a:ext uri="{FF2B5EF4-FFF2-40B4-BE49-F238E27FC236}">
                      <a16:creationId xmlns:a16="http://schemas.microsoft.com/office/drawing/2014/main" id="{BE73ED7B-5CEF-124F-16B7-67AF28820756}"/>
                    </a:ext>
                  </a:extLst>
                </p:cNvPr>
                <p:cNvSpPr/>
                <p:nvPr/>
              </p:nvSpPr>
              <p:spPr>
                <a:xfrm>
                  <a:off x="6105200" y="2826674"/>
                  <a:ext cx="385110" cy="30220"/>
                </a:xfrm>
                <a:custGeom>
                  <a:avLst/>
                  <a:gdLst>
                    <a:gd name="connsiteX0" fmla="*/ 0 w 385110"/>
                    <a:gd name="connsiteY0" fmla="*/ 30221 h 30220"/>
                    <a:gd name="connsiteX1" fmla="*/ 385110 w 385110"/>
                    <a:gd name="connsiteY1" fmla="*/ 30221 h 30220"/>
                    <a:gd name="connsiteX2" fmla="*/ 385110 w 385110"/>
                    <a:gd name="connsiteY2" fmla="*/ 0 h 30220"/>
                    <a:gd name="connsiteX3" fmla="*/ 0 w 385110"/>
                    <a:gd name="connsiteY3" fmla="*/ 0 h 30220"/>
                    <a:gd name="connsiteX4" fmla="*/ 0 w 385110"/>
                    <a:gd name="connsiteY4" fmla="*/ 30221 h 30220"/>
                    <a:gd name="connsiteX5" fmla="*/ 0 w 385110"/>
                    <a:gd name="connsiteY5" fmla="*/ 30221 h 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10" h="30220">
                      <a:moveTo>
                        <a:pt x="0" y="30221"/>
                      </a:moveTo>
                      <a:lnTo>
                        <a:pt x="385110" y="30221"/>
                      </a:lnTo>
                      <a:lnTo>
                        <a:pt x="385110" y="0"/>
                      </a:lnTo>
                      <a:lnTo>
                        <a:pt x="0" y="0"/>
                      </a:lnTo>
                      <a:lnTo>
                        <a:pt x="0" y="30221"/>
                      </a:lnTo>
                      <a:lnTo>
                        <a:pt x="0" y="30221"/>
                      </a:lnTo>
                      <a:close/>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4" name="Freeform 633">
                  <a:extLst>
                    <a:ext uri="{FF2B5EF4-FFF2-40B4-BE49-F238E27FC236}">
                      <a16:creationId xmlns:a16="http://schemas.microsoft.com/office/drawing/2014/main" id="{D9CA2F56-5D23-3E36-90DC-BFB36ED2B8C2}"/>
                    </a:ext>
                  </a:extLst>
                </p:cNvPr>
                <p:cNvSpPr/>
                <p:nvPr/>
              </p:nvSpPr>
              <p:spPr>
                <a:xfrm>
                  <a:off x="6137925" y="3019365"/>
                  <a:ext cx="22101" cy="21031"/>
                </a:xfrm>
                <a:custGeom>
                  <a:avLst/>
                  <a:gdLst>
                    <a:gd name="connsiteX0" fmla="*/ 22101 w 22101"/>
                    <a:gd name="connsiteY0" fmla="*/ 21031 h 21031"/>
                    <a:gd name="connsiteX1" fmla="*/ 0 w 22101"/>
                    <a:gd name="connsiteY1" fmla="*/ 21031 h 21031"/>
                    <a:gd name="connsiteX2" fmla="*/ 0 w 22101"/>
                    <a:gd name="connsiteY2" fmla="*/ 0 h 21031"/>
                    <a:gd name="connsiteX3" fmla="*/ 4174 w 22101"/>
                    <a:gd name="connsiteY3" fmla="*/ 3126 h 21031"/>
                    <a:gd name="connsiteX4" fmla="*/ 22101 w 22101"/>
                    <a:gd name="connsiteY4" fmla="*/ 21031 h 2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1" h="21031">
                      <a:moveTo>
                        <a:pt x="22101" y="21031"/>
                      </a:moveTo>
                      <a:lnTo>
                        <a:pt x="0" y="21031"/>
                      </a:lnTo>
                      <a:lnTo>
                        <a:pt x="0" y="0"/>
                      </a:lnTo>
                      <a:lnTo>
                        <a:pt x="4174" y="3126"/>
                      </a:lnTo>
                      <a:lnTo>
                        <a:pt x="22101" y="21031"/>
                      </a:lnTo>
                    </a:path>
                  </a:pathLst>
                </a:custGeom>
                <a:solidFill>
                  <a:srgbClr val="8CA8B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5" name="Freeform 634">
                  <a:extLst>
                    <a:ext uri="{FF2B5EF4-FFF2-40B4-BE49-F238E27FC236}">
                      <a16:creationId xmlns:a16="http://schemas.microsoft.com/office/drawing/2014/main" id="{50EF5905-7B9E-B60B-C5C6-7E52724347A8}"/>
                    </a:ext>
                  </a:extLst>
                </p:cNvPr>
                <p:cNvSpPr/>
                <p:nvPr/>
              </p:nvSpPr>
              <p:spPr>
                <a:xfrm>
                  <a:off x="6164295" y="3400958"/>
                  <a:ext cx="267016" cy="73703"/>
                </a:xfrm>
                <a:custGeom>
                  <a:avLst/>
                  <a:gdLst>
                    <a:gd name="connsiteX0" fmla="*/ 267016 w 267016"/>
                    <a:gd name="connsiteY0" fmla="*/ 73704 h 73703"/>
                    <a:gd name="connsiteX1" fmla="*/ 140764 w 267016"/>
                    <a:gd name="connsiteY1" fmla="*/ 73704 h 73703"/>
                    <a:gd name="connsiteX2" fmla="*/ 140764 w 267016"/>
                    <a:gd name="connsiteY2" fmla="*/ 0 h 73703"/>
                    <a:gd name="connsiteX3" fmla="*/ 267016 w 267016"/>
                    <a:gd name="connsiteY3" fmla="*/ 0 h 73703"/>
                    <a:gd name="connsiteX4" fmla="*/ 267016 w 267016"/>
                    <a:gd name="connsiteY4" fmla="*/ 73704 h 73703"/>
                    <a:gd name="connsiteX5" fmla="*/ 126252 w 267016"/>
                    <a:gd name="connsiteY5" fmla="*/ 73704 h 73703"/>
                    <a:gd name="connsiteX6" fmla="*/ 0 w 267016"/>
                    <a:gd name="connsiteY6" fmla="*/ 73704 h 73703"/>
                    <a:gd name="connsiteX7" fmla="*/ 0 w 267016"/>
                    <a:gd name="connsiteY7" fmla="*/ 0 h 73703"/>
                    <a:gd name="connsiteX8" fmla="*/ 126252 w 267016"/>
                    <a:gd name="connsiteY8" fmla="*/ 0 h 73703"/>
                    <a:gd name="connsiteX9" fmla="*/ 126252 w 267016"/>
                    <a:gd name="connsiteY9"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73703">
                      <a:moveTo>
                        <a:pt x="267016" y="73704"/>
                      </a:moveTo>
                      <a:lnTo>
                        <a:pt x="140764" y="73704"/>
                      </a:lnTo>
                      <a:lnTo>
                        <a:pt x="140764" y="0"/>
                      </a:lnTo>
                      <a:lnTo>
                        <a:pt x="267016" y="0"/>
                      </a:lnTo>
                      <a:lnTo>
                        <a:pt x="267016" y="73704"/>
                      </a:lnTo>
                      <a:moveTo>
                        <a:pt x="126252" y="73704"/>
                      </a:moveTo>
                      <a:lnTo>
                        <a:pt x="0" y="73704"/>
                      </a:lnTo>
                      <a:lnTo>
                        <a:pt x="0" y="0"/>
                      </a:lnTo>
                      <a:lnTo>
                        <a:pt x="126252" y="0"/>
                      </a:lnTo>
                      <a:lnTo>
                        <a:pt x="126252" y="73704"/>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6" name="Freeform 635">
                  <a:extLst>
                    <a:ext uri="{FF2B5EF4-FFF2-40B4-BE49-F238E27FC236}">
                      <a16:creationId xmlns:a16="http://schemas.microsoft.com/office/drawing/2014/main" id="{46442607-6192-B9CA-18A2-987D370D764D}"/>
                    </a:ext>
                  </a:extLst>
                </p:cNvPr>
                <p:cNvSpPr/>
                <p:nvPr/>
              </p:nvSpPr>
              <p:spPr>
                <a:xfrm>
                  <a:off x="6164295" y="3551492"/>
                  <a:ext cx="267016" cy="73703"/>
                </a:xfrm>
                <a:custGeom>
                  <a:avLst/>
                  <a:gdLst>
                    <a:gd name="connsiteX0" fmla="*/ 267016 w 267016"/>
                    <a:gd name="connsiteY0" fmla="*/ 73704 h 73703"/>
                    <a:gd name="connsiteX1" fmla="*/ 140764 w 267016"/>
                    <a:gd name="connsiteY1" fmla="*/ 73704 h 73703"/>
                    <a:gd name="connsiteX2" fmla="*/ 140764 w 267016"/>
                    <a:gd name="connsiteY2" fmla="*/ 0 h 73703"/>
                    <a:gd name="connsiteX3" fmla="*/ 267016 w 267016"/>
                    <a:gd name="connsiteY3" fmla="*/ 0 h 73703"/>
                    <a:gd name="connsiteX4" fmla="*/ 267016 w 267016"/>
                    <a:gd name="connsiteY4" fmla="*/ 73704 h 73703"/>
                    <a:gd name="connsiteX5" fmla="*/ 126252 w 267016"/>
                    <a:gd name="connsiteY5" fmla="*/ 73704 h 73703"/>
                    <a:gd name="connsiteX6" fmla="*/ 0 w 267016"/>
                    <a:gd name="connsiteY6" fmla="*/ 73704 h 73703"/>
                    <a:gd name="connsiteX7" fmla="*/ 0 w 267016"/>
                    <a:gd name="connsiteY7" fmla="*/ 0 h 73703"/>
                    <a:gd name="connsiteX8" fmla="*/ 126252 w 267016"/>
                    <a:gd name="connsiteY8" fmla="*/ 0 h 73703"/>
                    <a:gd name="connsiteX9" fmla="*/ 126252 w 267016"/>
                    <a:gd name="connsiteY9"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73703">
                      <a:moveTo>
                        <a:pt x="267016" y="73704"/>
                      </a:moveTo>
                      <a:lnTo>
                        <a:pt x="140764" y="73704"/>
                      </a:lnTo>
                      <a:lnTo>
                        <a:pt x="140764" y="0"/>
                      </a:lnTo>
                      <a:lnTo>
                        <a:pt x="267016" y="0"/>
                      </a:lnTo>
                      <a:lnTo>
                        <a:pt x="267016" y="73704"/>
                      </a:lnTo>
                      <a:moveTo>
                        <a:pt x="126252" y="73704"/>
                      </a:moveTo>
                      <a:lnTo>
                        <a:pt x="0" y="73704"/>
                      </a:lnTo>
                      <a:lnTo>
                        <a:pt x="0" y="0"/>
                      </a:lnTo>
                      <a:lnTo>
                        <a:pt x="126252" y="0"/>
                      </a:lnTo>
                      <a:lnTo>
                        <a:pt x="126252" y="73704"/>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7" name="Freeform 636">
                  <a:extLst>
                    <a:ext uri="{FF2B5EF4-FFF2-40B4-BE49-F238E27FC236}">
                      <a16:creationId xmlns:a16="http://schemas.microsoft.com/office/drawing/2014/main" id="{E5795D9F-6129-CEC3-07B7-7E3D5814E2AC}"/>
                    </a:ext>
                  </a:extLst>
                </p:cNvPr>
                <p:cNvSpPr/>
                <p:nvPr/>
              </p:nvSpPr>
              <p:spPr>
                <a:xfrm>
                  <a:off x="6164295" y="3702026"/>
                  <a:ext cx="267016" cy="73703"/>
                </a:xfrm>
                <a:custGeom>
                  <a:avLst/>
                  <a:gdLst>
                    <a:gd name="connsiteX0" fmla="*/ 267016 w 267016"/>
                    <a:gd name="connsiteY0" fmla="*/ 73704 h 73703"/>
                    <a:gd name="connsiteX1" fmla="*/ 140764 w 267016"/>
                    <a:gd name="connsiteY1" fmla="*/ 73704 h 73703"/>
                    <a:gd name="connsiteX2" fmla="*/ 140764 w 267016"/>
                    <a:gd name="connsiteY2" fmla="*/ 0 h 73703"/>
                    <a:gd name="connsiteX3" fmla="*/ 267016 w 267016"/>
                    <a:gd name="connsiteY3" fmla="*/ 0 h 73703"/>
                    <a:gd name="connsiteX4" fmla="*/ 267016 w 267016"/>
                    <a:gd name="connsiteY4" fmla="*/ 73704 h 73703"/>
                    <a:gd name="connsiteX5" fmla="*/ 126252 w 267016"/>
                    <a:gd name="connsiteY5" fmla="*/ 73704 h 73703"/>
                    <a:gd name="connsiteX6" fmla="*/ 0 w 267016"/>
                    <a:gd name="connsiteY6" fmla="*/ 73704 h 73703"/>
                    <a:gd name="connsiteX7" fmla="*/ 0 w 267016"/>
                    <a:gd name="connsiteY7" fmla="*/ 0 h 73703"/>
                    <a:gd name="connsiteX8" fmla="*/ 126252 w 267016"/>
                    <a:gd name="connsiteY8" fmla="*/ 0 h 73703"/>
                    <a:gd name="connsiteX9" fmla="*/ 126252 w 267016"/>
                    <a:gd name="connsiteY9"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73703">
                      <a:moveTo>
                        <a:pt x="267016" y="73704"/>
                      </a:moveTo>
                      <a:lnTo>
                        <a:pt x="140764" y="73704"/>
                      </a:lnTo>
                      <a:lnTo>
                        <a:pt x="140764" y="0"/>
                      </a:lnTo>
                      <a:lnTo>
                        <a:pt x="267016" y="0"/>
                      </a:lnTo>
                      <a:lnTo>
                        <a:pt x="267016" y="73704"/>
                      </a:lnTo>
                      <a:moveTo>
                        <a:pt x="126252" y="73704"/>
                      </a:moveTo>
                      <a:lnTo>
                        <a:pt x="0" y="73704"/>
                      </a:lnTo>
                      <a:lnTo>
                        <a:pt x="0" y="0"/>
                      </a:lnTo>
                      <a:lnTo>
                        <a:pt x="126252" y="0"/>
                      </a:lnTo>
                      <a:lnTo>
                        <a:pt x="126252" y="73704"/>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8" name="Freeform 637">
                  <a:extLst>
                    <a:ext uri="{FF2B5EF4-FFF2-40B4-BE49-F238E27FC236}">
                      <a16:creationId xmlns:a16="http://schemas.microsoft.com/office/drawing/2014/main" id="{CE2DAAD7-7708-CDC9-9794-E119763C33CC}"/>
                    </a:ext>
                  </a:extLst>
                </p:cNvPr>
                <p:cNvSpPr/>
                <p:nvPr/>
              </p:nvSpPr>
              <p:spPr>
                <a:xfrm>
                  <a:off x="6164295" y="3852560"/>
                  <a:ext cx="267016" cy="73703"/>
                </a:xfrm>
                <a:custGeom>
                  <a:avLst/>
                  <a:gdLst>
                    <a:gd name="connsiteX0" fmla="*/ 267016 w 267016"/>
                    <a:gd name="connsiteY0" fmla="*/ 73704 h 73703"/>
                    <a:gd name="connsiteX1" fmla="*/ 140764 w 267016"/>
                    <a:gd name="connsiteY1" fmla="*/ 73704 h 73703"/>
                    <a:gd name="connsiteX2" fmla="*/ 140764 w 267016"/>
                    <a:gd name="connsiteY2" fmla="*/ 0 h 73703"/>
                    <a:gd name="connsiteX3" fmla="*/ 267016 w 267016"/>
                    <a:gd name="connsiteY3" fmla="*/ 0 h 73703"/>
                    <a:gd name="connsiteX4" fmla="*/ 267016 w 267016"/>
                    <a:gd name="connsiteY4" fmla="*/ 73704 h 73703"/>
                    <a:gd name="connsiteX5" fmla="*/ 126252 w 267016"/>
                    <a:gd name="connsiteY5" fmla="*/ 73704 h 73703"/>
                    <a:gd name="connsiteX6" fmla="*/ 0 w 267016"/>
                    <a:gd name="connsiteY6" fmla="*/ 73704 h 73703"/>
                    <a:gd name="connsiteX7" fmla="*/ 0 w 267016"/>
                    <a:gd name="connsiteY7" fmla="*/ 0 h 73703"/>
                    <a:gd name="connsiteX8" fmla="*/ 126252 w 267016"/>
                    <a:gd name="connsiteY8" fmla="*/ 0 h 73703"/>
                    <a:gd name="connsiteX9" fmla="*/ 126252 w 267016"/>
                    <a:gd name="connsiteY9"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73703">
                      <a:moveTo>
                        <a:pt x="267016" y="73704"/>
                      </a:moveTo>
                      <a:lnTo>
                        <a:pt x="140764" y="73704"/>
                      </a:lnTo>
                      <a:lnTo>
                        <a:pt x="140764" y="0"/>
                      </a:lnTo>
                      <a:lnTo>
                        <a:pt x="267016" y="0"/>
                      </a:lnTo>
                      <a:lnTo>
                        <a:pt x="267016" y="73704"/>
                      </a:lnTo>
                      <a:moveTo>
                        <a:pt x="126252" y="73704"/>
                      </a:moveTo>
                      <a:lnTo>
                        <a:pt x="0" y="73704"/>
                      </a:lnTo>
                      <a:lnTo>
                        <a:pt x="0" y="0"/>
                      </a:lnTo>
                      <a:lnTo>
                        <a:pt x="126252" y="0"/>
                      </a:lnTo>
                      <a:lnTo>
                        <a:pt x="126252" y="73704"/>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39" name="Freeform 638">
                  <a:extLst>
                    <a:ext uri="{FF2B5EF4-FFF2-40B4-BE49-F238E27FC236}">
                      <a16:creationId xmlns:a16="http://schemas.microsoft.com/office/drawing/2014/main" id="{02AAC8D8-BC00-EA02-E6C6-2988EA07E5D3}"/>
                    </a:ext>
                  </a:extLst>
                </p:cNvPr>
                <p:cNvSpPr/>
                <p:nvPr/>
              </p:nvSpPr>
              <p:spPr>
                <a:xfrm>
                  <a:off x="6164295" y="3376232"/>
                  <a:ext cx="267016" cy="24725"/>
                </a:xfrm>
                <a:custGeom>
                  <a:avLst/>
                  <a:gdLst>
                    <a:gd name="connsiteX0" fmla="*/ 267016 w 267016"/>
                    <a:gd name="connsiteY0" fmla="*/ 24726 h 24725"/>
                    <a:gd name="connsiteX1" fmla="*/ 140764 w 267016"/>
                    <a:gd name="connsiteY1" fmla="*/ 24726 h 24725"/>
                    <a:gd name="connsiteX2" fmla="*/ 140764 w 267016"/>
                    <a:gd name="connsiteY2" fmla="*/ 0 h 24725"/>
                    <a:gd name="connsiteX3" fmla="*/ 267016 w 267016"/>
                    <a:gd name="connsiteY3" fmla="*/ 0 h 24725"/>
                    <a:gd name="connsiteX4" fmla="*/ 267016 w 267016"/>
                    <a:gd name="connsiteY4" fmla="*/ 24726 h 24725"/>
                    <a:gd name="connsiteX5" fmla="*/ 126252 w 267016"/>
                    <a:gd name="connsiteY5" fmla="*/ 24726 h 24725"/>
                    <a:gd name="connsiteX6" fmla="*/ 0 w 267016"/>
                    <a:gd name="connsiteY6" fmla="*/ 24726 h 24725"/>
                    <a:gd name="connsiteX7" fmla="*/ 0 w 267016"/>
                    <a:gd name="connsiteY7" fmla="*/ 0 h 24725"/>
                    <a:gd name="connsiteX8" fmla="*/ 126252 w 267016"/>
                    <a:gd name="connsiteY8" fmla="*/ 0 h 24725"/>
                    <a:gd name="connsiteX9" fmla="*/ 126252 w 267016"/>
                    <a:gd name="connsiteY9" fmla="*/ 24726 h 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24725">
                      <a:moveTo>
                        <a:pt x="267016" y="24726"/>
                      </a:moveTo>
                      <a:lnTo>
                        <a:pt x="140764" y="24726"/>
                      </a:lnTo>
                      <a:lnTo>
                        <a:pt x="140764" y="0"/>
                      </a:lnTo>
                      <a:lnTo>
                        <a:pt x="267016" y="0"/>
                      </a:lnTo>
                      <a:lnTo>
                        <a:pt x="267016" y="24726"/>
                      </a:lnTo>
                      <a:moveTo>
                        <a:pt x="126252" y="24726"/>
                      </a:moveTo>
                      <a:lnTo>
                        <a:pt x="0" y="24726"/>
                      </a:lnTo>
                      <a:lnTo>
                        <a:pt x="0" y="0"/>
                      </a:lnTo>
                      <a:lnTo>
                        <a:pt x="126252" y="0"/>
                      </a:lnTo>
                      <a:lnTo>
                        <a:pt x="126252" y="24726"/>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0" name="Freeform 639">
                  <a:extLst>
                    <a:ext uri="{FF2B5EF4-FFF2-40B4-BE49-F238E27FC236}">
                      <a16:creationId xmlns:a16="http://schemas.microsoft.com/office/drawing/2014/main" id="{F864BD17-92B9-763F-FAC1-751F5FB3EA2F}"/>
                    </a:ext>
                  </a:extLst>
                </p:cNvPr>
                <p:cNvSpPr/>
                <p:nvPr/>
              </p:nvSpPr>
              <p:spPr>
                <a:xfrm>
                  <a:off x="6164295" y="3526766"/>
                  <a:ext cx="267016" cy="24725"/>
                </a:xfrm>
                <a:custGeom>
                  <a:avLst/>
                  <a:gdLst>
                    <a:gd name="connsiteX0" fmla="*/ 267016 w 267016"/>
                    <a:gd name="connsiteY0" fmla="*/ 24726 h 24725"/>
                    <a:gd name="connsiteX1" fmla="*/ 140764 w 267016"/>
                    <a:gd name="connsiteY1" fmla="*/ 24726 h 24725"/>
                    <a:gd name="connsiteX2" fmla="*/ 140764 w 267016"/>
                    <a:gd name="connsiteY2" fmla="*/ 0 h 24725"/>
                    <a:gd name="connsiteX3" fmla="*/ 267016 w 267016"/>
                    <a:gd name="connsiteY3" fmla="*/ 0 h 24725"/>
                    <a:gd name="connsiteX4" fmla="*/ 267016 w 267016"/>
                    <a:gd name="connsiteY4" fmla="*/ 24726 h 24725"/>
                    <a:gd name="connsiteX5" fmla="*/ 126252 w 267016"/>
                    <a:gd name="connsiteY5" fmla="*/ 24726 h 24725"/>
                    <a:gd name="connsiteX6" fmla="*/ 0 w 267016"/>
                    <a:gd name="connsiteY6" fmla="*/ 24726 h 24725"/>
                    <a:gd name="connsiteX7" fmla="*/ 0 w 267016"/>
                    <a:gd name="connsiteY7" fmla="*/ 0 h 24725"/>
                    <a:gd name="connsiteX8" fmla="*/ 126252 w 267016"/>
                    <a:gd name="connsiteY8" fmla="*/ 0 h 24725"/>
                    <a:gd name="connsiteX9" fmla="*/ 126252 w 267016"/>
                    <a:gd name="connsiteY9" fmla="*/ 24726 h 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24725">
                      <a:moveTo>
                        <a:pt x="267016" y="24726"/>
                      </a:moveTo>
                      <a:lnTo>
                        <a:pt x="140764" y="24726"/>
                      </a:lnTo>
                      <a:lnTo>
                        <a:pt x="140764" y="0"/>
                      </a:lnTo>
                      <a:lnTo>
                        <a:pt x="267016" y="0"/>
                      </a:lnTo>
                      <a:lnTo>
                        <a:pt x="267016" y="24726"/>
                      </a:lnTo>
                      <a:moveTo>
                        <a:pt x="126252" y="24726"/>
                      </a:moveTo>
                      <a:lnTo>
                        <a:pt x="0" y="24726"/>
                      </a:lnTo>
                      <a:lnTo>
                        <a:pt x="0" y="0"/>
                      </a:lnTo>
                      <a:lnTo>
                        <a:pt x="126252" y="0"/>
                      </a:lnTo>
                      <a:lnTo>
                        <a:pt x="126252" y="24726"/>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1" name="Freeform 640">
                  <a:extLst>
                    <a:ext uri="{FF2B5EF4-FFF2-40B4-BE49-F238E27FC236}">
                      <a16:creationId xmlns:a16="http://schemas.microsoft.com/office/drawing/2014/main" id="{57AEE5FD-B7D9-D594-ECF5-6B39698C2D8C}"/>
                    </a:ext>
                  </a:extLst>
                </p:cNvPr>
                <p:cNvSpPr/>
                <p:nvPr/>
              </p:nvSpPr>
              <p:spPr>
                <a:xfrm>
                  <a:off x="6164295" y="3677300"/>
                  <a:ext cx="267016" cy="24725"/>
                </a:xfrm>
                <a:custGeom>
                  <a:avLst/>
                  <a:gdLst>
                    <a:gd name="connsiteX0" fmla="*/ 267016 w 267016"/>
                    <a:gd name="connsiteY0" fmla="*/ 24726 h 24725"/>
                    <a:gd name="connsiteX1" fmla="*/ 140764 w 267016"/>
                    <a:gd name="connsiteY1" fmla="*/ 24726 h 24725"/>
                    <a:gd name="connsiteX2" fmla="*/ 140764 w 267016"/>
                    <a:gd name="connsiteY2" fmla="*/ 0 h 24725"/>
                    <a:gd name="connsiteX3" fmla="*/ 267016 w 267016"/>
                    <a:gd name="connsiteY3" fmla="*/ 0 h 24725"/>
                    <a:gd name="connsiteX4" fmla="*/ 267016 w 267016"/>
                    <a:gd name="connsiteY4" fmla="*/ 24726 h 24725"/>
                    <a:gd name="connsiteX5" fmla="*/ 126252 w 267016"/>
                    <a:gd name="connsiteY5" fmla="*/ 24726 h 24725"/>
                    <a:gd name="connsiteX6" fmla="*/ 0 w 267016"/>
                    <a:gd name="connsiteY6" fmla="*/ 24726 h 24725"/>
                    <a:gd name="connsiteX7" fmla="*/ 0 w 267016"/>
                    <a:gd name="connsiteY7" fmla="*/ 0 h 24725"/>
                    <a:gd name="connsiteX8" fmla="*/ 126252 w 267016"/>
                    <a:gd name="connsiteY8" fmla="*/ 0 h 24725"/>
                    <a:gd name="connsiteX9" fmla="*/ 126252 w 267016"/>
                    <a:gd name="connsiteY9" fmla="*/ 24726 h 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24725">
                      <a:moveTo>
                        <a:pt x="267016" y="24726"/>
                      </a:moveTo>
                      <a:lnTo>
                        <a:pt x="140764" y="24726"/>
                      </a:lnTo>
                      <a:lnTo>
                        <a:pt x="140764" y="0"/>
                      </a:lnTo>
                      <a:lnTo>
                        <a:pt x="267016" y="0"/>
                      </a:lnTo>
                      <a:lnTo>
                        <a:pt x="267016" y="24726"/>
                      </a:lnTo>
                      <a:moveTo>
                        <a:pt x="126252" y="24726"/>
                      </a:moveTo>
                      <a:lnTo>
                        <a:pt x="0" y="24726"/>
                      </a:lnTo>
                      <a:lnTo>
                        <a:pt x="0" y="0"/>
                      </a:lnTo>
                      <a:lnTo>
                        <a:pt x="126252" y="0"/>
                      </a:lnTo>
                      <a:lnTo>
                        <a:pt x="126252" y="24726"/>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2" name="Freeform 641">
                  <a:extLst>
                    <a:ext uri="{FF2B5EF4-FFF2-40B4-BE49-F238E27FC236}">
                      <a16:creationId xmlns:a16="http://schemas.microsoft.com/office/drawing/2014/main" id="{04B97237-2596-630D-16AD-6F91C680AC8A}"/>
                    </a:ext>
                  </a:extLst>
                </p:cNvPr>
                <p:cNvSpPr/>
                <p:nvPr/>
              </p:nvSpPr>
              <p:spPr>
                <a:xfrm>
                  <a:off x="6164295" y="3827834"/>
                  <a:ext cx="267016" cy="24725"/>
                </a:xfrm>
                <a:custGeom>
                  <a:avLst/>
                  <a:gdLst>
                    <a:gd name="connsiteX0" fmla="*/ 267016 w 267016"/>
                    <a:gd name="connsiteY0" fmla="*/ 24726 h 24725"/>
                    <a:gd name="connsiteX1" fmla="*/ 140764 w 267016"/>
                    <a:gd name="connsiteY1" fmla="*/ 24726 h 24725"/>
                    <a:gd name="connsiteX2" fmla="*/ 140764 w 267016"/>
                    <a:gd name="connsiteY2" fmla="*/ 0 h 24725"/>
                    <a:gd name="connsiteX3" fmla="*/ 267016 w 267016"/>
                    <a:gd name="connsiteY3" fmla="*/ 0 h 24725"/>
                    <a:gd name="connsiteX4" fmla="*/ 267016 w 267016"/>
                    <a:gd name="connsiteY4" fmla="*/ 24726 h 24725"/>
                    <a:gd name="connsiteX5" fmla="*/ 126252 w 267016"/>
                    <a:gd name="connsiteY5" fmla="*/ 24726 h 24725"/>
                    <a:gd name="connsiteX6" fmla="*/ 0 w 267016"/>
                    <a:gd name="connsiteY6" fmla="*/ 24726 h 24725"/>
                    <a:gd name="connsiteX7" fmla="*/ 0 w 267016"/>
                    <a:gd name="connsiteY7" fmla="*/ 0 h 24725"/>
                    <a:gd name="connsiteX8" fmla="*/ 126252 w 267016"/>
                    <a:gd name="connsiteY8" fmla="*/ 0 h 24725"/>
                    <a:gd name="connsiteX9" fmla="*/ 126252 w 267016"/>
                    <a:gd name="connsiteY9" fmla="*/ 24726 h 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24725">
                      <a:moveTo>
                        <a:pt x="267016" y="24726"/>
                      </a:moveTo>
                      <a:lnTo>
                        <a:pt x="140764" y="24726"/>
                      </a:lnTo>
                      <a:lnTo>
                        <a:pt x="140764" y="0"/>
                      </a:lnTo>
                      <a:lnTo>
                        <a:pt x="267016" y="0"/>
                      </a:lnTo>
                      <a:lnTo>
                        <a:pt x="267016" y="24726"/>
                      </a:lnTo>
                      <a:moveTo>
                        <a:pt x="126252" y="24726"/>
                      </a:moveTo>
                      <a:lnTo>
                        <a:pt x="0" y="24726"/>
                      </a:lnTo>
                      <a:lnTo>
                        <a:pt x="0" y="0"/>
                      </a:lnTo>
                      <a:lnTo>
                        <a:pt x="126252" y="0"/>
                      </a:lnTo>
                      <a:lnTo>
                        <a:pt x="126252" y="24726"/>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3" name="Freeform 642">
                  <a:extLst>
                    <a:ext uri="{FF2B5EF4-FFF2-40B4-BE49-F238E27FC236}">
                      <a16:creationId xmlns:a16="http://schemas.microsoft.com/office/drawing/2014/main" id="{E22E701C-F225-C6A7-22B7-62CF013099CE}"/>
                    </a:ext>
                  </a:extLst>
                </p:cNvPr>
                <p:cNvSpPr/>
                <p:nvPr/>
              </p:nvSpPr>
              <p:spPr>
                <a:xfrm>
                  <a:off x="6431311" y="3400958"/>
                  <a:ext cx="26369" cy="73703"/>
                </a:xfrm>
                <a:custGeom>
                  <a:avLst/>
                  <a:gdLst>
                    <a:gd name="connsiteX0" fmla="*/ 26370 w 26369"/>
                    <a:gd name="connsiteY0" fmla="*/ 73704 h 73703"/>
                    <a:gd name="connsiteX1" fmla="*/ 26370 w 26369"/>
                    <a:gd name="connsiteY1" fmla="*/ 73704 h 73703"/>
                    <a:gd name="connsiteX2" fmla="*/ 0 w 26369"/>
                    <a:gd name="connsiteY2" fmla="*/ 73704 h 73703"/>
                    <a:gd name="connsiteX3" fmla="*/ 0 w 26369"/>
                    <a:gd name="connsiteY3" fmla="*/ 0 h 73703"/>
                    <a:gd name="connsiteX4" fmla="*/ 26370 w 26369"/>
                    <a:gd name="connsiteY4" fmla="*/ 0 h 73703"/>
                    <a:gd name="connsiteX5" fmla="*/ 26370 w 26369"/>
                    <a:gd name="connsiteY5"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03">
                      <a:moveTo>
                        <a:pt x="26370" y="73704"/>
                      </a:moveTo>
                      <a:lnTo>
                        <a:pt x="26370" y="73704"/>
                      </a:ln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4" name="Freeform 643">
                  <a:extLst>
                    <a:ext uri="{FF2B5EF4-FFF2-40B4-BE49-F238E27FC236}">
                      <a16:creationId xmlns:a16="http://schemas.microsoft.com/office/drawing/2014/main" id="{573D1CD9-C577-8A1C-452F-C5D40041470F}"/>
                    </a:ext>
                  </a:extLst>
                </p:cNvPr>
                <p:cNvSpPr/>
                <p:nvPr/>
              </p:nvSpPr>
              <p:spPr>
                <a:xfrm>
                  <a:off x="6431311" y="3551492"/>
                  <a:ext cx="26369" cy="73703"/>
                </a:xfrm>
                <a:custGeom>
                  <a:avLst/>
                  <a:gdLst>
                    <a:gd name="connsiteX0" fmla="*/ 26370 w 26369"/>
                    <a:gd name="connsiteY0" fmla="*/ 73704 h 73703"/>
                    <a:gd name="connsiteX1" fmla="*/ 26370 w 26369"/>
                    <a:gd name="connsiteY1" fmla="*/ 73704 h 73703"/>
                    <a:gd name="connsiteX2" fmla="*/ 0 w 26369"/>
                    <a:gd name="connsiteY2" fmla="*/ 73704 h 73703"/>
                    <a:gd name="connsiteX3" fmla="*/ 0 w 26369"/>
                    <a:gd name="connsiteY3" fmla="*/ 0 h 73703"/>
                    <a:gd name="connsiteX4" fmla="*/ 26370 w 26369"/>
                    <a:gd name="connsiteY4" fmla="*/ 0 h 73703"/>
                    <a:gd name="connsiteX5" fmla="*/ 26370 w 26369"/>
                    <a:gd name="connsiteY5"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03">
                      <a:moveTo>
                        <a:pt x="26370" y="73704"/>
                      </a:moveTo>
                      <a:lnTo>
                        <a:pt x="26370" y="73704"/>
                      </a:ln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5" name="Freeform 644">
                  <a:extLst>
                    <a:ext uri="{FF2B5EF4-FFF2-40B4-BE49-F238E27FC236}">
                      <a16:creationId xmlns:a16="http://schemas.microsoft.com/office/drawing/2014/main" id="{A92158BA-0A36-F76A-36E3-8A2006B1CFA7}"/>
                    </a:ext>
                  </a:extLst>
                </p:cNvPr>
                <p:cNvSpPr/>
                <p:nvPr/>
              </p:nvSpPr>
              <p:spPr>
                <a:xfrm>
                  <a:off x="6431311" y="3702026"/>
                  <a:ext cx="26369" cy="73703"/>
                </a:xfrm>
                <a:custGeom>
                  <a:avLst/>
                  <a:gdLst>
                    <a:gd name="connsiteX0" fmla="*/ 26370 w 26369"/>
                    <a:gd name="connsiteY0" fmla="*/ 73704 h 73703"/>
                    <a:gd name="connsiteX1" fmla="*/ 26370 w 26369"/>
                    <a:gd name="connsiteY1" fmla="*/ 73704 h 73703"/>
                    <a:gd name="connsiteX2" fmla="*/ 0 w 26369"/>
                    <a:gd name="connsiteY2" fmla="*/ 73704 h 73703"/>
                    <a:gd name="connsiteX3" fmla="*/ 0 w 26369"/>
                    <a:gd name="connsiteY3" fmla="*/ 0 h 73703"/>
                    <a:gd name="connsiteX4" fmla="*/ 26370 w 26369"/>
                    <a:gd name="connsiteY4" fmla="*/ 0 h 73703"/>
                    <a:gd name="connsiteX5" fmla="*/ 26370 w 26369"/>
                    <a:gd name="connsiteY5"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03">
                      <a:moveTo>
                        <a:pt x="26370" y="73704"/>
                      </a:moveTo>
                      <a:lnTo>
                        <a:pt x="26370" y="73704"/>
                      </a:ln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6" name="Freeform 645">
                  <a:extLst>
                    <a:ext uri="{FF2B5EF4-FFF2-40B4-BE49-F238E27FC236}">
                      <a16:creationId xmlns:a16="http://schemas.microsoft.com/office/drawing/2014/main" id="{F3A35868-678B-DB7F-91F7-82154A45DEBA}"/>
                    </a:ext>
                  </a:extLst>
                </p:cNvPr>
                <p:cNvSpPr/>
                <p:nvPr/>
              </p:nvSpPr>
              <p:spPr>
                <a:xfrm>
                  <a:off x="6431311" y="3852560"/>
                  <a:ext cx="26369" cy="73703"/>
                </a:xfrm>
                <a:custGeom>
                  <a:avLst/>
                  <a:gdLst>
                    <a:gd name="connsiteX0" fmla="*/ 26370 w 26369"/>
                    <a:gd name="connsiteY0" fmla="*/ 73704 h 73703"/>
                    <a:gd name="connsiteX1" fmla="*/ 26370 w 26369"/>
                    <a:gd name="connsiteY1" fmla="*/ 73704 h 73703"/>
                    <a:gd name="connsiteX2" fmla="*/ 0 w 26369"/>
                    <a:gd name="connsiteY2" fmla="*/ 73704 h 73703"/>
                    <a:gd name="connsiteX3" fmla="*/ 0 w 26369"/>
                    <a:gd name="connsiteY3" fmla="*/ 0 h 73703"/>
                    <a:gd name="connsiteX4" fmla="*/ 26370 w 26369"/>
                    <a:gd name="connsiteY4" fmla="*/ 0 h 73703"/>
                    <a:gd name="connsiteX5" fmla="*/ 26370 w 26369"/>
                    <a:gd name="connsiteY5"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03">
                      <a:moveTo>
                        <a:pt x="26370" y="73704"/>
                      </a:moveTo>
                      <a:lnTo>
                        <a:pt x="26370" y="73704"/>
                      </a:ln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7" name="Freeform 646">
                  <a:extLst>
                    <a:ext uri="{FF2B5EF4-FFF2-40B4-BE49-F238E27FC236}">
                      <a16:creationId xmlns:a16="http://schemas.microsoft.com/office/drawing/2014/main" id="{1C06747C-0E8F-EFCC-C859-44DFB131F8BE}"/>
                    </a:ext>
                  </a:extLst>
                </p:cNvPr>
                <p:cNvSpPr/>
                <p:nvPr/>
              </p:nvSpPr>
              <p:spPr>
                <a:xfrm>
                  <a:off x="6431311" y="3376232"/>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8" name="Freeform 647">
                  <a:extLst>
                    <a:ext uri="{FF2B5EF4-FFF2-40B4-BE49-F238E27FC236}">
                      <a16:creationId xmlns:a16="http://schemas.microsoft.com/office/drawing/2014/main" id="{A2AB92A6-8F38-2E31-04A1-E6352A8DE7C9}"/>
                    </a:ext>
                  </a:extLst>
                </p:cNvPr>
                <p:cNvSpPr/>
                <p:nvPr/>
              </p:nvSpPr>
              <p:spPr>
                <a:xfrm>
                  <a:off x="6431311" y="3526766"/>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49" name="Freeform 648">
                  <a:extLst>
                    <a:ext uri="{FF2B5EF4-FFF2-40B4-BE49-F238E27FC236}">
                      <a16:creationId xmlns:a16="http://schemas.microsoft.com/office/drawing/2014/main" id="{4C49DBD7-F66A-26AC-6CD7-268437B1A484}"/>
                    </a:ext>
                  </a:extLst>
                </p:cNvPr>
                <p:cNvSpPr/>
                <p:nvPr/>
              </p:nvSpPr>
              <p:spPr>
                <a:xfrm>
                  <a:off x="6431311" y="3677300"/>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0" name="Freeform 649">
                  <a:extLst>
                    <a:ext uri="{FF2B5EF4-FFF2-40B4-BE49-F238E27FC236}">
                      <a16:creationId xmlns:a16="http://schemas.microsoft.com/office/drawing/2014/main" id="{01221659-DEE5-13DC-D5DB-F060D5145043}"/>
                    </a:ext>
                  </a:extLst>
                </p:cNvPr>
                <p:cNvSpPr/>
                <p:nvPr/>
              </p:nvSpPr>
              <p:spPr>
                <a:xfrm>
                  <a:off x="6431311" y="3827834"/>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1" name="Freeform 650">
                  <a:extLst>
                    <a:ext uri="{FF2B5EF4-FFF2-40B4-BE49-F238E27FC236}">
                      <a16:creationId xmlns:a16="http://schemas.microsoft.com/office/drawing/2014/main" id="{2159575A-8651-B77A-76F4-D117E54A00C9}"/>
                    </a:ext>
                  </a:extLst>
                </p:cNvPr>
                <p:cNvSpPr/>
                <p:nvPr/>
              </p:nvSpPr>
              <p:spPr>
                <a:xfrm>
                  <a:off x="6137925" y="3040396"/>
                  <a:ext cx="22385" cy="189"/>
                </a:xfrm>
                <a:custGeom>
                  <a:avLst/>
                  <a:gdLst>
                    <a:gd name="connsiteX0" fmla="*/ 22386 w 22385"/>
                    <a:gd name="connsiteY0" fmla="*/ 189 h 189"/>
                    <a:gd name="connsiteX1" fmla="*/ 0 w 22385"/>
                    <a:gd name="connsiteY1" fmla="*/ 189 h 189"/>
                    <a:gd name="connsiteX2" fmla="*/ 0 w 22385"/>
                    <a:gd name="connsiteY2" fmla="*/ 0 h 189"/>
                    <a:gd name="connsiteX3" fmla="*/ 22101 w 22385"/>
                    <a:gd name="connsiteY3" fmla="*/ 0 h 189"/>
                    <a:gd name="connsiteX4" fmla="*/ 22386 w 22385"/>
                    <a:gd name="connsiteY4" fmla="*/ 189 h 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5" h="189">
                      <a:moveTo>
                        <a:pt x="22386" y="189"/>
                      </a:moveTo>
                      <a:lnTo>
                        <a:pt x="0" y="189"/>
                      </a:lnTo>
                      <a:lnTo>
                        <a:pt x="0" y="0"/>
                      </a:lnTo>
                      <a:lnTo>
                        <a:pt x="22101" y="0"/>
                      </a:lnTo>
                      <a:lnTo>
                        <a:pt x="22386" y="189"/>
                      </a:lnTo>
                    </a:path>
                  </a:pathLst>
                </a:custGeom>
                <a:solidFill>
                  <a:srgbClr val="66858F"/>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2" name="Freeform 651">
                  <a:extLst>
                    <a:ext uri="{FF2B5EF4-FFF2-40B4-BE49-F238E27FC236}">
                      <a16:creationId xmlns:a16="http://schemas.microsoft.com/office/drawing/2014/main" id="{ABD34FAA-8C24-6EF9-6153-AE20C0046A22}"/>
                    </a:ext>
                  </a:extLst>
                </p:cNvPr>
                <p:cNvSpPr/>
                <p:nvPr/>
              </p:nvSpPr>
              <p:spPr>
                <a:xfrm>
                  <a:off x="6137925" y="3099890"/>
                  <a:ext cx="26369" cy="73798"/>
                </a:xfrm>
                <a:custGeom>
                  <a:avLst/>
                  <a:gdLst>
                    <a:gd name="connsiteX0" fmla="*/ 26370 w 26369"/>
                    <a:gd name="connsiteY0" fmla="*/ 73799 h 73798"/>
                    <a:gd name="connsiteX1" fmla="*/ 0 w 26369"/>
                    <a:gd name="connsiteY1" fmla="*/ 73799 h 73798"/>
                    <a:gd name="connsiteX2" fmla="*/ 0 w 26369"/>
                    <a:gd name="connsiteY2" fmla="*/ 0 h 73798"/>
                    <a:gd name="connsiteX3" fmla="*/ 26370 w 26369"/>
                    <a:gd name="connsiteY3" fmla="*/ 0 h 73798"/>
                    <a:gd name="connsiteX4" fmla="*/ 26370 w 26369"/>
                    <a:gd name="connsiteY4" fmla="*/ 73799 h 7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98">
                      <a:moveTo>
                        <a:pt x="26370" y="73799"/>
                      </a:moveTo>
                      <a:lnTo>
                        <a:pt x="0" y="73799"/>
                      </a:lnTo>
                      <a:lnTo>
                        <a:pt x="0" y="0"/>
                      </a:lnTo>
                      <a:lnTo>
                        <a:pt x="26370" y="0"/>
                      </a:lnTo>
                      <a:lnTo>
                        <a:pt x="26370" y="73799"/>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3" name="Freeform 652">
                  <a:extLst>
                    <a:ext uri="{FF2B5EF4-FFF2-40B4-BE49-F238E27FC236}">
                      <a16:creationId xmlns:a16="http://schemas.microsoft.com/office/drawing/2014/main" id="{78114881-4F8C-CE0E-261C-8261FE93C0D2}"/>
                    </a:ext>
                  </a:extLst>
                </p:cNvPr>
                <p:cNvSpPr/>
                <p:nvPr/>
              </p:nvSpPr>
              <p:spPr>
                <a:xfrm>
                  <a:off x="6137925" y="3250424"/>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4" name="Freeform 653">
                  <a:extLst>
                    <a:ext uri="{FF2B5EF4-FFF2-40B4-BE49-F238E27FC236}">
                      <a16:creationId xmlns:a16="http://schemas.microsoft.com/office/drawing/2014/main" id="{13A01C1F-6DE1-6336-6359-3FFB98D898D7}"/>
                    </a:ext>
                  </a:extLst>
                </p:cNvPr>
                <p:cNvSpPr/>
                <p:nvPr/>
              </p:nvSpPr>
              <p:spPr>
                <a:xfrm>
                  <a:off x="6137925" y="3400958"/>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5" name="Freeform 654">
                  <a:extLst>
                    <a:ext uri="{FF2B5EF4-FFF2-40B4-BE49-F238E27FC236}">
                      <a16:creationId xmlns:a16="http://schemas.microsoft.com/office/drawing/2014/main" id="{24CE0E58-907A-2EAB-6D2F-68E72C7FCA80}"/>
                    </a:ext>
                  </a:extLst>
                </p:cNvPr>
                <p:cNvSpPr/>
                <p:nvPr/>
              </p:nvSpPr>
              <p:spPr>
                <a:xfrm>
                  <a:off x="6137925" y="3551492"/>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6" name="Freeform 655">
                  <a:extLst>
                    <a:ext uri="{FF2B5EF4-FFF2-40B4-BE49-F238E27FC236}">
                      <a16:creationId xmlns:a16="http://schemas.microsoft.com/office/drawing/2014/main" id="{B26EED4B-F9BD-0898-93AD-1A05B0E43A56}"/>
                    </a:ext>
                  </a:extLst>
                </p:cNvPr>
                <p:cNvSpPr/>
                <p:nvPr/>
              </p:nvSpPr>
              <p:spPr>
                <a:xfrm>
                  <a:off x="6137925" y="3702026"/>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7" name="Freeform 656">
                  <a:extLst>
                    <a:ext uri="{FF2B5EF4-FFF2-40B4-BE49-F238E27FC236}">
                      <a16:creationId xmlns:a16="http://schemas.microsoft.com/office/drawing/2014/main" id="{5095E259-90E6-0025-429E-3441B1ED752C}"/>
                    </a:ext>
                  </a:extLst>
                </p:cNvPr>
                <p:cNvSpPr/>
                <p:nvPr/>
              </p:nvSpPr>
              <p:spPr>
                <a:xfrm>
                  <a:off x="6137925" y="3852560"/>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8" name="Freeform 657">
                  <a:extLst>
                    <a:ext uri="{FF2B5EF4-FFF2-40B4-BE49-F238E27FC236}">
                      <a16:creationId xmlns:a16="http://schemas.microsoft.com/office/drawing/2014/main" id="{B6C354D6-43FA-3542-44F1-E29E722500E0}"/>
                    </a:ext>
                  </a:extLst>
                </p:cNvPr>
                <p:cNvSpPr/>
                <p:nvPr/>
              </p:nvSpPr>
              <p:spPr>
                <a:xfrm>
                  <a:off x="6137925" y="3075164"/>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59" name="Freeform 658">
                  <a:extLst>
                    <a:ext uri="{FF2B5EF4-FFF2-40B4-BE49-F238E27FC236}">
                      <a16:creationId xmlns:a16="http://schemas.microsoft.com/office/drawing/2014/main" id="{D188205D-D39F-B692-F749-04DDAAD79A52}"/>
                    </a:ext>
                  </a:extLst>
                </p:cNvPr>
                <p:cNvSpPr/>
                <p:nvPr/>
              </p:nvSpPr>
              <p:spPr>
                <a:xfrm>
                  <a:off x="6137925" y="3376232"/>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0" name="Freeform 659">
                  <a:extLst>
                    <a:ext uri="{FF2B5EF4-FFF2-40B4-BE49-F238E27FC236}">
                      <a16:creationId xmlns:a16="http://schemas.microsoft.com/office/drawing/2014/main" id="{A0724B8D-7F81-E3C9-F58E-0B07A093C046}"/>
                    </a:ext>
                  </a:extLst>
                </p:cNvPr>
                <p:cNvSpPr/>
                <p:nvPr/>
              </p:nvSpPr>
              <p:spPr>
                <a:xfrm>
                  <a:off x="6137925" y="3225698"/>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1" name="Freeform 660">
                  <a:extLst>
                    <a:ext uri="{FF2B5EF4-FFF2-40B4-BE49-F238E27FC236}">
                      <a16:creationId xmlns:a16="http://schemas.microsoft.com/office/drawing/2014/main" id="{B4CBF441-E454-2367-A7C4-ABBA79147D01}"/>
                    </a:ext>
                  </a:extLst>
                </p:cNvPr>
                <p:cNvSpPr/>
                <p:nvPr/>
              </p:nvSpPr>
              <p:spPr>
                <a:xfrm>
                  <a:off x="6428276" y="3250424"/>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2" name="Freeform 661">
                  <a:extLst>
                    <a:ext uri="{FF2B5EF4-FFF2-40B4-BE49-F238E27FC236}">
                      <a16:creationId xmlns:a16="http://schemas.microsoft.com/office/drawing/2014/main" id="{20CCC6A6-0DD2-ABCB-456D-F095FBA4B0CF}"/>
                    </a:ext>
                  </a:extLst>
                </p:cNvPr>
                <p:cNvSpPr/>
                <p:nvPr/>
              </p:nvSpPr>
              <p:spPr>
                <a:xfrm>
                  <a:off x="6428276" y="3225698"/>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3" name="Freeform 662">
                  <a:extLst>
                    <a:ext uri="{FF2B5EF4-FFF2-40B4-BE49-F238E27FC236}">
                      <a16:creationId xmlns:a16="http://schemas.microsoft.com/office/drawing/2014/main" id="{A7005E3C-CD53-FFD3-0CB4-189BC27BAC55}"/>
                    </a:ext>
                  </a:extLst>
                </p:cNvPr>
                <p:cNvSpPr/>
                <p:nvPr/>
              </p:nvSpPr>
              <p:spPr>
                <a:xfrm>
                  <a:off x="6137925" y="3526766"/>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4" name="Freeform 663">
                  <a:extLst>
                    <a:ext uri="{FF2B5EF4-FFF2-40B4-BE49-F238E27FC236}">
                      <a16:creationId xmlns:a16="http://schemas.microsoft.com/office/drawing/2014/main" id="{F674E407-9D24-A949-FD2C-6AAA3830AF08}"/>
                    </a:ext>
                  </a:extLst>
                </p:cNvPr>
                <p:cNvSpPr/>
                <p:nvPr/>
              </p:nvSpPr>
              <p:spPr>
                <a:xfrm>
                  <a:off x="6137925" y="3677300"/>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5" name="Freeform 664">
                  <a:extLst>
                    <a:ext uri="{FF2B5EF4-FFF2-40B4-BE49-F238E27FC236}">
                      <a16:creationId xmlns:a16="http://schemas.microsoft.com/office/drawing/2014/main" id="{B42968F9-1C9B-C9E2-87D2-EF6C240087F0}"/>
                    </a:ext>
                  </a:extLst>
                </p:cNvPr>
                <p:cNvSpPr/>
                <p:nvPr/>
              </p:nvSpPr>
              <p:spPr>
                <a:xfrm>
                  <a:off x="6137925" y="3827834"/>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6" name="Freeform 665">
                  <a:extLst>
                    <a:ext uri="{FF2B5EF4-FFF2-40B4-BE49-F238E27FC236}">
                      <a16:creationId xmlns:a16="http://schemas.microsoft.com/office/drawing/2014/main" id="{1EB0B4C7-3592-18FF-372E-485F12B76274}"/>
                    </a:ext>
                  </a:extLst>
                </p:cNvPr>
                <p:cNvSpPr/>
                <p:nvPr/>
              </p:nvSpPr>
              <p:spPr>
                <a:xfrm>
                  <a:off x="6290547" y="3170657"/>
                  <a:ext cx="14512" cy="780049"/>
                </a:xfrm>
                <a:custGeom>
                  <a:avLst/>
                  <a:gdLst>
                    <a:gd name="connsiteX0" fmla="*/ 14513 w 14512"/>
                    <a:gd name="connsiteY0" fmla="*/ 780049 h 780049"/>
                    <a:gd name="connsiteX1" fmla="*/ 0 w 14512"/>
                    <a:gd name="connsiteY1" fmla="*/ 780049 h 780049"/>
                    <a:gd name="connsiteX2" fmla="*/ 0 w 14512"/>
                    <a:gd name="connsiteY2" fmla="*/ 755607 h 780049"/>
                    <a:gd name="connsiteX3" fmla="*/ 0 w 14512"/>
                    <a:gd name="connsiteY3" fmla="*/ 681904 h 780049"/>
                    <a:gd name="connsiteX4" fmla="*/ 0 w 14512"/>
                    <a:gd name="connsiteY4" fmla="*/ 657178 h 780049"/>
                    <a:gd name="connsiteX5" fmla="*/ 0 w 14512"/>
                    <a:gd name="connsiteY5" fmla="*/ 605073 h 780049"/>
                    <a:gd name="connsiteX6" fmla="*/ 0 w 14512"/>
                    <a:gd name="connsiteY6" fmla="*/ 531369 h 780049"/>
                    <a:gd name="connsiteX7" fmla="*/ 0 w 14512"/>
                    <a:gd name="connsiteY7" fmla="*/ 506643 h 780049"/>
                    <a:gd name="connsiteX8" fmla="*/ 0 w 14512"/>
                    <a:gd name="connsiteY8" fmla="*/ 454539 h 780049"/>
                    <a:gd name="connsiteX9" fmla="*/ 0 w 14512"/>
                    <a:gd name="connsiteY9" fmla="*/ 380835 h 780049"/>
                    <a:gd name="connsiteX10" fmla="*/ 0 w 14512"/>
                    <a:gd name="connsiteY10" fmla="*/ 356109 h 780049"/>
                    <a:gd name="connsiteX11" fmla="*/ 0 w 14512"/>
                    <a:gd name="connsiteY11" fmla="*/ 304005 h 780049"/>
                    <a:gd name="connsiteX12" fmla="*/ 0 w 14512"/>
                    <a:gd name="connsiteY12" fmla="*/ 230301 h 780049"/>
                    <a:gd name="connsiteX13" fmla="*/ 0 w 14512"/>
                    <a:gd name="connsiteY13" fmla="*/ 205575 h 780049"/>
                    <a:gd name="connsiteX14" fmla="*/ 0 w 14512"/>
                    <a:gd name="connsiteY14" fmla="*/ 153471 h 780049"/>
                    <a:gd name="connsiteX15" fmla="*/ 0 w 14512"/>
                    <a:gd name="connsiteY15" fmla="*/ 79767 h 780049"/>
                    <a:gd name="connsiteX16" fmla="*/ 0 w 14512"/>
                    <a:gd name="connsiteY16" fmla="*/ 55041 h 780049"/>
                    <a:gd name="connsiteX17" fmla="*/ 0 w 14512"/>
                    <a:gd name="connsiteY17" fmla="*/ 3032 h 780049"/>
                    <a:gd name="connsiteX18" fmla="*/ 0 w 14512"/>
                    <a:gd name="connsiteY18" fmla="*/ 0 h 780049"/>
                    <a:gd name="connsiteX19" fmla="*/ 14513 w 14512"/>
                    <a:gd name="connsiteY19" fmla="*/ 14589 h 780049"/>
                    <a:gd name="connsiteX20" fmla="*/ 14513 w 14512"/>
                    <a:gd name="connsiteY20" fmla="*/ 55041 h 780049"/>
                    <a:gd name="connsiteX21" fmla="*/ 14513 w 14512"/>
                    <a:gd name="connsiteY21" fmla="*/ 79767 h 780049"/>
                    <a:gd name="connsiteX22" fmla="*/ 14513 w 14512"/>
                    <a:gd name="connsiteY22" fmla="*/ 153471 h 780049"/>
                    <a:gd name="connsiteX23" fmla="*/ 14513 w 14512"/>
                    <a:gd name="connsiteY23" fmla="*/ 205575 h 780049"/>
                    <a:gd name="connsiteX24" fmla="*/ 14513 w 14512"/>
                    <a:gd name="connsiteY24" fmla="*/ 230301 h 780049"/>
                    <a:gd name="connsiteX25" fmla="*/ 14513 w 14512"/>
                    <a:gd name="connsiteY25" fmla="*/ 304005 h 780049"/>
                    <a:gd name="connsiteX26" fmla="*/ 14513 w 14512"/>
                    <a:gd name="connsiteY26" fmla="*/ 356109 h 780049"/>
                    <a:gd name="connsiteX27" fmla="*/ 14513 w 14512"/>
                    <a:gd name="connsiteY27" fmla="*/ 380835 h 780049"/>
                    <a:gd name="connsiteX28" fmla="*/ 14513 w 14512"/>
                    <a:gd name="connsiteY28" fmla="*/ 454539 h 780049"/>
                    <a:gd name="connsiteX29" fmla="*/ 14513 w 14512"/>
                    <a:gd name="connsiteY29" fmla="*/ 506643 h 780049"/>
                    <a:gd name="connsiteX30" fmla="*/ 14513 w 14512"/>
                    <a:gd name="connsiteY30" fmla="*/ 531369 h 780049"/>
                    <a:gd name="connsiteX31" fmla="*/ 14513 w 14512"/>
                    <a:gd name="connsiteY31" fmla="*/ 605073 h 780049"/>
                    <a:gd name="connsiteX32" fmla="*/ 14513 w 14512"/>
                    <a:gd name="connsiteY32" fmla="*/ 657178 h 780049"/>
                    <a:gd name="connsiteX33" fmla="*/ 14513 w 14512"/>
                    <a:gd name="connsiteY33" fmla="*/ 681904 h 780049"/>
                    <a:gd name="connsiteX34" fmla="*/ 14513 w 14512"/>
                    <a:gd name="connsiteY34" fmla="*/ 755607 h 780049"/>
                    <a:gd name="connsiteX35" fmla="*/ 14513 w 14512"/>
                    <a:gd name="connsiteY35" fmla="*/ 780049 h 78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512" h="780049">
                      <a:moveTo>
                        <a:pt x="14513" y="780049"/>
                      </a:moveTo>
                      <a:lnTo>
                        <a:pt x="0" y="780049"/>
                      </a:lnTo>
                      <a:lnTo>
                        <a:pt x="0" y="755607"/>
                      </a:lnTo>
                      <a:lnTo>
                        <a:pt x="0" y="681904"/>
                      </a:lnTo>
                      <a:lnTo>
                        <a:pt x="0" y="657178"/>
                      </a:lnTo>
                      <a:lnTo>
                        <a:pt x="0" y="605073"/>
                      </a:lnTo>
                      <a:lnTo>
                        <a:pt x="0" y="531369"/>
                      </a:lnTo>
                      <a:lnTo>
                        <a:pt x="0" y="506643"/>
                      </a:lnTo>
                      <a:lnTo>
                        <a:pt x="0" y="454539"/>
                      </a:lnTo>
                      <a:lnTo>
                        <a:pt x="0" y="380835"/>
                      </a:lnTo>
                      <a:lnTo>
                        <a:pt x="0" y="356109"/>
                      </a:lnTo>
                      <a:lnTo>
                        <a:pt x="0" y="304005"/>
                      </a:lnTo>
                      <a:lnTo>
                        <a:pt x="0" y="230301"/>
                      </a:lnTo>
                      <a:lnTo>
                        <a:pt x="0" y="205575"/>
                      </a:lnTo>
                      <a:lnTo>
                        <a:pt x="0" y="153471"/>
                      </a:lnTo>
                      <a:lnTo>
                        <a:pt x="0" y="79767"/>
                      </a:lnTo>
                      <a:lnTo>
                        <a:pt x="0" y="55041"/>
                      </a:lnTo>
                      <a:lnTo>
                        <a:pt x="0" y="3032"/>
                      </a:lnTo>
                      <a:lnTo>
                        <a:pt x="0" y="0"/>
                      </a:lnTo>
                      <a:lnTo>
                        <a:pt x="14513" y="14589"/>
                      </a:lnTo>
                      <a:lnTo>
                        <a:pt x="14513" y="55041"/>
                      </a:lnTo>
                      <a:lnTo>
                        <a:pt x="14513" y="79767"/>
                      </a:lnTo>
                      <a:lnTo>
                        <a:pt x="14513" y="153471"/>
                      </a:lnTo>
                      <a:lnTo>
                        <a:pt x="14513" y="205575"/>
                      </a:lnTo>
                      <a:lnTo>
                        <a:pt x="14513" y="230301"/>
                      </a:lnTo>
                      <a:lnTo>
                        <a:pt x="14513" y="304005"/>
                      </a:lnTo>
                      <a:lnTo>
                        <a:pt x="14513" y="356109"/>
                      </a:lnTo>
                      <a:lnTo>
                        <a:pt x="14513" y="380835"/>
                      </a:lnTo>
                      <a:lnTo>
                        <a:pt x="14513" y="454539"/>
                      </a:lnTo>
                      <a:lnTo>
                        <a:pt x="14513" y="506643"/>
                      </a:lnTo>
                      <a:lnTo>
                        <a:pt x="14513" y="531369"/>
                      </a:lnTo>
                      <a:lnTo>
                        <a:pt x="14513" y="605073"/>
                      </a:lnTo>
                      <a:lnTo>
                        <a:pt x="14513" y="657178"/>
                      </a:lnTo>
                      <a:lnTo>
                        <a:pt x="14513" y="681904"/>
                      </a:lnTo>
                      <a:lnTo>
                        <a:pt x="14513" y="755607"/>
                      </a:lnTo>
                      <a:lnTo>
                        <a:pt x="14513" y="780049"/>
                      </a:lnTo>
                    </a:path>
                  </a:pathLst>
                </a:custGeom>
                <a:solidFill>
                  <a:srgbClr val="A0A0A3">
                    <a:lumMod val="60000"/>
                    <a:lumOff val="4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7" name="Freeform 666">
                  <a:extLst>
                    <a:ext uri="{FF2B5EF4-FFF2-40B4-BE49-F238E27FC236}">
                      <a16:creationId xmlns:a16="http://schemas.microsoft.com/office/drawing/2014/main" id="{832F5D04-7FC2-D0C3-6DBA-561038C80B98}"/>
                    </a:ext>
                  </a:extLst>
                </p:cNvPr>
                <p:cNvSpPr/>
                <p:nvPr/>
              </p:nvSpPr>
              <p:spPr>
                <a:xfrm>
                  <a:off x="6060619" y="3019081"/>
                  <a:ext cx="474368" cy="972929"/>
                </a:xfrm>
                <a:custGeom>
                  <a:avLst/>
                  <a:gdLst>
                    <a:gd name="connsiteX0" fmla="*/ 397062 w 474368"/>
                    <a:gd name="connsiteY0" fmla="*/ 0 h 972929"/>
                    <a:gd name="connsiteX1" fmla="*/ 474369 w 474368"/>
                    <a:gd name="connsiteY1" fmla="*/ 0 h 972929"/>
                    <a:gd name="connsiteX2" fmla="*/ 474369 w 474368"/>
                    <a:gd name="connsiteY2" fmla="*/ 972930 h 972929"/>
                    <a:gd name="connsiteX3" fmla="*/ 397062 w 474368"/>
                    <a:gd name="connsiteY3" fmla="*/ 972930 h 972929"/>
                    <a:gd name="connsiteX4" fmla="*/ 397062 w 474368"/>
                    <a:gd name="connsiteY4" fmla="*/ 0 h 972929"/>
                    <a:gd name="connsiteX5" fmla="*/ 0 w 474368"/>
                    <a:gd name="connsiteY5" fmla="*/ 0 h 972929"/>
                    <a:gd name="connsiteX6" fmla="*/ 77307 w 474368"/>
                    <a:gd name="connsiteY6" fmla="*/ 0 h 972929"/>
                    <a:gd name="connsiteX7" fmla="*/ 77307 w 474368"/>
                    <a:gd name="connsiteY7" fmla="*/ 972930 h 972929"/>
                    <a:gd name="connsiteX8" fmla="*/ 0 w 474368"/>
                    <a:gd name="connsiteY8" fmla="*/ 972930 h 972929"/>
                    <a:gd name="connsiteX9" fmla="*/ 0 w 474368"/>
                    <a:gd name="connsiteY9" fmla="*/ 0 h 97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68" h="972929">
                      <a:moveTo>
                        <a:pt x="397062" y="0"/>
                      </a:moveTo>
                      <a:lnTo>
                        <a:pt x="474369" y="0"/>
                      </a:lnTo>
                      <a:lnTo>
                        <a:pt x="474369" y="972930"/>
                      </a:lnTo>
                      <a:lnTo>
                        <a:pt x="397062" y="972930"/>
                      </a:lnTo>
                      <a:lnTo>
                        <a:pt x="397062" y="0"/>
                      </a:lnTo>
                      <a:moveTo>
                        <a:pt x="0" y="0"/>
                      </a:moveTo>
                      <a:lnTo>
                        <a:pt x="77307" y="0"/>
                      </a:lnTo>
                      <a:lnTo>
                        <a:pt x="77307" y="972930"/>
                      </a:lnTo>
                      <a:lnTo>
                        <a:pt x="0" y="972930"/>
                      </a:lnTo>
                      <a:lnTo>
                        <a:pt x="0" y="0"/>
                      </a:lnTo>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8" name="Freeform 667">
                  <a:extLst>
                    <a:ext uri="{FF2B5EF4-FFF2-40B4-BE49-F238E27FC236}">
                      <a16:creationId xmlns:a16="http://schemas.microsoft.com/office/drawing/2014/main" id="{979D4679-4273-389A-F6B6-46D55A31AA82}"/>
                    </a:ext>
                  </a:extLst>
                </p:cNvPr>
                <p:cNvSpPr/>
                <p:nvPr/>
              </p:nvSpPr>
              <p:spPr>
                <a:xfrm>
                  <a:off x="6028463" y="3950706"/>
                  <a:ext cx="538680" cy="91040"/>
                </a:xfrm>
                <a:custGeom>
                  <a:avLst/>
                  <a:gdLst>
                    <a:gd name="connsiteX0" fmla="*/ 0 w 538680"/>
                    <a:gd name="connsiteY0" fmla="*/ 0 h 91040"/>
                    <a:gd name="connsiteX1" fmla="*/ 538680 w 538680"/>
                    <a:gd name="connsiteY1" fmla="*/ 0 h 91040"/>
                    <a:gd name="connsiteX2" fmla="*/ 538680 w 538680"/>
                    <a:gd name="connsiteY2" fmla="*/ 91040 h 91040"/>
                    <a:gd name="connsiteX3" fmla="*/ 0 w 538680"/>
                    <a:gd name="connsiteY3" fmla="*/ 91040 h 91040"/>
                    <a:gd name="connsiteX4" fmla="*/ 0 w 538680"/>
                    <a:gd name="connsiteY4" fmla="*/ 0 h 9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80" h="91040">
                      <a:moveTo>
                        <a:pt x="0" y="0"/>
                      </a:moveTo>
                      <a:lnTo>
                        <a:pt x="538680" y="0"/>
                      </a:lnTo>
                      <a:lnTo>
                        <a:pt x="538680" y="91040"/>
                      </a:lnTo>
                      <a:lnTo>
                        <a:pt x="0" y="91040"/>
                      </a:lnTo>
                      <a:lnTo>
                        <a:pt x="0" y="0"/>
                      </a:lnTo>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69" name="Freeform 668">
                  <a:extLst>
                    <a:ext uri="{FF2B5EF4-FFF2-40B4-BE49-F238E27FC236}">
                      <a16:creationId xmlns:a16="http://schemas.microsoft.com/office/drawing/2014/main" id="{E06A5148-B6C8-ED48-B425-71D5D69ACF20}"/>
                    </a:ext>
                  </a:extLst>
                </p:cNvPr>
                <p:cNvSpPr/>
                <p:nvPr/>
              </p:nvSpPr>
              <p:spPr>
                <a:xfrm>
                  <a:off x="6164200" y="4003568"/>
                  <a:ext cx="43348" cy="44809"/>
                </a:xfrm>
                <a:custGeom>
                  <a:avLst/>
                  <a:gdLst>
                    <a:gd name="connsiteX0" fmla="*/ 0 w 43348"/>
                    <a:gd name="connsiteY0" fmla="*/ 44810 h 44809"/>
                    <a:gd name="connsiteX1" fmla="*/ 0 w 43348"/>
                    <a:gd name="connsiteY1" fmla="*/ 44810 h 44809"/>
                    <a:gd name="connsiteX2" fmla="*/ 43349 w 43348"/>
                    <a:gd name="connsiteY2" fmla="*/ 474 h 44809"/>
                    <a:gd name="connsiteX3" fmla="*/ 43349 w 43348"/>
                    <a:gd name="connsiteY3" fmla="*/ 474 h 44809"/>
                    <a:gd name="connsiteX4" fmla="*/ 42779 w 43348"/>
                    <a:gd name="connsiteY4" fmla="*/ 0 h 44809"/>
                    <a:gd name="connsiteX5" fmla="*/ 43349 w 43348"/>
                    <a:gd name="connsiteY5" fmla="*/ 474 h 4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8" h="44809">
                      <a:moveTo>
                        <a:pt x="0" y="44810"/>
                      </a:moveTo>
                      <a:lnTo>
                        <a:pt x="0" y="44810"/>
                      </a:lnTo>
                      <a:moveTo>
                        <a:pt x="43349" y="474"/>
                      </a:moveTo>
                      <a:lnTo>
                        <a:pt x="43349" y="474"/>
                      </a:lnTo>
                      <a:cubicBezTo>
                        <a:pt x="43349" y="474"/>
                        <a:pt x="42969" y="190"/>
                        <a:pt x="42779" y="0"/>
                      </a:cubicBezTo>
                      <a:lnTo>
                        <a:pt x="43349" y="474"/>
                      </a:lnTo>
                    </a:path>
                  </a:pathLst>
                </a:custGeom>
                <a:solidFill>
                  <a:srgbClr val="84B6C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70" name="Freeform 669">
                  <a:extLst>
                    <a:ext uri="{FF2B5EF4-FFF2-40B4-BE49-F238E27FC236}">
                      <a16:creationId xmlns:a16="http://schemas.microsoft.com/office/drawing/2014/main" id="{D206F7F8-C363-D292-56CD-32DE7511AAC0}"/>
                    </a:ext>
                  </a:extLst>
                </p:cNvPr>
                <p:cNvSpPr/>
                <p:nvPr/>
              </p:nvSpPr>
              <p:spPr>
                <a:xfrm>
                  <a:off x="6048193" y="3998926"/>
                  <a:ext cx="75219" cy="49641"/>
                </a:xfrm>
                <a:custGeom>
                  <a:avLst/>
                  <a:gdLst>
                    <a:gd name="connsiteX0" fmla="*/ 6450 w 75219"/>
                    <a:gd name="connsiteY0" fmla="*/ 49641 h 49641"/>
                    <a:gd name="connsiteX1" fmla="*/ 6450 w 75219"/>
                    <a:gd name="connsiteY1" fmla="*/ 49641 h 49641"/>
                    <a:gd name="connsiteX2" fmla="*/ 6166 w 75219"/>
                    <a:gd name="connsiteY2" fmla="*/ 49641 h 49641"/>
                    <a:gd name="connsiteX3" fmla="*/ 6166 w 75219"/>
                    <a:gd name="connsiteY3" fmla="*/ 49641 h 49641"/>
                    <a:gd name="connsiteX4" fmla="*/ 0 w 75219"/>
                    <a:gd name="connsiteY4" fmla="*/ 42915 h 49641"/>
                    <a:gd name="connsiteX5" fmla="*/ 0 w 75219"/>
                    <a:gd name="connsiteY5" fmla="*/ 42915 h 49641"/>
                    <a:gd name="connsiteX6" fmla="*/ 0 w 75219"/>
                    <a:gd name="connsiteY6" fmla="*/ 42915 h 49641"/>
                    <a:gd name="connsiteX7" fmla="*/ 0 w 75219"/>
                    <a:gd name="connsiteY7" fmla="*/ 42915 h 49641"/>
                    <a:gd name="connsiteX8" fmla="*/ 0 w 75219"/>
                    <a:gd name="connsiteY8" fmla="*/ 42915 h 49641"/>
                    <a:gd name="connsiteX9" fmla="*/ 0 w 75219"/>
                    <a:gd name="connsiteY9" fmla="*/ 42915 h 49641"/>
                    <a:gd name="connsiteX10" fmla="*/ 0 w 75219"/>
                    <a:gd name="connsiteY10" fmla="*/ 42915 h 49641"/>
                    <a:gd name="connsiteX11" fmla="*/ 0 w 75219"/>
                    <a:gd name="connsiteY11" fmla="*/ 42915 h 49641"/>
                    <a:gd name="connsiteX12" fmla="*/ 0 w 75219"/>
                    <a:gd name="connsiteY12" fmla="*/ 42820 h 49641"/>
                    <a:gd name="connsiteX13" fmla="*/ 0 w 75219"/>
                    <a:gd name="connsiteY13" fmla="*/ 42820 h 49641"/>
                    <a:gd name="connsiteX14" fmla="*/ 0 w 75219"/>
                    <a:gd name="connsiteY14" fmla="*/ 42820 h 49641"/>
                    <a:gd name="connsiteX15" fmla="*/ 0 w 75219"/>
                    <a:gd name="connsiteY15" fmla="*/ 42820 h 49641"/>
                    <a:gd name="connsiteX16" fmla="*/ 75220 w 75219"/>
                    <a:gd name="connsiteY16" fmla="*/ 0 h 49641"/>
                    <a:gd name="connsiteX17" fmla="*/ 75220 w 75219"/>
                    <a:gd name="connsiteY17" fmla="*/ 0 h 49641"/>
                    <a:gd name="connsiteX18" fmla="*/ 75030 w 75219"/>
                    <a:gd name="connsiteY18" fmla="*/ 0 h 49641"/>
                    <a:gd name="connsiteX19" fmla="*/ 75030 w 75219"/>
                    <a:gd name="connsiteY19" fmla="*/ 0 h 49641"/>
                    <a:gd name="connsiteX20" fmla="*/ 75030 w 75219"/>
                    <a:gd name="connsiteY20" fmla="*/ 0 h 49641"/>
                    <a:gd name="connsiteX21" fmla="*/ 75030 w 75219"/>
                    <a:gd name="connsiteY21" fmla="*/ 0 h 49641"/>
                    <a:gd name="connsiteX22" fmla="*/ 75030 w 75219"/>
                    <a:gd name="connsiteY22" fmla="*/ 0 h 49641"/>
                    <a:gd name="connsiteX23" fmla="*/ 75030 w 75219"/>
                    <a:gd name="connsiteY23" fmla="*/ 0 h 49641"/>
                    <a:gd name="connsiteX24" fmla="*/ 75030 w 75219"/>
                    <a:gd name="connsiteY24" fmla="*/ 0 h 49641"/>
                    <a:gd name="connsiteX25" fmla="*/ 75030 w 75219"/>
                    <a:gd name="connsiteY25" fmla="*/ 0 h 49641"/>
                    <a:gd name="connsiteX26" fmla="*/ 75030 w 75219"/>
                    <a:gd name="connsiteY26" fmla="*/ 0 h 49641"/>
                    <a:gd name="connsiteX27" fmla="*/ 75030 w 75219"/>
                    <a:gd name="connsiteY27" fmla="*/ 0 h 49641"/>
                    <a:gd name="connsiteX28" fmla="*/ 75030 w 75219"/>
                    <a:gd name="connsiteY28" fmla="*/ 0 h 49641"/>
                    <a:gd name="connsiteX29" fmla="*/ 75030 w 75219"/>
                    <a:gd name="connsiteY29" fmla="*/ 0 h 4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19" h="49641">
                      <a:moveTo>
                        <a:pt x="6450" y="49641"/>
                      </a:moveTo>
                      <a:lnTo>
                        <a:pt x="6450" y="49641"/>
                      </a:lnTo>
                      <a:moveTo>
                        <a:pt x="6166" y="49641"/>
                      </a:moveTo>
                      <a:lnTo>
                        <a:pt x="6166" y="49641"/>
                      </a:lnTo>
                      <a:moveTo>
                        <a:pt x="0" y="42915"/>
                      </a:moveTo>
                      <a:lnTo>
                        <a:pt x="0" y="42915"/>
                      </a:lnTo>
                      <a:moveTo>
                        <a:pt x="0" y="42915"/>
                      </a:moveTo>
                      <a:lnTo>
                        <a:pt x="0" y="42915"/>
                      </a:lnTo>
                      <a:moveTo>
                        <a:pt x="0" y="42915"/>
                      </a:moveTo>
                      <a:lnTo>
                        <a:pt x="0" y="42915"/>
                      </a:lnTo>
                      <a:moveTo>
                        <a:pt x="0" y="42915"/>
                      </a:moveTo>
                      <a:lnTo>
                        <a:pt x="0" y="42915"/>
                      </a:lnTo>
                      <a:moveTo>
                        <a:pt x="0" y="42820"/>
                      </a:moveTo>
                      <a:lnTo>
                        <a:pt x="0" y="42820"/>
                      </a:lnTo>
                      <a:moveTo>
                        <a:pt x="0" y="42820"/>
                      </a:moveTo>
                      <a:lnTo>
                        <a:pt x="0" y="42820"/>
                      </a:lnTo>
                      <a:moveTo>
                        <a:pt x="75220" y="0"/>
                      </a:moveTo>
                      <a:lnTo>
                        <a:pt x="75220" y="0"/>
                      </a:lnTo>
                      <a:moveTo>
                        <a:pt x="75030" y="0"/>
                      </a:moveTo>
                      <a:lnTo>
                        <a:pt x="75030" y="0"/>
                      </a:lnTo>
                      <a:moveTo>
                        <a:pt x="75030" y="0"/>
                      </a:moveTo>
                      <a:lnTo>
                        <a:pt x="75030" y="0"/>
                      </a:lnTo>
                      <a:moveTo>
                        <a:pt x="75030" y="0"/>
                      </a:moveTo>
                      <a:lnTo>
                        <a:pt x="75030" y="0"/>
                      </a:lnTo>
                      <a:moveTo>
                        <a:pt x="75030" y="0"/>
                      </a:moveTo>
                      <a:lnTo>
                        <a:pt x="75030" y="0"/>
                      </a:lnTo>
                      <a:moveTo>
                        <a:pt x="75030" y="0"/>
                      </a:moveTo>
                      <a:lnTo>
                        <a:pt x="75030" y="0"/>
                      </a:lnTo>
                      <a:moveTo>
                        <a:pt x="75030" y="0"/>
                      </a:moveTo>
                      <a:lnTo>
                        <a:pt x="75030" y="0"/>
                      </a:lnTo>
                    </a:path>
                  </a:pathLst>
                </a:custGeom>
                <a:solidFill>
                  <a:srgbClr val="84B6C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grpSp>
            <p:nvGrpSpPr>
              <p:cNvPr id="3" name="Group 2">
                <a:extLst>
                  <a:ext uri="{FF2B5EF4-FFF2-40B4-BE49-F238E27FC236}">
                    <a16:creationId xmlns:a16="http://schemas.microsoft.com/office/drawing/2014/main" id="{EC2C33DE-A153-455E-0C57-E79632BA20F5}"/>
                  </a:ext>
                </a:extLst>
              </p:cNvPr>
              <p:cNvGrpSpPr/>
              <p:nvPr/>
            </p:nvGrpSpPr>
            <p:grpSpPr>
              <a:xfrm>
                <a:off x="1665078" y="4779914"/>
                <a:ext cx="99835" cy="99857"/>
                <a:chOff x="1623029" y="1562771"/>
                <a:chExt cx="146511" cy="146543"/>
              </a:xfrm>
            </p:grpSpPr>
            <p:sp>
              <p:nvSpPr>
                <p:cNvPr id="671" name="Freeform 670">
                  <a:extLst>
                    <a:ext uri="{FF2B5EF4-FFF2-40B4-BE49-F238E27FC236}">
                      <a16:creationId xmlns:a16="http://schemas.microsoft.com/office/drawing/2014/main" id="{10D06EE6-1B35-C95C-2EA5-44884BD6D312}"/>
                    </a:ext>
                  </a:extLst>
                </p:cNvPr>
                <p:cNvSpPr/>
                <p:nvPr/>
              </p:nvSpPr>
              <p:spPr>
                <a:xfrm rot="18103201">
                  <a:off x="1623013" y="1562787"/>
                  <a:ext cx="146543" cy="146511"/>
                </a:xfrm>
                <a:custGeom>
                  <a:avLst/>
                  <a:gdLst>
                    <a:gd name="connsiteX0" fmla="*/ 901647 w 902362"/>
                    <a:gd name="connsiteY0" fmla="*/ 450894 h 902169"/>
                    <a:gd name="connsiteX1" fmla="*/ 450465 w 902362"/>
                    <a:gd name="connsiteY1" fmla="*/ 901979 h 902169"/>
                    <a:gd name="connsiteX2" fmla="*/ -716 w 902362"/>
                    <a:gd name="connsiteY2" fmla="*/ 450894 h 902169"/>
                    <a:gd name="connsiteX3" fmla="*/ 450465 w 902362"/>
                    <a:gd name="connsiteY3" fmla="*/ -190 h 902169"/>
                    <a:gd name="connsiteX4" fmla="*/ 901647 w 902362"/>
                    <a:gd name="connsiteY4" fmla="*/ 450894 h 90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2" h="902169">
                      <a:moveTo>
                        <a:pt x="901647" y="450894"/>
                      </a:moveTo>
                      <a:cubicBezTo>
                        <a:pt x="901647" y="700021"/>
                        <a:pt x="699646" y="901979"/>
                        <a:pt x="450465" y="901979"/>
                      </a:cubicBezTo>
                      <a:cubicBezTo>
                        <a:pt x="201284" y="901979"/>
                        <a:pt x="-716" y="700021"/>
                        <a:pt x="-716" y="450894"/>
                      </a:cubicBezTo>
                      <a:cubicBezTo>
                        <a:pt x="-716" y="201767"/>
                        <a:pt x="201284" y="-190"/>
                        <a:pt x="450465" y="-190"/>
                      </a:cubicBezTo>
                      <a:cubicBezTo>
                        <a:pt x="699646" y="-190"/>
                        <a:pt x="901647" y="201767"/>
                        <a:pt x="901647" y="450894"/>
                      </a:cubicBez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672" name="Graphic 165">
                  <a:extLst>
                    <a:ext uri="{FF2B5EF4-FFF2-40B4-BE49-F238E27FC236}">
                      <a16:creationId xmlns:a16="http://schemas.microsoft.com/office/drawing/2014/main" id="{6BF96930-1384-F48C-7B82-D1CAF7317006}"/>
                    </a:ext>
                  </a:extLst>
                </p:cNvPr>
                <p:cNvSpPr/>
                <p:nvPr/>
              </p:nvSpPr>
              <p:spPr>
                <a:xfrm>
                  <a:off x="1649739" y="1591871"/>
                  <a:ext cx="92225" cy="92493"/>
                </a:xfrm>
                <a:custGeom>
                  <a:avLst/>
                  <a:gdLst>
                    <a:gd name="connsiteX0" fmla="*/ 162980 w 172837"/>
                    <a:gd name="connsiteY0" fmla="*/ 60426 h 173339"/>
                    <a:gd name="connsiteX1" fmla="*/ 112160 w 172837"/>
                    <a:gd name="connsiteY1" fmla="*/ 60426 h 173339"/>
                    <a:gd name="connsiteX2" fmla="*/ 112160 w 172837"/>
                    <a:gd name="connsiteY2" fmla="*/ 9386 h 173339"/>
                    <a:gd name="connsiteX3" fmla="*/ 102472 w 172837"/>
                    <a:gd name="connsiteY3" fmla="*/ -330 h 173339"/>
                    <a:gd name="connsiteX4" fmla="*/ 70099 w 172837"/>
                    <a:gd name="connsiteY4" fmla="*/ -330 h 173339"/>
                    <a:gd name="connsiteX5" fmla="*/ 60387 w 172837"/>
                    <a:gd name="connsiteY5" fmla="*/ 9363 h 173339"/>
                    <a:gd name="connsiteX6" fmla="*/ 60387 w 172837"/>
                    <a:gd name="connsiteY6" fmla="*/ 9386 h 173339"/>
                    <a:gd name="connsiteX7" fmla="*/ 60387 w 172837"/>
                    <a:gd name="connsiteY7" fmla="*/ 60355 h 173339"/>
                    <a:gd name="connsiteX8" fmla="*/ 9567 w 172837"/>
                    <a:gd name="connsiteY8" fmla="*/ 60355 h 173339"/>
                    <a:gd name="connsiteX9" fmla="*/ -145 w 172837"/>
                    <a:gd name="connsiteY9" fmla="*/ 70095 h 173339"/>
                    <a:gd name="connsiteX10" fmla="*/ -145 w 172837"/>
                    <a:gd name="connsiteY10" fmla="*/ 102561 h 173339"/>
                    <a:gd name="connsiteX11" fmla="*/ 9567 w 172837"/>
                    <a:gd name="connsiteY11" fmla="*/ 112301 h 173339"/>
                    <a:gd name="connsiteX12" fmla="*/ 60387 w 172837"/>
                    <a:gd name="connsiteY12" fmla="*/ 112301 h 173339"/>
                    <a:gd name="connsiteX13" fmla="*/ 60387 w 172837"/>
                    <a:gd name="connsiteY13" fmla="*/ 163270 h 173339"/>
                    <a:gd name="connsiteX14" fmla="*/ 70099 w 172837"/>
                    <a:gd name="connsiteY14" fmla="*/ 173010 h 173339"/>
                    <a:gd name="connsiteX15" fmla="*/ 102472 w 172837"/>
                    <a:gd name="connsiteY15" fmla="*/ 173010 h 173339"/>
                    <a:gd name="connsiteX16" fmla="*/ 112160 w 172837"/>
                    <a:gd name="connsiteY16" fmla="*/ 163270 h 173339"/>
                    <a:gd name="connsiteX17" fmla="*/ 112160 w 172837"/>
                    <a:gd name="connsiteY17" fmla="*/ 112373 h 173339"/>
                    <a:gd name="connsiteX18" fmla="*/ 162980 w 172837"/>
                    <a:gd name="connsiteY18" fmla="*/ 112373 h 173339"/>
                    <a:gd name="connsiteX19" fmla="*/ 172692 w 172837"/>
                    <a:gd name="connsiteY19" fmla="*/ 102633 h 173339"/>
                    <a:gd name="connsiteX20" fmla="*/ 172692 w 172837"/>
                    <a:gd name="connsiteY20" fmla="*/ 70166 h 173339"/>
                    <a:gd name="connsiteX21" fmla="*/ 162980 w 172837"/>
                    <a:gd name="connsiteY21" fmla="*/ 60426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837" h="173339">
                      <a:moveTo>
                        <a:pt x="162980" y="60426"/>
                      </a:moveTo>
                      <a:lnTo>
                        <a:pt x="112160" y="60426"/>
                      </a:lnTo>
                      <a:lnTo>
                        <a:pt x="112160" y="9386"/>
                      </a:lnTo>
                      <a:cubicBezTo>
                        <a:pt x="112160" y="4020"/>
                        <a:pt x="107823" y="-330"/>
                        <a:pt x="102472" y="-330"/>
                      </a:cubicBezTo>
                      <a:lnTo>
                        <a:pt x="70099" y="-330"/>
                      </a:lnTo>
                      <a:cubicBezTo>
                        <a:pt x="64748" y="-344"/>
                        <a:pt x="60402" y="3996"/>
                        <a:pt x="60387" y="9363"/>
                      </a:cubicBezTo>
                      <a:cubicBezTo>
                        <a:pt x="60387" y="9370"/>
                        <a:pt x="60387" y="9379"/>
                        <a:pt x="60387" y="9386"/>
                      </a:cubicBezTo>
                      <a:lnTo>
                        <a:pt x="60387" y="60355"/>
                      </a:lnTo>
                      <a:lnTo>
                        <a:pt x="9567" y="60355"/>
                      </a:lnTo>
                      <a:cubicBezTo>
                        <a:pt x="4204" y="60355"/>
                        <a:pt x="-145" y="64716"/>
                        <a:pt x="-145" y="70095"/>
                      </a:cubicBezTo>
                      <a:lnTo>
                        <a:pt x="-145" y="102561"/>
                      </a:lnTo>
                      <a:cubicBezTo>
                        <a:pt x="-145" y="107940"/>
                        <a:pt x="4204" y="112301"/>
                        <a:pt x="9567" y="112301"/>
                      </a:cubicBezTo>
                      <a:lnTo>
                        <a:pt x="60387" y="112301"/>
                      </a:lnTo>
                      <a:lnTo>
                        <a:pt x="60387" y="163270"/>
                      </a:lnTo>
                      <a:cubicBezTo>
                        <a:pt x="60387" y="168648"/>
                        <a:pt x="64736" y="173010"/>
                        <a:pt x="70099" y="173010"/>
                      </a:cubicBezTo>
                      <a:lnTo>
                        <a:pt x="102472" y="173010"/>
                      </a:lnTo>
                      <a:cubicBezTo>
                        <a:pt x="107825" y="172995"/>
                        <a:pt x="112160" y="168639"/>
                        <a:pt x="112160" y="163270"/>
                      </a:cubicBezTo>
                      <a:lnTo>
                        <a:pt x="112160" y="112373"/>
                      </a:lnTo>
                      <a:lnTo>
                        <a:pt x="162980" y="112373"/>
                      </a:lnTo>
                      <a:cubicBezTo>
                        <a:pt x="168343" y="112373"/>
                        <a:pt x="172692" y="108011"/>
                        <a:pt x="172692" y="102633"/>
                      </a:cubicBezTo>
                      <a:lnTo>
                        <a:pt x="172692" y="70166"/>
                      </a:lnTo>
                      <a:cubicBezTo>
                        <a:pt x="172692" y="64788"/>
                        <a:pt x="168343" y="60426"/>
                        <a:pt x="162980" y="60426"/>
                      </a:cubicBezTo>
                      <a:close/>
                    </a:path>
                  </a:pathLst>
                </a:custGeom>
                <a:solidFill>
                  <a:sysClr val="window" lastClr="FFFFF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grpSp>
        <p:sp>
          <p:nvSpPr>
            <p:cNvPr id="674" name="TextBox 673">
              <a:extLst>
                <a:ext uri="{FF2B5EF4-FFF2-40B4-BE49-F238E27FC236}">
                  <a16:creationId xmlns:a16="http://schemas.microsoft.com/office/drawing/2014/main" id="{7A94541D-3411-41F6-CC0A-596D2E8A01BC}"/>
                </a:ext>
              </a:extLst>
            </p:cNvPr>
            <p:cNvSpPr txBox="1"/>
            <p:nvPr/>
          </p:nvSpPr>
          <p:spPr>
            <a:xfrm>
              <a:off x="2067353" y="5434290"/>
              <a:ext cx="1172652" cy="239100"/>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Hospital B</a:t>
              </a:r>
            </a:p>
          </p:txBody>
        </p:sp>
      </p:grpSp>
      <p:grpSp>
        <p:nvGrpSpPr>
          <p:cNvPr id="1905" name="Group 1904">
            <a:extLst>
              <a:ext uri="{FF2B5EF4-FFF2-40B4-BE49-F238E27FC236}">
                <a16:creationId xmlns:a16="http://schemas.microsoft.com/office/drawing/2014/main" id="{FEA6B57F-7CAD-489F-85AB-AB3F995AE985}"/>
              </a:ext>
            </a:extLst>
          </p:cNvPr>
          <p:cNvGrpSpPr/>
          <p:nvPr/>
        </p:nvGrpSpPr>
        <p:grpSpPr>
          <a:xfrm>
            <a:off x="5505496" y="1449889"/>
            <a:ext cx="1200425" cy="1262599"/>
            <a:chOff x="5341766" y="871420"/>
            <a:chExt cx="1200425" cy="1262599"/>
          </a:xfrm>
        </p:grpSpPr>
        <p:sp>
          <p:nvSpPr>
            <p:cNvPr id="729" name="TextBox 728">
              <a:extLst>
                <a:ext uri="{FF2B5EF4-FFF2-40B4-BE49-F238E27FC236}">
                  <a16:creationId xmlns:a16="http://schemas.microsoft.com/office/drawing/2014/main" id="{538451CE-E862-FE81-2116-5F215DBB3006}"/>
                </a:ext>
              </a:extLst>
            </p:cNvPr>
            <p:cNvSpPr txBox="1"/>
            <p:nvPr/>
          </p:nvSpPr>
          <p:spPr>
            <a:xfrm>
              <a:off x="5341766" y="1895982"/>
              <a:ext cx="1200425" cy="238037"/>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Laboratory 1</a:t>
              </a:r>
            </a:p>
          </p:txBody>
        </p:sp>
        <p:grpSp>
          <p:nvGrpSpPr>
            <p:cNvPr id="730" name="Graphic 2">
              <a:extLst>
                <a:ext uri="{FF2B5EF4-FFF2-40B4-BE49-F238E27FC236}">
                  <a16:creationId xmlns:a16="http://schemas.microsoft.com/office/drawing/2014/main" id="{1BA3E8F7-5BB5-1855-8E10-537BDF1F43AF}"/>
                </a:ext>
              </a:extLst>
            </p:cNvPr>
            <p:cNvGrpSpPr>
              <a:grpSpLocks noChangeAspect="1"/>
            </p:cNvGrpSpPr>
            <p:nvPr/>
          </p:nvGrpSpPr>
          <p:grpSpPr>
            <a:xfrm>
              <a:off x="5617129" y="871420"/>
              <a:ext cx="655811" cy="931913"/>
              <a:chOff x="10395603" y="2030426"/>
              <a:chExt cx="890825" cy="1262146"/>
            </a:xfrm>
          </p:grpSpPr>
          <p:sp>
            <p:nvSpPr>
              <p:cNvPr id="731" name="Freeform 60">
                <a:extLst>
                  <a:ext uri="{FF2B5EF4-FFF2-40B4-BE49-F238E27FC236}">
                    <a16:creationId xmlns:a16="http://schemas.microsoft.com/office/drawing/2014/main" id="{1C45D7B5-4847-C7BC-2A94-426F35BFF3ED}"/>
                  </a:ext>
                </a:extLst>
              </p:cNvPr>
              <p:cNvSpPr/>
              <p:nvPr/>
            </p:nvSpPr>
            <p:spPr>
              <a:xfrm>
                <a:off x="10478753" y="2825798"/>
                <a:ext cx="311925" cy="186230"/>
              </a:xfrm>
              <a:custGeom>
                <a:avLst/>
                <a:gdLst>
                  <a:gd name="connsiteX0" fmla="*/ 7255 w 311925"/>
                  <a:gd name="connsiteY0" fmla="*/ -22 h 186230"/>
                  <a:gd name="connsiteX1" fmla="*/ 6514 w 311925"/>
                  <a:gd name="connsiteY1" fmla="*/ 1353 h 186230"/>
                  <a:gd name="connsiteX2" fmla="*/ 6514 w 311925"/>
                  <a:gd name="connsiteY2" fmla="*/ 42383 h 186230"/>
                  <a:gd name="connsiteX3" fmla="*/ 276991 w 311925"/>
                  <a:gd name="connsiteY3" fmla="*/ 185039 h 186230"/>
                  <a:gd name="connsiteX4" fmla="*/ 311184 w 311925"/>
                  <a:gd name="connsiteY4" fmla="*/ 162620 h 186230"/>
                  <a:gd name="connsiteX5" fmla="*/ 311925 w 311925"/>
                  <a:gd name="connsiteY5" fmla="*/ 161139 h 1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25" h="186230">
                    <a:moveTo>
                      <a:pt x="7255" y="-22"/>
                    </a:moveTo>
                    <a:lnTo>
                      <a:pt x="6514" y="1353"/>
                    </a:lnTo>
                    <a:cubicBezTo>
                      <a:pt x="-1743" y="16792"/>
                      <a:pt x="-2590" y="37308"/>
                      <a:pt x="6514" y="42383"/>
                    </a:cubicBezTo>
                    <a:lnTo>
                      <a:pt x="276991" y="185039"/>
                    </a:lnTo>
                    <a:cubicBezTo>
                      <a:pt x="286518" y="190114"/>
                      <a:pt x="303032" y="177953"/>
                      <a:pt x="311184" y="162620"/>
                    </a:cubicBezTo>
                    <a:lnTo>
                      <a:pt x="311925" y="161139"/>
                    </a:lnTo>
                    <a:close/>
                  </a:path>
                </a:pathLst>
              </a:custGeom>
              <a:solidFill>
                <a:srgbClr val="A1A3A6"/>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2" name="Freeform 61">
                <a:extLst>
                  <a:ext uri="{FF2B5EF4-FFF2-40B4-BE49-F238E27FC236}">
                    <a16:creationId xmlns:a16="http://schemas.microsoft.com/office/drawing/2014/main" id="{B9616621-95A5-5592-C50C-369A63350B28}"/>
                  </a:ext>
                </a:extLst>
              </p:cNvPr>
              <p:cNvSpPr/>
              <p:nvPr/>
            </p:nvSpPr>
            <p:spPr>
              <a:xfrm>
                <a:off x="10770153" y="2977124"/>
                <a:ext cx="116648" cy="69281"/>
              </a:xfrm>
              <a:custGeom>
                <a:avLst/>
                <a:gdLst>
                  <a:gd name="connsiteX0" fmla="*/ 2423 w 116648"/>
                  <a:gd name="connsiteY0" fmla="*/ -22 h 69281"/>
                  <a:gd name="connsiteX1" fmla="*/ 2423 w 116648"/>
                  <a:gd name="connsiteY1" fmla="*/ -22 h 69281"/>
                  <a:gd name="connsiteX2" fmla="*/ 2423 w 116648"/>
                  <a:gd name="connsiteY2" fmla="*/ 15312 h 69281"/>
                  <a:gd name="connsiteX3" fmla="*/ 103838 w 116648"/>
                  <a:gd name="connsiteY3" fmla="*/ 68821 h 69281"/>
                  <a:gd name="connsiteX4" fmla="*/ 116648 w 116648"/>
                  <a:gd name="connsiteY4" fmla="*/ 60361 h 69281"/>
                  <a:gd name="connsiteX5" fmla="*/ 116648 w 116648"/>
                  <a:gd name="connsiteY5" fmla="*/ 59832 h 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48" h="69281">
                    <a:moveTo>
                      <a:pt x="2423" y="-22"/>
                    </a:moveTo>
                    <a:lnTo>
                      <a:pt x="2423" y="-22"/>
                    </a:lnTo>
                    <a:cubicBezTo>
                      <a:pt x="-647" y="5794"/>
                      <a:pt x="-965" y="13408"/>
                      <a:pt x="2423" y="15312"/>
                    </a:cubicBezTo>
                    <a:lnTo>
                      <a:pt x="103838" y="68821"/>
                    </a:lnTo>
                    <a:cubicBezTo>
                      <a:pt x="107332" y="70724"/>
                      <a:pt x="113578" y="66177"/>
                      <a:pt x="116648" y="60361"/>
                    </a:cubicBezTo>
                    <a:lnTo>
                      <a:pt x="116648" y="59832"/>
                    </a:lnTo>
                    <a:close/>
                  </a:path>
                </a:pathLst>
              </a:custGeom>
              <a:solidFill>
                <a:srgbClr val="A1A3A6"/>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3" name="Freeform 62">
                <a:extLst>
                  <a:ext uri="{FF2B5EF4-FFF2-40B4-BE49-F238E27FC236}">
                    <a16:creationId xmlns:a16="http://schemas.microsoft.com/office/drawing/2014/main" id="{57B6B76C-3DD9-30F1-573C-8C0A5D551A2E}"/>
                  </a:ext>
                </a:extLst>
              </p:cNvPr>
              <p:cNvSpPr/>
              <p:nvPr/>
            </p:nvSpPr>
            <p:spPr>
              <a:xfrm>
                <a:off x="10663974" y="2986219"/>
                <a:ext cx="165767" cy="97094"/>
              </a:xfrm>
              <a:custGeom>
                <a:avLst/>
                <a:gdLst>
                  <a:gd name="connsiteX0" fmla="*/ 2423 w 165767"/>
                  <a:gd name="connsiteY0" fmla="*/ -22 h 97094"/>
                  <a:gd name="connsiteX1" fmla="*/ 2423 w 165767"/>
                  <a:gd name="connsiteY1" fmla="*/ 507 h 97094"/>
                  <a:gd name="connsiteX2" fmla="*/ 2423 w 165767"/>
                  <a:gd name="connsiteY2" fmla="*/ 15841 h 97094"/>
                  <a:gd name="connsiteX3" fmla="*/ 152958 w 165767"/>
                  <a:gd name="connsiteY3" fmla="*/ 96633 h 97094"/>
                  <a:gd name="connsiteX4" fmla="*/ 165768 w 165767"/>
                  <a:gd name="connsiteY4" fmla="*/ 88173 h 97094"/>
                  <a:gd name="connsiteX5" fmla="*/ 165768 w 165767"/>
                  <a:gd name="connsiteY5" fmla="*/ 87644 h 9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67" h="97094">
                    <a:moveTo>
                      <a:pt x="2423" y="-22"/>
                    </a:moveTo>
                    <a:lnTo>
                      <a:pt x="2423" y="507"/>
                    </a:lnTo>
                    <a:cubicBezTo>
                      <a:pt x="-647" y="6323"/>
                      <a:pt x="-964" y="13937"/>
                      <a:pt x="2423" y="15841"/>
                    </a:cubicBezTo>
                    <a:lnTo>
                      <a:pt x="152958" y="96633"/>
                    </a:lnTo>
                    <a:cubicBezTo>
                      <a:pt x="156452" y="98536"/>
                      <a:pt x="162697" y="93989"/>
                      <a:pt x="165768" y="88173"/>
                    </a:cubicBezTo>
                    <a:lnTo>
                      <a:pt x="165768" y="87644"/>
                    </a:lnTo>
                    <a:close/>
                  </a:path>
                </a:pathLst>
              </a:custGeom>
              <a:solidFill>
                <a:srgbClr val="A1A3A6"/>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4" name="Freeform 63">
                <a:extLst>
                  <a:ext uri="{FF2B5EF4-FFF2-40B4-BE49-F238E27FC236}">
                    <a16:creationId xmlns:a16="http://schemas.microsoft.com/office/drawing/2014/main" id="{CAC2374B-FDC0-D757-E95A-08ADC5FAA1BA}"/>
                  </a:ext>
                </a:extLst>
              </p:cNvPr>
              <p:cNvSpPr/>
              <p:nvPr/>
            </p:nvSpPr>
            <p:spPr>
              <a:xfrm>
                <a:off x="10547963" y="2934995"/>
                <a:ext cx="139203" cy="93406"/>
              </a:xfrm>
              <a:custGeom>
                <a:avLst/>
                <a:gdLst>
                  <a:gd name="connsiteX0" fmla="*/ 131773 w 139203"/>
                  <a:gd name="connsiteY0" fmla="*/ 87262 h 93406"/>
                  <a:gd name="connsiteX1" fmla="*/ 111659 w 139203"/>
                  <a:gd name="connsiteY1" fmla="*/ 90857 h 93406"/>
                  <a:gd name="connsiteX2" fmla="*/ 9079 w 139203"/>
                  <a:gd name="connsiteY2" fmla="*/ 36397 h 93406"/>
                  <a:gd name="connsiteX3" fmla="*/ 928 w 139203"/>
                  <a:gd name="connsiteY3" fmla="*/ 17785 h 93406"/>
                  <a:gd name="connsiteX4" fmla="*/ 7068 w 139203"/>
                  <a:gd name="connsiteY4" fmla="*/ 6258 h 93406"/>
                  <a:gd name="connsiteX5" fmla="*/ 27562 w 139203"/>
                  <a:gd name="connsiteY5" fmla="*/ 2631 h 93406"/>
                  <a:gd name="connsiteX6" fmla="*/ 27605 w 139203"/>
                  <a:gd name="connsiteY6" fmla="*/ 2663 h 93406"/>
                  <a:gd name="connsiteX7" fmla="*/ 130079 w 139203"/>
                  <a:gd name="connsiteY7" fmla="*/ 57123 h 93406"/>
                  <a:gd name="connsiteX8" fmla="*/ 138336 w 139203"/>
                  <a:gd name="connsiteY8" fmla="*/ 75841 h 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3" h="93406">
                    <a:moveTo>
                      <a:pt x="131773" y="87262"/>
                    </a:moveTo>
                    <a:cubicBezTo>
                      <a:pt x="127115" y="93723"/>
                      <a:pt x="118222" y="95320"/>
                      <a:pt x="111659" y="90857"/>
                    </a:cubicBezTo>
                    <a:lnTo>
                      <a:pt x="9079" y="36397"/>
                    </a:lnTo>
                    <a:cubicBezTo>
                      <a:pt x="1775" y="33414"/>
                      <a:pt x="-1835" y="25166"/>
                      <a:pt x="928" y="17785"/>
                    </a:cubicBezTo>
                    <a:lnTo>
                      <a:pt x="7068" y="6258"/>
                    </a:lnTo>
                    <a:cubicBezTo>
                      <a:pt x="11726" y="-393"/>
                      <a:pt x="20894" y="-2022"/>
                      <a:pt x="27562" y="2631"/>
                    </a:cubicBezTo>
                    <a:cubicBezTo>
                      <a:pt x="27573" y="2641"/>
                      <a:pt x="27595" y="2652"/>
                      <a:pt x="27605" y="2663"/>
                    </a:cubicBezTo>
                    <a:lnTo>
                      <a:pt x="130079" y="57123"/>
                    </a:lnTo>
                    <a:cubicBezTo>
                      <a:pt x="137383" y="60158"/>
                      <a:pt x="140983" y="68396"/>
                      <a:pt x="138336" y="75841"/>
                    </a:cubicBezTo>
                    <a:close/>
                  </a:path>
                </a:pathLst>
              </a:custGeom>
              <a:solidFill>
                <a:srgbClr val="A1A3A6"/>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5" name="Freeform 64">
                <a:extLst>
                  <a:ext uri="{FF2B5EF4-FFF2-40B4-BE49-F238E27FC236}">
                    <a16:creationId xmlns:a16="http://schemas.microsoft.com/office/drawing/2014/main" id="{CC82887A-40D9-957B-73A9-45D5EAD1EB2C}"/>
                  </a:ext>
                </a:extLst>
              </p:cNvPr>
              <p:cNvSpPr/>
              <p:nvPr/>
            </p:nvSpPr>
            <p:spPr>
              <a:xfrm>
                <a:off x="10395603" y="3221721"/>
                <a:ext cx="742407" cy="70851"/>
              </a:xfrm>
              <a:custGeom>
                <a:avLst/>
                <a:gdLst>
                  <a:gd name="connsiteX0" fmla="*/ 742407 w 742407"/>
                  <a:gd name="connsiteY0" fmla="*/ 70830 h 70851"/>
                  <a:gd name="connsiteX1" fmla="*/ 668939 w 742407"/>
                  <a:gd name="connsiteY1" fmla="*/ -22 h 70851"/>
                  <a:gd name="connsiteX2" fmla="*/ 74103 w 742407"/>
                  <a:gd name="connsiteY2" fmla="*/ -22 h 70851"/>
                  <a:gd name="connsiteX3" fmla="*/ 0 w 742407"/>
                  <a:gd name="connsiteY3" fmla="*/ 70830 h 70851"/>
                </a:gdLst>
                <a:ahLst/>
                <a:cxnLst>
                  <a:cxn ang="0">
                    <a:pos x="connsiteX0" y="connsiteY0"/>
                  </a:cxn>
                  <a:cxn ang="0">
                    <a:pos x="connsiteX1" y="connsiteY1"/>
                  </a:cxn>
                  <a:cxn ang="0">
                    <a:pos x="connsiteX2" y="connsiteY2"/>
                  </a:cxn>
                  <a:cxn ang="0">
                    <a:pos x="connsiteX3" y="connsiteY3"/>
                  </a:cxn>
                </a:cxnLst>
                <a:rect l="l" t="t" r="r" b="b"/>
                <a:pathLst>
                  <a:path w="742407" h="70851">
                    <a:moveTo>
                      <a:pt x="742407" y="70830"/>
                    </a:moveTo>
                    <a:cubicBezTo>
                      <a:pt x="728434" y="28531"/>
                      <a:pt x="700803" y="-22"/>
                      <a:pt x="668939" y="-22"/>
                    </a:cubicBezTo>
                    <a:lnTo>
                      <a:pt x="74103" y="-22"/>
                    </a:lnTo>
                    <a:cubicBezTo>
                      <a:pt x="42345" y="-22"/>
                      <a:pt x="14503" y="28742"/>
                      <a:pt x="0" y="70830"/>
                    </a:cubicBezTo>
                    <a:close/>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6" name="Freeform 65">
                <a:extLst>
                  <a:ext uri="{FF2B5EF4-FFF2-40B4-BE49-F238E27FC236}">
                    <a16:creationId xmlns:a16="http://schemas.microsoft.com/office/drawing/2014/main" id="{51B865A6-7260-C76A-6784-3B14ACA10CC2}"/>
                  </a:ext>
                </a:extLst>
              </p:cNvPr>
              <p:cNvSpPr/>
              <p:nvPr/>
            </p:nvSpPr>
            <p:spPr>
              <a:xfrm>
                <a:off x="10919830" y="2406504"/>
                <a:ext cx="366598" cy="773763"/>
              </a:xfrm>
              <a:custGeom>
                <a:avLst/>
                <a:gdLst>
                  <a:gd name="connsiteX0" fmla="*/ 200501 w 366598"/>
                  <a:gd name="connsiteY0" fmla="*/ -22 h 773763"/>
                  <a:gd name="connsiteX1" fmla="*/ 177953 w 366598"/>
                  <a:gd name="connsiteY1" fmla="*/ 52324 h 773763"/>
                  <a:gd name="connsiteX2" fmla="*/ 165990 w 366598"/>
                  <a:gd name="connsiteY2" fmla="*/ 70513 h 773763"/>
                  <a:gd name="connsiteX3" fmla="*/ 288579 w 366598"/>
                  <a:gd name="connsiteY3" fmla="*/ 302314 h 773763"/>
                  <a:gd name="connsiteX4" fmla="*/ 288579 w 366598"/>
                  <a:gd name="connsiteY4" fmla="*/ 319657 h 773763"/>
                  <a:gd name="connsiteX5" fmla="*/ 7198 w 366598"/>
                  <a:gd name="connsiteY5" fmla="*/ 600737 h 773763"/>
                  <a:gd name="connsiteX6" fmla="*/ 2329 w 366598"/>
                  <a:gd name="connsiteY6" fmla="*/ 600737 h 773763"/>
                  <a:gd name="connsiteX7" fmla="*/ 0 w 366598"/>
                  <a:gd name="connsiteY7" fmla="*/ 773742 h 773763"/>
                  <a:gd name="connsiteX8" fmla="*/ 4763 w 366598"/>
                  <a:gd name="connsiteY8" fmla="*/ 773742 h 773763"/>
                  <a:gd name="connsiteX9" fmla="*/ 366599 w 366598"/>
                  <a:gd name="connsiteY9" fmla="*/ 319657 h 773763"/>
                  <a:gd name="connsiteX10" fmla="*/ 366599 w 366598"/>
                  <a:gd name="connsiteY10" fmla="*/ 302737 h 773763"/>
                  <a:gd name="connsiteX11" fmla="*/ 200501 w 366598"/>
                  <a:gd name="connsiteY11" fmla="*/ 401 h 77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598" h="773763">
                    <a:moveTo>
                      <a:pt x="200501" y="-22"/>
                    </a:moveTo>
                    <a:cubicBezTo>
                      <a:pt x="194150" y="17892"/>
                      <a:pt x="186634" y="35372"/>
                      <a:pt x="177953" y="52324"/>
                    </a:cubicBezTo>
                    <a:cubicBezTo>
                      <a:pt x="174672" y="58817"/>
                      <a:pt x="170649" y="64919"/>
                      <a:pt x="165990" y="70513"/>
                    </a:cubicBezTo>
                    <a:cubicBezTo>
                      <a:pt x="242634" y="122827"/>
                      <a:pt x="288579" y="209572"/>
                      <a:pt x="288579" y="302314"/>
                    </a:cubicBezTo>
                    <a:lnTo>
                      <a:pt x="288579" y="319657"/>
                    </a:lnTo>
                    <a:cubicBezTo>
                      <a:pt x="288367" y="474822"/>
                      <a:pt x="162497" y="600557"/>
                      <a:pt x="7198" y="600737"/>
                    </a:cubicBezTo>
                    <a:lnTo>
                      <a:pt x="2329" y="600737"/>
                    </a:lnTo>
                    <a:lnTo>
                      <a:pt x="0" y="773742"/>
                    </a:lnTo>
                    <a:lnTo>
                      <a:pt x="4763" y="773742"/>
                    </a:lnTo>
                    <a:cubicBezTo>
                      <a:pt x="202936" y="773742"/>
                      <a:pt x="366599" y="517619"/>
                      <a:pt x="366599" y="319657"/>
                    </a:cubicBezTo>
                    <a:lnTo>
                      <a:pt x="366599" y="302737"/>
                    </a:lnTo>
                    <a:cubicBezTo>
                      <a:pt x="366493" y="180248"/>
                      <a:pt x="303928" y="66251"/>
                      <a:pt x="200501" y="401"/>
                    </a:cubicBezTo>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7" name="Freeform 66">
                <a:extLst>
                  <a:ext uri="{FF2B5EF4-FFF2-40B4-BE49-F238E27FC236}">
                    <a16:creationId xmlns:a16="http://schemas.microsoft.com/office/drawing/2014/main" id="{12B95224-E635-1F17-365C-43A720CC36C8}"/>
                  </a:ext>
                </a:extLst>
              </p:cNvPr>
              <p:cNvSpPr/>
              <p:nvPr/>
            </p:nvSpPr>
            <p:spPr>
              <a:xfrm rot="-3314399">
                <a:off x="10659626" y="2295646"/>
                <a:ext cx="699003" cy="168563"/>
              </a:xfrm>
              <a:custGeom>
                <a:avLst/>
                <a:gdLst>
                  <a:gd name="connsiteX0" fmla="*/ 0 w 699003"/>
                  <a:gd name="connsiteY0" fmla="*/ -22 h 168563"/>
                  <a:gd name="connsiteX1" fmla="*/ 699004 w 699003"/>
                  <a:gd name="connsiteY1" fmla="*/ -22 h 168563"/>
                  <a:gd name="connsiteX2" fmla="*/ 699004 w 699003"/>
                  <a:gd name="connsiteY2" fmla="*/ 168542 h 168563"/>
                  <a:gd name="connsiteX3" fmla="*/ 0 w 699003"/>
                  <a:gd name="connsiteY3" fmla="*/ 168542 h 168563"/>
                </a:gdLst>
                <a:ahLst/>
                <a:cxnLst>
                  <a:cxn ang="0">
                    <a:pos x="connsiteX0" y="connsiteY0"/>
                  </a:cxn>
                  <a:cxn ang="0">
                    <a:pos x="connsiteX1" y="connsiteY1"/>
                  </a:cxn>
                  <a:cxn ang="0">
                    <a:pos x="connsiteX2" y="connsiteY2"/>
                  </a:cxn>
                  <a:cxn ang="0">
                    <a:pos x="connsiteX3" y="connsiteY3"/>
                  </a:cxn>
                </a:cxnLst>
                <a:rect l="l" t="t" r="r" b="b"/>
                <a:pathLst>
                  <a:path w="699003" h="168563">
                    <a:moveTo>
                      <a:pt x="0" y="-22"/>
                    </a:moveTo>
                    <a:lnTo>
                      <a:pt x="699004" y="-22"/>
                    </a:lnTo>
                    <a:lnTo>
                      <a:pt x="699004" y="168542"/>
                    </a:lnTo>
                    <a:lnTo>
                      <a:pt x="0" y="168542"/>
                    </a:lnTo>
                    <a:close/>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8" name="Freeform 67">
                <a:extLst>
                  <a:ext uri="{FF2B5EF4-FFF2-40B4-BE49-F238E27FC236}">
                    <a16:creationId xmlns:a16="http://schemas.microsoft.com/office/drawing/2014/main" id="{E89D572F-C4C7-900E-4B1C-1F8FFE2666A0}"/>
                  </a:ext>
                </a:extLst>
              </p:cNvPr>
              <p:cNvSpPr/>
              <p:nvPr/>
            </p:nvSpPr>
            <p:spPr>
              <a:xfrm rot="-3313199">
                <a:off x="10627175" y="2403733"/>
                <a:ext cx="645543" cy="125629"/>
              </a:xfrm>
              <a:custGeom>
                <a:avLst/>
                <a:gdLst>
                  <a:gd name="connsiteX0" fmla="*/ 0 w 645543"/>
                  <a:gd name="connsiteY0" fmla="*/ -22 h 125629"/>
                  <a:gd name="connsiteX1" fmla="*/ 645543 w 645543"/>
                  <a:gd name="connsiteY1" fmla="*/ -22 h 125629"/>
                  <a:gd name="connsiteX2" fmla="*/ 645543 w 645543"/>
                  <a:gd name="connsiteY2" fmla="*/ 125608 h 125629"/>
                  <a:gd name="connsiteX3" fmla="*/ 0 w 645543"/>
                  <a:gd name="connsiteY3" fmla="*/ 125608 h 125629"/>
                </a:gdLst>
                <a:ahLst/>
                <a:cxnLst>
                  <a:cxn ang="0">
                    <a:pos x="connsiteX0" y="connsiteY0"/>
                  </a:cxn>
                  <a:cxn ang="0">
                    <a:pos x="connsiteX1" y="connsiteY1"/>
                  </a:cxn>
                  <a:cxn ang="0">
                    <a:pos x="connsiteX2" y="connsiteY2"/>
                  </a:cxn>
                  <a:cxn ang="0">
                    <a:pos x="connsiteX3" y="connsiteY3"/>
                  </a:cxn>
                </a:cxnLst>
                <a:rect l="l" t="t" r="r" b="b"/>
                <a:pathLst>
                  <a:path w="645543" h="125629">
                    <a:moveTo>
                      <a:pt x="0" y="-22"/>
                    </a:moveTo>
                    <a:lnTo>
                      <a:pt x="645543" y="-22"/>
                    </a:lnTo>
                    <a:lnTo>
                      <a:pt x="645543" y="125608"/>
                    </a:lnTo>
                    <a:lnTo>
                      <a:pt x="0" y="125608"/>
                    </a:lnTo>
                    <a:close/>
                  </a:path>
                </a:pathLst>
              </a:custGeom>
              <a:solidFill>
                <a:srgbClr val="A7A9AC"/>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9" name="Freeform 68">
                <a:extLst>
                  <a:ext uri="{FF2B5EF4-FFF2-40B4-BE49-F238E27FC236}">
                    <a16:creationId xmlns:a16="http://schemas.microsoft.com/office/drawing/2014/main" id="{E0B567D3-6461-0059-B139-9286089CBD09}"/>
                  </a:ext>
                </a:extLst>
              </p:cNvPr>
              <p:cNvSpPr/>
              <p:nvPr/>
            </p:nvSpPr>
            <p:spPr>
              <a:xfrm rot="-3313799">
                <a:off x="10661545" y="2325382"/>
                <a:ext cx="629241" cy="210017"/>
              </a:xfrm>
              <a:custGeom>
                <a:avLst/>
                <a:gdLst>
                  <a:gd name="connsiteX0" fmla="*/ 0 w 629241"/>
                  <a:gd name="connsiteY0" fmla="*/ -22 h 210017"/>
                  <a:gd name="connsiteX1" fmla="*/ 629241 w 629241"/>
                  <a:gd name="connsiteY1" fmla="*/ -22 h 210017"/>
                  <a:gd name="connsiteX2" fmla="*/ 629241 w 629241"/>
                  <a:gd name="connsiteY2" fmla="*/ 209995 h 210017"/>
                  <a:gd name="connsiteX3" fmla="*/ 0 w 629241"/>
                  <a:gd name="connsiteY3" fmla="*/ 209995 h 210017"/>
                </a:gdLst>
                <a:ahLst/>
                <a:cxnLst>
                  <a:cxn ang="0">
                    <a:pos x="connsiteX0" y="connsiteY0"/>
                  </a:cxn>
                  <a:cxn ang="0">
                    <a:pos x="connsiteX1" y="connsiteY1"/>
                  </a:cxn>
                  <a:cxn ang="0">
                    <a:pos x="connsiteX2" y="connsiteY2"/>
                  </a:cxn>
                  <a:cxn ang="0">
                    <a:pos x="connsiteX3" y="connsiteY3"/>
                  </a:cxn>
                </a:cxnLst>
                <a:rect l="l" t="t" r="r" b="b"/>
                <a:pathLst>
                  <a:path w="629241" h="210017">
                    <a:moveTo>
                      <a:pt x="0" y="-22"/>
                    </a:moveTo>
                    <a:lnTo>
                      <a:pt x="629241" y="-22"/>
                    </a:lnTo>
                    <a:lnTo>
                      <a:pt x="629241" y="209995"/>
                    </a:lnTo>
                    <a:lnTo>
                      <a:pt x="0" y="209995"/>
                    </a:lnTo>
                    <a:close/>
                  </a:path>
                </a:pathLst>
              </a:custGeom>
              <a:solidFill>
                <a:srgbClr val="003F72"/>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40" name="Freeform 69">
                <a:extLst>
                  <a:ext uri="{FF2B5EF4-FFF2-40B4-BE49-F238E27FC236}">
                    <a16:creationId xmlns:a16="http://schemas.microsoft.com/office/drawing/2014/main" id="{504BC9C6-2576-E5A4-ECAF-B2AE53C05D54}"/>
                  </a:ext>
                </a:extLst>
              </p:cNvPr>
              <p:cNvSpPr/>
              <p:nvPr/>
            </p:nvSpPr>
            <p:spPr>
              <a:xfrm>
                <a:off x="11017752" y="2347179"/>
                <a:ext cx="167684" cy="167506"/>
              </a:xfrm>
              <a:custGeom>
                <a:avLst/>
                <a:gdLst>
                  <a:gd name="connsiteX0" fmla="*/ 167684 w 167684"/>
                  <a:gd name="connsiteY0" fmla="*/ 83731 h 167506"/>
                  <a:gd name="connsiteX1" fmla="*/ 83842 w 167684"/>
                  <a:gd name="connsiteY1" fmla="*/ -22 h 167506"/>
                  <a:gd name="connsiteX2" fmla="*/ 0 w 167684"/>
                  <a:gd name="connsiteY2" fmla="*/ 83731 h 167506"/>
                  <a:gd name="connsiteX3" fmla="*/ 83842 w 167684"/>
                  <a:gd name="connsiteY3" fmla="*/ 167484 h 167506"/>
                  <a:gd name="connsiteX4" fmla="*/ 167684 w 167684"/>
                  <a:gd name="connsiteY4" fmla="*/ 83731 h 167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4" h="167506">
                    <a:moveTo>
                      <a:pt x="167684" y="83731"/>
                    </a:moveTo>
                    <a:cubicBezTo>
                      <a:pt x="167684" y="37477"/>
                      <a:pt x="130104" y="-22"/>
                      <a:pt x="83842" y="-22"/>
                    </a:cubicBezTo>
                    <a:cubicBezTo>
                      <a:pt x="37580" y="-22"/>
                      <a:pt x="0" y="37477"/>
                      <a:pt x="0" y="83731"/>
                    </a:cubicBezTo>
                    <a:cubicBezTo>
                      <a:pt x="0" y="129986"/>
                      <a:pt x="37580" y="167484"/>
                      <a:pt x="83842" y="167484"/>
                    </a:cubicBezTo>
                    <a:cubicBezTo>
                      <a:pt x="130104" y="167484"/>
                      <a:pt x="167684" y="129986"/>
                      <a:pt x="167684" y="83731"/>
                    </a:cubicBezTo>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41" name="Freeform 70">
                <a:extLst>
                  <a:ext uri="{FF2B5EF4-FFF2-40B4-BE49-F238E27FC236}">
                    <a16:creationId xmlns:a16="http://schemas.microsoft.com/office/drawing/2014/main" id="{05C985AC-AAD8-5EE1-2899-FE069E919515}"/>
                  </a:ext>
                </a:extLst>
              </p:cNvPr>
              <p:cNvSpPr/>
              <p:nvPr/>
            </p:nvSpPr>
            <p:spPr>
              <a:xfrm>
                <a:off x="11056708" y="2386094"/>
                <a:ext cx="89771" cy="89675"/>
              </a:xfrm>
              <a:custGeom>
                <a:avLst/>
                <a:gdLst>
                  <a:gd name="connsiteX0" fmla="*/ 89772 w 89771"/>
                  <a:gd name="connsiteY0" fmla="*/ 44816 h 89675"/>
                  <a:gd name="connsiteX1" fmla="*/ 44885 w 89771"/>
                  <a:gd name="connsiteY1" fmla="*/ -22 h 89675"/>
                  <a:gd name="connsiteX2" fmla="*/ 0 w 89771"/>
                  <a:gd name="connsiteY2" fmla="*/ 44816 h 89675"/>
                  <a:gd name="connsiteX3" fmla="*/ 44885 w 89771"/>
                  <a:gd name="connsiteY3" fmla="*/ 89653 h 89675"/>
                  <a:gd name="connsiteX4" fmla="*/ 89772 w 89771"/>
                  <a:gd name="connsiteY4" fmla="*/ 44816 h 8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1" h="89675">
                    <a:moveTo>
                      <a:pt x="89772" y="44816"/>
                    </a:moveTo>
                    <a:cubicBezTo>
                      <a:pt x="89772" y="20050"/>
                      <a:pt x="69658" y="-22"/>
                      <a:pt x="44885" y="-22"/>
                    </a:cubicBezTo>
                    <a:cubicBezTo>
                      <a:pt x="20114" y="-22"/>
                      <a:pt x="0" y="20050"/>
                      <a:pt x="0" y="44816"/>
                    </a:cubicBezTo>
                    <a:cubicBezTo>
                      <a:pt x="0" y="69582"/>
                      <a:pt x="20114" y="89653"/>
                      <a:pt x="44885" y="89653"/>
                    </a:cubicBezTo>
                    <a:cubicBezTo>
                      <a:pt x="69658" y="89653"/>
                      <a:pt x="89772" y="69582"/>
                      <a:pt x="89772" y="44816"/>
                    </a:cubicBezTo>
                  </a:path>
                </a:pathLst>
              </a:custGeom>
              <a:solidFill>
                <a:srgbClr val="1E465B"/>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42" name="Freeform 71">
                <a:extLst>
                  <a:ext uri="{FF2B5EF4-FFF2-40B4-BE49-F238E27FC236}">
                    <a16:creationId xmlns:a16="http://schemas.microsoft.com/office/drawing/2014/main" id="{A5D27A6F-1840-28D0-D2D1-4BC304A4447D}"/>
                  </a:ext>
                </a:extLst>
              </p:cNvPr>
              <p:cNvSpPr/>
              <p:nvPr/>
            </p:nvSpPr>
            <p:spPr>
              <a:xfrm>
                <a:off x="10774693" y="2995736"/>
                <a:ext cx="219451" cy="225985"/>
              </a:xfrm>
              <a:custGeom>
                <a:avLst/>
                <a:gdLst>
                  <a:gd name="connsiteX0" fmla="*/ 192138 w 219451"/>
                  <a:gd name="connsiteY0" fmla="*/ 0 h 225985"/>
                  <a:gd name="connsiteX1" fmla="*/ 27312 w 219451"/>
                  <a:gd name="connsiteY1" fmla="*/ 0 h 225985"/>
                  <a:gd name="connsiteX2" fmla="*/ 0 w 219451"/>
                  <a:gd name="connsiteY2" fmla="*/ 225985 h 225985"/>
                  <a:gd name="connsiteX3" fmla="*/ 219451 w 219451"/>
                  <a:gd name="connsiteY3" fmla="*/ 225985 h 225985"/>
                  <a:gd name="connsiteX4" fmla="*/ 192138 w 219451"/>
                  <a:gd name="connsiteY4" fmla="*/ 0 h 22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1" h="225985">
                    <a:moveTo>
                      <a:pt x="192138" y="0"/>
                    </a:moveTo>
                    <a:lnTo>
                      <a:pt x="27312" y="0"/>
                    </a:lnTo>
                    <a:lnTo>
                      <a:pt x="0" y="225985"/>
                    </a:lnTo>
                    <a:lnTo>
                      <a:pt x="219451" y="225985"/>
                    </a:lnTo>
                    <a:lnTo>
                      <a:pt x="192138" y="0"/>
                    </a:lnTo>
                    <a:close/>
                  </a:path>
                </a:pathLst>
              </a:custGeom>
              <a:solidFill>
                <a:srgbClr val="003F72"/>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43" name="Freeform 72">
                <a:extLst>
                  <a:ext uri="{FF2B5EF4-FFF2-40B4-BE49-F238E27FC236}">
                    <a16:creationId xmlns:a16="http://schemas.microsoft.com/office/drawing/2014/main" id="{BB72E57A-EA8C-9B75-D67F-9591E1C324C7}"/>
                  </a:ext>
                </a:extLst>
              </p:cNvPr>
              <p:cNvSpPr/>
              <p:nvPr/>
            </p:nvSpPr>
            <p:spPr>
              <a:xfrm>
                <a:off x="10837575" y="3024500"/>
                <a:ext cx="84689" cy="84599"/>
              </a:xfrm>
              <a:custGeom>
                <a:avLst/>
                <a:gdLst>
                  <a:gd name="connsiteX0" fmla="*/ 84689 w 84689"/>
                  <a:gd name="connsiteY0" fmla="*/ 42278 h 84599"/>
                  <a:gd name="connsiteX1" fmla="*/ 42345 w 84689"/>
                  <a:gd name="connsiteY1" fmla="*/ -22 h 84599"/>
                  <a:gd name="connsiteX2" fmla="*/ 0 w 84689"/>
                  <a:gd name="connsiteY2" fmla="*/ 42278 h 84599"/>
                  <a:gd name="connsiteX3" fmla="*/ 42345 w 84689"/>
                  <a:gd name="connsiteY3" fmla="*/ 84577 h 84599"/>
                  <a:gd name="connsiteX4" fmla="*/ 84689 w 84689"/>
                  <a:gd name="connsiteY4" fmla="*/ 42278 h 8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9" h="84599">
                    <a:moveTo>
                      <a:pt x="84689" y="42278"/>
                    </a:moveTo>
                    <a:cubicBezTo>
                      <a:pt x="84689" y="18918"/>
                      <a:pt x="65740" y="-22"/>
                      <a:pt x="42345" y="-22"/>
                    </a:cubicBezTo>
                    <a:cubicBezTo>
                      <a:pt x="18950" y="-22"/>
                      <a:pt x="0" y="18918"/>
                      <a:pt x="0" y="42278"/>
                    </a:cubicBezTo>
                    <a:cubicBezTo>
                      <a:pt x="0" y="65638"/>
                      <a:pt x="18950" y="84577"/>
                      <a:pt x="42345" y="84577"/>
                    </a:cubicBezTo>
                    <a:cubicBezTo>
                      <a:pt x="65740" y="84577"/>
                      <a:pt x="84689" y="65638"/>
                      <a:pt x="84689" y="42278"/>
                    </a:cubicBezTo>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44" name="Freeform 73">
                <a:extLst>
                  <a:ext uri="{FF2B5EF4-FFF2-40B4-BE49-F238E27FC236}">
                    <a16:creationId xmlns:a16="http://schemas.microsoft.com/office/drawing/2014/main" id="{37B4AC3D-F261-98F3-00FA-AD195C69EED4}"/>
                  </a:ext>
                </a:extLst>
              </p:cNvPr>
              <p:cNvSpPr/>
              <p:nvPr/>
            </p:nvSpPr>
            <p:spPr>
              <a:xfrm>
                <a:off x="10857795" y="3044380"/>
                <a:ext cx="44885" cy="44837"/>
              </a:xfrm>
              <a:custGeom>
                <a:avLst/>
                <a:gdLst>
                  <a:gd name="connsiteX0" fmla="*/ 44885 w 44885"/>
                  <a:gd name="connsiteY0" fmla="*/ 22397 h 44837"/>
                  <a:gd name="connsiteX1" fmla="*/ 22443 w 44885"/>
                  <a:gd name="connsiteY1" fmla="*/ -22 h 44837"/>
                  <a:gd name="connsiteX2" fmla="*/ 0 w 44885"/>
                  <a:gd name="connsiteY2" fmla="*/ 22397 h 44837"/>
                  <a:gd name="connsiteX3" fmla="*/ 22443 w 44885"/>
                  <a:gd name="connsiteY3" fmla="*/ 44816 h 44837"/>
                  <a:gd name="connsiteX4" fmla="*/ 22549 w 44885"/>
                  <a:gd name="connsiteY4" fmla="*/ 44816 h 44837"/>
                  <a:gd name="connsiteX5" fmla="*/ 44885 w 44885"/>
                  <a:gd name="connsiteY5" fmla="*/ 22397 h 4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85" h="44837">
                    <a:moveTo>
                      <a:pt x="44885" y="22397"/>
                    </a:moveTo>
                    <a:cubicBezTo>
                      <a:pt x="44885" y="10014"/>
                      <a:pt x="34828" y="-22"/>
                      <a:pt x="22443" y="-22"/>
                    </a:cubicBezTo>
                    <a:cubicBezTo>
                      <a:pt x="10056" y="-22"/>
                      <a:pt x="0" y="10014"/>
                      <a:pt x="0" y="22397"/>
                    </a:cubicBezTo>
                    <a:cubicBezTo>
                      <a:pt x="0" y="34780"/>
                      <a:pt x="10056" y="44816"/>
                      <a:pt x="22443" y="44816"/>
                    </a:cubicBezTo>
                    <a:cubicBezTo>
                      <a:pt x="22443" y="44816"/>
                      <a:pt x="22549" y="44816"/>
                      <a:pt x="22549" y="44816"/>
                    </a:cubicBezTo>
                    <a:cubicBezTo>
                      <a:pt x="34934" y="44752"/>
                      <a:pt x="44885" y="34738"/>
                      <a:pt x="44885" y="22397"/>
                    </a:cubicBezTo>
                  </a:path>
                </a:pathLst>
              </a:custGeom>
              <a:solidFill>
                <a:srgbClr val="1E465B"/>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grpSp>
      <p:grpSp>
        <p:nvGrpSpPr>
          <p:cNvPr id="1859" name="Group 1858">
            <a:extLst>
              <a:ext uri="{FF2B5EF4-FFF2-40B4-BE49-F238E27FC236}">
                <a16:creationId xmlns:a16="http://schemas.microsoft.com/office/drawing/2014/main" id="{A05F2248-AEB9-46C2-B700-3B5DB4989B1D}"/>
              </a:ext>
            </a:extLst>
          </p:cNvPr>
          <p:cNvGrpSpPr/>
          <p:nvPr/>
        </p:nvGrpSpPr>
        <p:grpSpPr>
          <a:xfrm>
            <a:off x="5502860" y="4752871"/>
            <a:ext cx="1172652" cy="1121092"/>
            <a:chOff x="5339130" y="4174402"/>
            <a:chExt cx="1172652" cy="1121092"/>
          </a:xfrm>
        </p:grpSpPr>
        <p:grpSp>
          <p:nvGrpSpPr>
            <p:cNvPr id="1858" name="Group 1857">
              <a:extLst>
                <a:ext uri="{FF2B5EF4-FFF2-40B4-BE49-F238E27FC236}">
                  <a16:creationId xmlns:a16="http://schemas.microsoft.com/office/drawing/2014/main" id="{0218B0EE-FE68-409A-8D6C-FE9B3185A515}"/>
                </a:ext>
              </a:extLst>
            </p:cNvPr>
            <p:cNvGrpSpPr/>
            <p:nvPr/>
          </p:nvGrpSpPr>
          <p:grpSpPr>
            <a:xfrm>
              <a:off x="5526086" y="4174402"/>
              <a:ext cx="798743" cy="800407"/>
              <a:chOff x="5526086" y="4174402"/>
              <a:chExt cx="798743" cy="800407"/>
            </a:xfrm>
          </p:grpSpPr>
          <p:sp>
            <p:nvSpPr>
              <p:cNvPr id="703" name="Freeform 702">
                <a:extLst>
                  <a:ext uri="{FF2B5EF4-FFF2-40B4-BE49-F238E27FC236}">
                    <a16:creationId xmlns:a16="http://schemas.microsoft.com/office/drawing/2014/main" id="{E42579F0-0FDE-F033-CF9F-D371DD831373}"/>
                  </a:ext>
                </a:extLst>
              </p:cNvPr>
              <p:cNvSpPr/>
              <p:nvPr/>
            </p:nvSpPr>
            <p:spPr>
              <a:xfrm>
                <a:off x="5712679" y="4174402"/>
                <a:ext cx="425557" cy="77039"/>
              </a:xfrm>
              <a:custGeom>
                <a:avLst/>
                <a:gdLst>
                  <a:gd name="connsiteX0" fmla="*/ 779812 w 812672"/>
                  <a:gd name="connsiteY0" fmla="*/ 0 h 146685"/>
                  <a:gd name="connsiteX1" fmla="*/ 812673 w 812672"/>
                  <a:gd name="connsiteY1" fmla="*/ 32861 h 146685"/>
                  <a:gd name="connsiteX2" fmla="*/ 812673 w 812672"/>
                  <a:gd name="connsiteY2" fmla="*/ 113824 h 146685"/>
                  <a:gd name="connsiteX3" fmla="*/ 779812 w 812672"/>
                  <a:gd name="connsiteY3" fmla="*/ 146685 h 146685"/>
                  <a:gd name="connsiteX4" fmla="*/ 32861 w 812672"/>
                  <a:gd name="connsiteY4" fmla="*/ 146685 h 146685"/>
                  <a:gd name="connsiteX5" fmla="*/ 0 w 812672"/>
                  <a:gd name="connsiteY5" fmla="*/ 113824 h 146685"/>
                  <a:gd name="connsiteX6" fmla="*/ 0 w 812672"/>
                  <a:gd name="connsiteY6" fmla="*/ 32861 h 146685"/>
                  <a:gd name="connsiteX7" fmla="*/ 32861 w 812672"/>
                  <a:gd name="connsiteY7" fmla="*/ 0 h 14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672" h="146685">
                    <a:moveTo>
                      <a:pt x="779812" y="0"/>
                    </a:moveTo>
                    <a:cubicBezTo>
                      <a:pt x="797961" y="0"/>
                      <a:pt x="812673" y="14712"/>
                      <a:pt x="812673" y="32861"/>
                    </a:cubicBezTo>
                    <a:lnTo>
                      <a:pt x="812673" y="113824"/>
                    </a:lnTo>
                    <a:cubicBezTo>
                      <a:pt x="812673" y="131972"/>
                      <a:pt x="797961" y="146685"/>
                      <a:pt x="779812" y="146685"/>
                    </a:cubicBezTo>
                    <a:lnTo>
                      <a:pt x="32861" y="146685"/>
                    </a:lnTo>
                    <a:cubicBezTo>
                      <a:pt x="14712" y="146685"/>
                      <a:pt x="0" y="131972"/>
                      <a:pt x="0" y="113824"/>
                    </a:cubicBezTo>
                    <a:lnTo>
                      <a:pt x="0" y="32861"/>
                    </a:lnTo>
                    <a:cubicBezTo>
                      <a:pt x="0" y="14712"/>
                      <a:pt x="14712" y="0"/>
                      <a:pt x="32861" y="0"/>
                    </a:cubicBezTo>
                    <a:close/>
                  </a:path>
                </a:pathLst>
              </a:custGeom>
              <a:solidFill>
                <a:srgbClr val="A0A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04" name="Freeform 703">
                <a:extLst>
                  <a:ext uri="{FF2B5EF4-FFF2-40B4-BE49-F238E27FC236}">
                    <a16:creationId xmlns:a16="http://schemas.microsoft.com/office/drawing/2014/main" id="{398C84E3-D7FC-0F6B-25EC-0B1CD9DEA87D}"/>
                  </a:ext>
                </a:extLst>
              </p:cNvPr>
              <p:cNvSpPr/>
              <p:nvPr/>
            </p:nvSpPr>
            <p:spPr>
              <a:xfrm>
                <a:off x="5610379" y="4219274"/>
                <a:ext cx="641678" cy="91447"/>
              </a:xfrm>
              <a:custGeom>
                <a:avLst/>
                <a:gdLst>
                  <a:gd name="connsiteX0" fmla="*/ 1225391 w 1225391"/>
                  <a:gd name="connsiteY0" fmla="*/ 174117 h 174116"/>
                  <a:gd name="connsiteX1" fmla="*/ 0 w 1225391"/>
                  <a:gd name="connsiteY1" fmla="*/ 174117 h 174116"/>
                  <a:gd name="connsiteX2" fmla="*/ 12763 w 1225391"/>
                  <a:gd name="connsiteY2" fmla="*/ 56769 h 174116"/>
                  <a:gd name="connsiteX3" fmla="*/ 76009 w 1225391"/>
                  <a:gd name="connsiteY3" fmla="*/ 0 h 174116"/>
                  <a:gd name="connsiteX4" fmla="*/ 1142714 w 1225391"/>
                  <a:gd name="connsiteY4" fmla="*/ 0 h 174116"/>
                  <a:gd name="connsiteX5" fmla="*/ 1205484 w 1225391"/>
                  <a:gd name="connsiteY5" fmla="*/ 53340 h 174116"/>
                  <a:gd name="connsiteX6" fmla="*/ 1225201 w 1225391"/>
                  <a:gd name="connsiteY6" fmla="*/ 174117 h 17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391" h="174116">
                    <a:moveTo>
                      <a:pt x="1225391" y="174117"/>
                    </a:moveTo>
                    <a:lnTo>
                      <a:pt x="0" y="174117"/>
                    </a:lnTo>
                    <a:lnTo>
                      <a:pt x="12763" y="56769"/>
                    </a:lnTo>
                    <a:cubicBezTo>
                      <a:pt x="16288" y="24479"/>
                      <a:pt x="43529" y="0"/>
                      <a:pt x="76009" y="0"/>
                    </a:cubicBezTo>
                    <a:lnTo>
                      <a:pt x="1142714" y="0"/>
                    </a:lnTo>
                    <a:cubicBezTo>
                      <a:pt x="1173861" y="0"/>
                      <a:pt x="1200436" y="22574"/>
                      <a:pt x="1205484" y="53340"/>
                    </a:cubicBezTo>
                    <a:lnTo>
                      <a:pt x="1225201" y="174117"/>
                    </a:lnTo>
                    <a:close/>
                  </a:path>
                </a:pathLst>
              </a:custGeom>
              <a:solidFill>
                <a:srgbClr val="A0A0A3">
                  <a:lumMod val="40000"/>
                  <a:lumOff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05" name="Freeform 704">
                <a:extLst>
                  <a:ext uri="{FF2B5EF4-FFF2-40B4-BE49-F238E27FC236}">
                    <a16:creationId xmlns:a16="http://schemas.microsoft.com/office/drawing/2014/main" id="{28A0E0AD-70DB-CACD-6494-63421D342B47}"/>
                  </a:ext>
                </a:extLst>
              </p:cNvPr>
              <p:cNvSpPr/>
              <p:nvPr/>
            </p:nvSpPr>
            <p:spPr>
              <a:xfrm>
                <a:off x="5526086" y="4307169"/>
                <a:ext cx="798743" cy="511710"/>
              </a:xfrm>
              <a:custGeom>
                <a:avLst/>
                <a:gdLst>
                  <a:gd name="connsiteX0" fmla="*/ 1525334 w 1525333"/>
                  <a:gd name="connsiteY0" fmla="*/ 974312 h 974312"/>
                  <a:gd name="connsiteX1" fmla="*/ 0 w 1525333"/>
                  <a:gd name="connsiteY1" fmla="*/ 974312 h 974312"/>
                  <a:gd name="connsiteX2" fmla="*/ 113919 w 1525333"/>
                  <a:gd name="connsiteY2" fmla="*/ 0 h 974312"/>
                  <a:gd name="connsiteX3" fmla="*/ 1411415 w 1525333"/>
                  <a:gd name="connsiteY3" fmla="*/ 0 h 974312"/>
                  <a:gd name="connsiteX4" fmla="*/ 1525334 w 1525333"/>
                  <a:gd name="connsiteY4" fmla="*/ 974312 h 97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33" h="974312">
                    <a:moveTo>
                      <a:pt x="1525334" y="974312"/>
                    </a:moveTo>
                    <a:lnTo>
                      <a:pt x="0" y="974312"/>
                    </a:lnTo>
                    <a:lnTo>
                      <a:pt x="113919" y="0"/>
                    </a:lnTo>
                    <a:lnTo>
                      <a:pt x="1411415" y="0"/>
                    </a:lnTo>
                    <a:lnTo>
                      <a:pt x="1525334" y="974312"/>
                    </a:lnTo>
                    <a:close/>
                  </a:path>
                </a:pathLst>
              </a:custGeom>
              <a:solidFill>
                <a:srgbClr val="A0A0A3">
                  <a:lumMod val="40000"/>
                  <a:lumOff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06" name="Freeform 705">
                <a:extLst>
                  <a:ext uri="{FF2B5EF4-FFF2-40B4-BE49-F238E27FC236}">
                    <a16:creationId xmlns:a16="http://schemas.microsoft.com/office/drawing/2014/main" id="{A825D48C-2231-0640-E20B-7CC1F13F3C8B}"/>
                  </a:ext>
                </a:extLst>
              </p:cNvPr>
              <p:cNvSpPr/>
              <p:nvPr/>
            </p:nvSpPr>
            <p:spPr>
              <a:xfrm>
                <a:off x="5633573" y="4355593"/>
                <a:ext cx="583770" cy="251027"/>
              </a:xfrm>
              <a:custGeom>
                <a:avLst/>
                <a:gdLst>
                  <a:gd name="connsiteX0" fmla="*/ 1114806 w 1114806"/>
                  <a:gd name="connsiteY0" fmla="*/ 477965 h 477964"/>
                  <a:gd name="connsiteX1" fmla="*/ 1075944 w 1114806"/>
                  <a:gd name="connsiteY1" fmla="*/ 0 h 477964"/>
                  <a:gd name="connsiteX2" fmla="*/ 38767 w 1114806"/>
                  <a:gd name="connsiteY2" fmla="*/ 0 h 477964"/>
                  <a:gd name="connsiteX3" fmla="*/ 0 w 1114806"/>
                  <a:gd name="connsiteY3" fmla="*/ 477965 h 477964"/>
                  <a:gd name="connsiteX4" fmla="*/ 1114806 w 1114806"/>
                  <a:gd name="connsiteY4" fmla="*/ 477965 h 47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06" h="477964">
                    <a:moveTo>
                      <a:pt x="1114806" y="477965"/>
                    </a:moveTo>
                    <a:lnTo>
                      <a:pt x="1075944" y="0"/>
                    </a:lnTo>
                    <a:lnTo>
                      <a:pt x="38767" y="0"/>
                    </a:lnTo>
                    <a:lnTo>
                      <a:pt x="0" y="477965"/>
                    </a:lnTo>
                    <a:lnTo>
                      <a:pt x="1114806" y="477965"/>
                    </a:lnTo>
                    <a:close/>
                  </a:path>
                </a:pathLst>
              </a:custGeom>
              <a:solidFill>
                <a:srgbClr val="222C67">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07" name="Freeform 706">
                <a:extLst>
                  <a:ext uri="{FF2B5EF4-FFF2-40B4-BE49-F238E27FC236}">
                    <a16:creationId xmlns:a16="http://schemas.microsoft.com/office/drawing/2014/main" id="{D3DEE148-2E05-7E0E-6C54-BCC8224FE6D0}"/>
                  </a:ext>
                </a:extLst>
              </p:cNvPr>
              <p:cNvSpPr/>
              <p:nvPr/>
            </p:nvSpPr>
            <p:spPr>
              <a:xfrm>
                <a:off x="5526086" y="4818880"/>
                <a:ext cx="798743" cy="155929"/>
              </a:xfrm>
              <a:custGeom>
                <a:avLst/>
                <a:gdLst>
                  <a:gd name="connsiteX0" fmla="*/ 0 w 1525333"/>
                  <a:gd name="connsiteY0" fmla="*/ 0 h 296894"/>
                  <a:gd name="connsiteX1" fmla="*/ 255746 w 1525333"/>
                  <a:gd name="connsiteY1" fmla="*/ 296894 h 296894"/>
                  <a:gd name="connsiteX2" fmla="*/ 1269587 w 1525333"/>
                  <a:gd name="connsiteY2" fmla="*/ 296894 h 296894"/>
                  <a:gd name="connsiteX3" fmla="*/ 1525334 w 1525333"/>
                  <a:gd name="connsiteY3" fmla="*/ 0 h 296894"/>
                  <a:gd name="connsiteX4" fmla="*/ 0 w 1525333"/>
                  <a:gd name="connsiteY4" fmla="*/ 0 h 29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33" h="296894">
                    <a:moveTo>
                      <a:pt x="0" y="0"/>
                    </a:moveTo>
                    <a:lnTo>
                      <a:pt x="255746" y="296894"/>
                    </a:lnTo>
                    <a:lnTo>
                      <a:pt x="1269587" y="296894"/>
                    </a:lnTo>
                    <a:lnTo>
                      <a:pt x="1525334" y="0"/>
                    </a:lnTo>
                    <a:lnTo>
                      <a:pt x="0" y="0"/>
                    </a:lnTo>
                    <a:close/>
                  </a:path>
                </a:pathLst>
              </a:custGeom>
              <a:solidFill>
                <a:srgbClr val="A0A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nvGrpSpPr>
              <p:cNvPr id="708" name="Graphic 662">
                <a:extLst>
                  <a:ext uri="{FF2B5EF4-FFF2-40B4-BE49-F238E27FC236}">
                    <a16:creationId xmlns:a16="http://schemas.microsoft.com/office/drawing/2014/main" id="{89B69B03-EEC6-940A-39C2-3296DEF0D489}"/>
                  </a:ext>
                </a:extLst>
              </p:cNvPr>
              <p:cNvGrpSpPr/>
              <p:nvPr/>
            </p:nvGrpSpPr>
            <p:grpSpPr>
              <a:xfrm>
                <a:off x="5660556" y="4633960"/>
                <a:ext cx="329093" cy="157027"/>
                <a:chOff x="5625179" y="3603212"/>
                <a:chExt cx="628459" cy="298990"/>
              </a:xfrm>
              <a:solidFill>
                <a:srgbClr val="FFFFFF"/>
              </a:solidFill>
            </p:grpSpPr>
            <p:sp>
              <p:nvSpPr>
                <p:cNvPr id="720" name="Freeform 719">
                  <a:extLst>
                    <a:ext uri="{FF2B5EF4-FFF2-40B4-BE49-F238E27FC236}">
                      <a16:creationId xmlns:a16="http://schemas.microsoft.com/office/drawing/2014/main" id="{13DF69B2-D45A-FE1B-33F4-5EE05534398E}"/>
                    </a:ext>
                  </a:extLst>
                </p:cNvPr>
                <p:cNvSpPr/>
                <p:nvPr/>
              </p:nvSpPr>
              <p:spPr>
                <a:xfrm>
                  <a:off x="5625179" y="3603212"/>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49"/>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49"/>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21" name="Freeform 720">
                  <a:extLst>
                    <a:ext uri="{FF2B5EF4-FFF2-40B4-BE49-F238E27FC236}">
                      <a16:creationId xmlns:a16="http://schemas.microsoft.com/office/drawing/2014/main" id="{5E0DC29F-25E5-584B-D93A-1C3A5AE6B8F3}"/>
                    </a:ext>
                  </a:extLst>
                </p:cNvPr>
                <p:cNvSpPr/>
                <p:nvPr/>
              </p:nvSpPr>
              <p:spPr>
                <a:xfrm>
                  <a:off x="5843682" y="3603212"/>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49"/>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49"/>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22" name="Freeform 721">
                  <a:extLst>
                    <a:ext uri="{FF2B5EF4-FFF2-40B4-BE49-F238E27FC236}">
                      <a16:creationId xmlns:a16="http://schemas.microsoft.com/office/drawing/2014/main" id="{88F32112-B0CF-FF90-15A8-6AFEABC7F718}"/>
                    </a:ext>
                  </a:extLst>
                </p:cNvPr>
                <p:cNvSpPr/>
                <p:nvPr/>
              </p:nvSpPr>
              <p:spPr>
                <a:xfrm>
                  <a:off x="6062091" y="3603212"/>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49"/>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49"/>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23" name="Freeform 722">
                  <a:extLst>
                    <a:ext uri="{FF2B5EF4-FFF2-40B4-BE49-F238E27FC236}">
                      <a16:creationId xmlns:a16="http://schemas.microsoft.com/office/drawing/2014/main" id="{00D104CE-B0F1-D710-055E-6B89DD0649DA}"/>
                    </a:ext>
                  </a:extLst>
                </p:cNvPr>
                <p:cNvSpPr/>
                <p:nvPr/>
              </p:nvSpPr>
              <p:spPr>
                <a:xfrm>
                  <a:off x="5625179" y="3710654"/>
                  <a:ext cx="191547" cy="84201"/>
                </a:xfrm>
                <a:custGeom>
                  <a:avLst/>
                  <a:gdLst>
                    <a:gd name="connsiteX0" fmla="*/ 175355 w 191547"/>
                    <a:gd name="connsiteY0" fmla="*/ 0 h 84201"/>
                    <a:gd name="connsiteX1" fmla="*/ 191548 w 191547"/>
                    <a:gd name="connsiteY1" fmla="*/ 16193 h 84201"/>
                    <a:gd name="connsiteX2" fmla="*/ 191548 w 191547"/>
                    <a:gd name="connsiteY2" fmla="*/ 68009 h 84201"/>
                    <a:gd name="connsiteX3" fmla="*/ 175355 w 191547"/>
                    <a:gd name="connsiteY3" fmla="*/ 84201 h 84201"/>
                    <a:gd name="connsiteX4" fmla="*/ 16193 w 191547"/>
                    <a:gd name="connsiteY4" fmla="*/ 84201 h 84201"/>
                    <a:gd name="connsiteX5" fmla="*/ 0 w 191547"/>
                    <a:gd name="connsiteY5" fmla="*/ 68009 h 84201"/>
                    <a:gd name="connsiteX6" fmla="*/ 0 w 191547"/>
                    <a:gd name="connsiteY6" fmla="*/ 16193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3"/>
                      </a:cubicBezTo>
                      <a:lnTo>
                        <a:pt x="191548" y="68009"/>
                      </a:lnTo>
                      <a:cubicBezTo>
                        <a:pt x="191548" y="76951"/>
                        <a:pt x="184298" y="84201"/>
                        <a:pt x="175355" y="84201"/>
                      </a:cubicBezTo>
                      <a:lnTo>
                        <a:pt x="16193" y="84201"/>
                      </a:lnTo>
                      <a:cubicBezTo>
                        <a:pt x="7250" y="84201"/>
                        <a:pt x="0" y="76951"/>
                        <a:pt x="0" y="68009"/>
                      </a:cubicBezTo>
                      <a:lnTo>
                        <a:pt x="0" y="16193"/>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24" name="Freeform 723">
                  <a:extLst>
                    <a:ext uri="{FF2B5EF4-FFF2-40B4-BE49-F238E27FC236}">
                      <a16:creationId xmlns:a16="http://schemas.microsoft.com/office/drawing/2014/main" id="{1841CE19-795E-BAF5-EBE2-FB9EB3C6563C}"/>
                    </a:ext>
                  </a:extLst>
                </p:cNvPr>
                <p:cNvSpPr/>
                <p:nvPr/>
              </p:nvSpPr>
              <p:spPr>
                <a:xfrm>
                  <a:off x="5843682" y="3710654"/>
                  <a:ext cx="191547" cy="84201"/>
                </a:xfrm>
                <a:custGeom>
                  <a:avLst/>
                  <a:gdLst>
                    <a:gd name="connsiteX0" fmla="*/ 175355 w 191547"/>
                    <a:gd name="connsiteY0" fmla="*/ 0 h 84201"/>
                    <a:gd name="connsiteX1" fmla="*/ 191548 w 191547"/>
                    <a:gd name="connsiteY1" fmla="*/ 16193 h 84201"/>
                    <a:gd name="connsiteX2" fmla="*/ 191548 w 191547"/>
                    <a:gd name="connsiteY2" fmla="*/ 68009 h 84201"/>
                    <a:gd name="connsiteX3" fmla="*/ 175355 w 191547"/>
                    <a:gd name="connsiteY3" fmla="*/ 84201 h 84201"/>
                    <a:gd name="connsiteX4" fmla="*/ 16193 w 191547"/>
                    <a:gd name="connsiteY4" fmla="*/ 84201 h 84201"/>
                    <a:gd name="connsiteX5" fmla="*/ 0 w 191547"/>
                    <a:gd name="connsiteY5" fmla="*/ 68009 h 84201"/>
                    <a:gd name="connsiteX6" fmla="*/ 0 w 191547"/>
                    <a:gd name="connsiteY6" fmla="*/ 16193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3"/>
                      </a:cubicBezTo>
                      <a:lnTo>
                        <a:pt x="191548" y="68009"/>
                      </a:lnTo>
                      <a:cubicBezTo>
                        <a:pt x="191548" y="76951"/>
                        <a:pt x="184298" y="84201"/>
                        <a:pt x="175355" y="84201"/>
                      </a:cubicBezTo>
                      <a:lnTo>
                        <a:pt x="16193" y="84201"/>
                      </a:lnTo>
                      <a:cubicBezTo>
                        <a:pt x="7250" y="84201"/>
                        <a:pt x="0" y="76951"/>
                        <a:pt x="0" y="68009"/>
                      </a:cubicBezTo>
                      <a:lnTo>
                        <a:pt x="0" y="16193"/>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25" name="Freeform 724">
                  <a:extLst>
                    <a:ext uri="{FF2B5EF4-FFF2-40B4-BE49-F238E27FC236}">
                      <a16:creationId xmlns:a16="http://schemas.microsoft.com/office/drawing/2014/main" id="{0A6B21FC-B4D8-8209-EF1F-B2E896A27215}"/>
                    </a:ext>
                  </a:extLst>
                </p:cNvPr>
                <p:cNvSpPr/>
                <p:nvPr/>
              </p:nvSpPr>
              <p:spPr>
                <a:xfrm>
                  <a:off x="6062091" y="3710654"/>
                  <a:ext cx="191547" cy="84201"/>
                </a:xfrm>
                <a:custGeom>
                  <a:avLst/>
                  <a:gdLst>
                    <a:gd name="connsiteX0" fmla="*/ 175355 w 191547"/>
                    <a:gd name="connsiteY0" fmla="*/ 0 h 84201"/>
                    <a:gd name="connsiteX1" fmla="*/ 191548 w 191547"/>
                    <a:gd name="connsiteY1" fmla="*/ 16193 h 84201"/>
                    <a:gd name="connsiteX2" fmla="*/ 191548 w 191547"/>
                    <a:gd name="connsiteY2" fmla="*/ 68009 h 84201"/>
                    <a:gd name="connsiteX3" fmla="*/ 175355 w 191547"/>
                    <a:gd name="connsiteY3" fmla="*/ 84201 h 84201"/>
                    <a:gd name="connsiteX4" fmla="*/ 16193 w 191547"/>
                    <a:gd name="connsiteY4" fmla="*/ 84201 h 84201"/>
                    <a:gd name="connsiteX5" fmla="*/ 0 w 191547"/>
                    <a:gd name="connsiteY5" fmla="*/ 68009 h 84201"/>
                    <a:gd name="connsiteX6" fmla="*/ 0 w 191547"/>
                    <a:gd name="connsiteY6" fmla="*/ 16193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3"/>
                      </a:cubicBezTo>
                      <a:lnTo>
                        <a:pt x="191548" y="68009"/>
                      </a:lnTo>
                      <a:cubicBezTo>
                        <a:pt x="191548" y="76951"/>
                        <a:pt x="184298" y="84201"/>
                        <a:pt x="175355" y="84201"/>
                      </a:cubicBezTo>
                      <a:lnTo>
                        <a:pt x="16193" y="84201"/>
                      </a:lnTo>
                      <a:cubicBezTo>
                        <a:pt x="7250" y="84201"/>
                        <a:pt x="0" y="76951"/>
                        <a:pt x="0" y="68009"/>
                      </a:cubicBezTo>
                      <a:lnTo>
                        <a:pt x="0" y="16193"/>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26" name="Freeform 725">
                  <a:extLst>
                    <a:ext uri="{FF2B5EF4-FFF2-40B4-BE49-F238E27FC236}">
                      <a16:creationId xmlns:a16="http://schemas.microsoft.com/office/drawing/2014/main" id="{904D37FC-18F6-55A7-CE0E-EA1A8D081516}"/>
                    </a:ext>
                  </a:extLst>
                </p:cNvPr>
                <p:cNvSpPr/>
                <p:nvPr/>
              </p:nvSpPr>
              <p:spPr>
                <a:xfrm>
                  <a:off x="5625179" y="3818001"/>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27" name="Freeform 726">
                  <a:extLst>
                    <a:ext uri="{FF2B5EF4-FFF2-40B4-BE49-F238E27FC236}">
                      <a16:creationId xmlns:a16="http://schemas.microsoft.com/office/drawing/2014/main" id="{0B00A5C4-CF0D-DCB7-3B5F-1B8535DAF0F9}"/>
                    </a:ext>
                  </a:extLst>
                </p:cNvPr>
                <p:cNvSpPr/>
                <p:nvPr/>
              </p:nvSpPr>
              <p:spPr>
                <a:xfrm>
                  <a:off x="5843682" y="3818001"/>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28" name="Freeform 727">
                  <a:extLst>
                    <a:ext uri="{FF2B5EF4-FFF2-40B4-BE49-F238E27FC236}">
                      <a16:creationId xmlns:a16="http://schemas.microsoft.com/office/drawing/2014/main" id="{1A288EC1-08FD-7BEF-D4C3-3778B0F6B0CD}"/>
                    </a:ext>
                  </a:extLst>
                </p:cNvPr>
                <p:cNvSpPr/>
                <p:nvPr/>
              </p:nvSpPr>
              <p:spPr>
                <a:xfrm>
                  <a:off x="6062091" y="3818001"/>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sp>
            <p:nvSpPr>
              <p:cNvPr id="709" name="Freeform 708">
                <a:extLst>
                  <a:ext uri="{FF2B5EF4-FFF2-40B4-BE49-F238E27FC236}">
                    <a16:creationId xmlns:a16="http://schemas.microsoft.com/office/drawing/2014/main" id="{3E19DB40-63FC-F260-3E34-255D162FD7C5}"/>
                  </a:ext>
                </a:extLst>
              </p:cNvPr>
              <p:cNvSpPr/>
              <p:nvPr/>
            </p:nvSpPr>
            <p:spPr>
              <a:xfrm>
                <a:off x="6042022" y="4649093"/>
                <a:ext cx="114120" cy="114458"/>
              </a:xfrm>
              <a:custGeom>
                <a:avLst/>
                <a:gdLst>
                  <a:gd name="connsiteX0" fmla="*/ 217932 w 217932"/>
                  <a:gd name="connsiteY0" fmla="*/ 108966 h 217932"/>
                  <a:gd name="connsiteX1" fmla="*/ 108966 w 217932"/>
                  <a:gd name="connsiteY1" fmla="*/ 217932 h 217932"/>
                  <a:gd name="connsiteX2" fmla="*/ 0 w 217932"/>
                  <a:gd name="connsiteY2" fmla="*/ 108966 h 217932"/>
                  <a:gd name="connsiteX3" fmla="*/ 108966 w 217932"/>
                  <a:gd name="connsiteY3" fmla="*/ 0 h 217932"/>
                  <a:gd name="connsiteX4" fmla="*/ 217932 w 217932"/>
                  <a:gd name="connsiteY4" fmla="*/ 108966 h 2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32" h="217932">
                    <a:moveTo>
                      <a:pt x="217932" y="108966"/>
                    </a:moveTo>
                    <a:cubicBezTo>
                      <a:pt x="217932" y="169164"/>
                      <a:pt x="169164" y="217932"/>
                      <a:pt x="108966" y="217932"/>
                    </a:cubicBezTo>
                    <a:cubicBezTo>
                      <a:pt x="48768" y="217932"/>
                      <a:pt x="0" y="169164"/>
                      <a:pt x="0" y="108966"/>
                    </a:cubicBezTo>
                    <a:cubicBezTo>
                      <a:pt x="0" y="48768"/>
                      <a:pt x="48768" y="0"/>
                      <a:pt x="108966" y="0"/>
                    </a:cubicBezTo>
                    <a:cubicBezTo>
                      <a:pt x="169164" y="0"/>
                      <a:pt x="217932" y="48768"/>
                      <a:pt x="217932" y="108966"/>
                    </a:cubicBezTo>
                    <a:close/>
                  </a:path>
                </a:pathLst>
              </a:custGeom>
              <a:solidFill>
                <a:srgbClr val="222C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10" name="Freeform 709">
                <a:extLst>
                  <a:ext uri="{FF2B5EF4-FFF2-40B4-BE49-F238E27FC236}">
                    <a16:creationId xmlns:a16="http://schemas.microsoft.com/office/drawing/2014/main" id="{E46E9918-86F0-E437-BF28-B2948ADA0F1C}"/>
                  </a:ext>
                </a:extLst>
              </p:cNvPr>
              <p:cNvSpPr/>
              <p:nvPr/>
            </p:nvSpPr>
            <p:spPr>
              <a:xfrm>
                <a:off x="5659310" y="4380307"/>
                <a:ext cx="532296" cy="201602"/>
              </a:xfrm>
              <a:custGeom>
                <a:avLst/>
                <a:gdLst>
                  <a:gd name="connsiteX0" fmla="*/ 1016508 w 1016508"/>
                  <a:gd name="connsiteY0" fmla="*/ 383858 h 383857"/>
                  <a:gd name="connsiteX1" fmla="*/ 981075 w 1016508"/>
                  <a:gd name="connsiteY1" fmla="*/ 0 h 383857"/>
                  <a:gd name="connsiteX2" fmla="*/ 35338 w 1016508"/>
                  <a:gd name="connsiteY2" fmla="*/ 0 h 383857"/>
                  <a:gd name="connsiteX3" fmla="*/ 0 w 1016508"/>
                  <a:gd name="connsiteY3" fmla="*/ 383858 h 383857"/>
                  <a:gd name="connsiteX4" fmla="*/ 1016508 w 1016508"/>
                  <a:gd name="connsiteY4" fmla="*/ 383858 h 38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508" h="383857">
                    <a:moveTo>
                      <a:pt x="1016508" y="383858"/>
                    </a:moveTo>
                    <a:lnTo>
                      <a:pt x="981075" y="0"/>
                    </a:lnTo>
                    <a:lnTo>
                      <a:pt x="35338" y="0"/>
                    </a:lnTo>
                    <a:lnTo>
                      <a:pt x="0" y="383858"/>
                    </a:lnTo>
                    <a:lnTo>
                      <a:pt x="1016508" y="383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11" name="Freeform 710">
                <a:extLst>
                  <a:ext uri="{FF2B5EF4-FFF2-40B4-BE49-F238E27FC236}">
                    <a16:creationId xmlns:a16="http://schemas.microsoft.com/office/drawing/2014/main" id="{7223471C-8CF0-AD36-09B2-3CDC4EC90A26}"/>
                  </a:ext>
                </a:extLst>
              </p:cNvPr>
              <p:cNvSpPr/>
              <p:nvPr/>
            </p:nvSpPr>
            <p:spPr>
              <a:xfrm>
                <a:off x="5572372" y="4286660"/>
                <a:ext cx="716095" cy="48124"/>
              </a:xfrm>
              <a:custGeom>
                <a:avLst/>
                <a:gdLst>
                  <a:gd name="connsiteX0" fmla="*/ 0 w 1367504"/>
                  <a:gd name="connsiteY0" fmla="*/ 0 h 91630"/>
                  <a:gd name="connsiteX1" fmla="*/ 1367505 w 1367504"/>
                  <a:gd name="connsiteY1" fmla="*/ 0 h 91630"/>
                  <a:gd name="connsiteX2" fmla="*/ 1367505 w 1367504"/>
                  <a:gd name="connsiteY2" fmla="*/ 91630 h 91630"/>
                  <a:gd name="connsiteX3" fmla="*/ 0 w 1367504"/>
                  <a:gd name="connsiteY3" fmla="*/ 91630 h 91630"/>
                </a:gdLst>
                <a:ahLst/>
                <a:cxnLst>
                  <a:cxn ang="0">
                    <a:pos x="connsiteX0" y="connsiteY0"/>
                  </a:cxn>
                  <a:cxn ang="0">
                    <a:pos x="connsiteX1" y="connsiteY1"/>
                  </a:cxn>
                  <a:cxn ang="0">
                    <a:pos x="connsiteX2" y="connsiteY2"/>
                  </a:cxn>
                  <a:cxn ang="0">
                    <a:pos x="connsiteX3" y="connsiteY3"/>
                  </a:cxn>
                </a:cxnLst>
                <a:rect l="l" t="t" r="r" b="b"/>
                <a:pathLst>
                  <a:path w="1367504" h="91630">
                    <a:moveTo>
                      <a:pt x="0" y="0"/>
                    </a:moveTo>
                    <a:lnTo>
                      <a:pt x="1367505" y="0"/>
                    </a:lnTo>
                    <a:lnTo>
                      <a:pt x="1367505" y="91630"/>
                    </a:lnTo>
                    <a:lnTo>
                      <a:pt x="0" y="91630"/>
                    </a:lnTo>
                    <a:close/>
                  </a:path>
                </a:pathLst>
              </a:custGeom>
              <a:solidFill>
                <a:srgbClr val="A0A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nvGrpSpPr>
              <p:cNvPr id="712" name="Graphic 662">
                <a:extLst>
                  <a:ext uri="{FF2B5EF4-FFF2-40B4-BE49-F238E27FC236}">
                    <a16:creationId xmlns:a16="http://schemas.microsoft.com/office/drawing/2014/main" id="{4A5FD1A1-936F-9A28-C0F1-0D2DB56F7E89}"/>
                  </a:ext>
                </a:extLst>
              </p:cNvPr>
              <p:cNvGrpSpPr/>
              <p:nvPr/>
            </p:nvGrpSpPr>
            <p:grpSpPr>
              <a:xfrm>
                <a:off x="5715051" y="4408021"/>
                <a:ext cx="420666" cy="115859"/>
                <a:chOff x="5729287" y="3172967"/>
                <a:chExt cx="803338" cy="220599"/>
              </a:xfrm>
              <a:noFill/>
            </p:grpSpPr>
            <p:sp>
              <p:nvSpPr>
                <p:cNvPr id="714" name="Freeform 713">
                  <a:extLst>
                    <a:ext uri="{FF2B5EF4-FFF2-40B4-BE49-F238E27FC236}">
                      <a16:creationId xmlns:a16="http://schemas.microsoft.com/office/drawing/2014/main" id="{75E7D80F-6F7F-6792-7C66-92340A2FEF8F}"/>
                    </a:ext>
                  </a:extLst>
                </p:cNvPr>
                <p:cNvSpPr/>
                <p:nvPr/>
              </p:nvSpPr>
              <p:spPr>
                <a:xfrm>
                  <a:off x="5729287" y="3172967"/>
                  <a:ext cx="220599" cy="220599"/>
                </a:xfrm>
                <a:custGeom>
                  <a:avLst/>
                  <a:gdLst>
                    <a:gd name="connsiteX0" fmla="*/ 220599 w 220599"/>
                    <a:gd name="connsiteY0" fmla="*/ 110300 h 220599"/>
                    <a:gd name="connsiteX1" fmla="*/ 110299 w 220599"/>
                    <a:gd name="connsiteY1" fmla="*/ 220599 h 220599"/>
                    <a:gd name="connsiteX2" fmla="*/ 0 w 220599"/>
                    <a:gd name="connsiteY2" fmla="*/ 110300 h 220599"/>
                    <a:gd name="connsiteX3" fmla="*/ 110299 w 220599"/>
                    <a:gd name="connsiteY3" fmla="*/ 0 h 220599"/>
                  </a:gdLst>
                  <a:ahLst/>
                  <a:cxnLst>
                    <a:cxn ang="0">
                      <a:pos x="connsiteX0" y="connsiteY0"/>
                    </a:cxn>
                    <a:cxn ang="0">
                      <a:pos x="connsiteX1" y="connsiteY1"/>
                    </a:cxn>
                    <a:cxn ang="0">
                      <a:pos x="connsiteX2" y="connsiteY2"/>
                    </a:cxn>
                    <a:cxn ang="0">
                      <a:pos x="connsiteX3" y="connsiteY3"/>
                    </a:cxn>
                  </a:cxnLst>
                  <a:rect l="l" t="t" r="r" b="b"/>
                  <a:pathLst>
                    <a:path w="220599" h="220599">
                      <a:moveTo>
                        <a:pt x="220599" y="110300"/>
                      </a:moveTo>
                      <a:cubicBezTo>
                        <a:pt x="220599" y="171164"/>
                        <a:pt x="171260" y="220599"/>
                        <a:pt x="110299" y="220599"/>
                      </a:cubicBezTo>
                      <a:cubicBezTo>
                        <a:pt x="49339" y="220599"/>
                        <a:pt x="0" y="171260"/>
                        <a:pt x="0" y="110300"/>
                      </a:cubicBezTo>
                      <a:cubicBezTo>
                        <a:pt x="0" y="49340"/>
                        <a:pt x="49339" y="0"/>
                        <a:pt x="110299" y="0"/>
                      </a:cubicBezTo>
                    </a:path>
                  </a:pathLst>
                </a:custGeom>
                <a:noFill/>
                <a:ln w="28575" cap="flat">
                  <a:solidFill>
                    <a:srgbClr val="007C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15" name="Freeform 714">
                  <a:extLst>
                    <a:ext uri="{FF2B5EF4-FFF2-40B4-BE49-F238E27FC236}">
                      <a16:creationId xmlns:a16="http://schemas.microsoft.com/office/drawing/2014/main" id="{9A10F3D7-A21A-C135-BD61-EF3602B26AD8}"/>
                    </a:ext>
                  </a:extLst>
                </p:cNvPr>
                <p:cNvSpPr/>
                <p:nvPr/>
              </p:nvSpPr>
              <p:spPr>
                <a:xfrm>
                  <a:off x="5839682" y="3173063"/>
                  <a:ext cx="110299" cy="110299"/>
                </a:xfrm>
                <a:custGeom>
                  <a:avLst/>
                  <a:gdLst>
                    <a:gd name="connsiteX0" fmla="*/ 0 w 110299"/>
                    <a:gd name="connsiteY0" fmla="*/ 0 h 110299"/>
                    <a:gd name="connsiteX1" fmla="*/ 110300 w 110299"/>
                    <a:gd name="connsiteY1" fmla="*/ 110300 h 110299"/>
                  </a:gdLst>
                  <a:ahLst/>
                  <a:cxnLst>
                    <a:cxn ang="0">
                      <a:pos x="connsiteX0" y="connsiteY0"/>
                    </a:cxn>
                    <a:cxn ang="0">
                      <a:pos x="connsiteX1" y="connsiteY1"/>
                    </a:cxn>
                  </a:cxnLst>
                  <a:rect l="l" t="t" r="r" b="b"/>
                  <a:pathLst>
                    <a:path w="110299" h="110299">
                      <a:moveTo>
                        <a:pt x="0" y="0"/>
                      </a:moveTo>
                      <a:cubicBezTo>
                        <a:pt x="60865" y="0"/>
                        <a:pt x="110300" y="49339"/>
                        <a:pt x="110300" y="110300"/>
                      </a:cubicBezTo>
                    </a:path>
                  </a:pathLst>
                </a:custGeom>
                <a:noFill/>
                <a:ln w="28575" cap="flat">
                  <a:solidFill>
                    <a:srgbClr val="222C6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16" name="Freeform 715">
                  <a:extLst>
                    <a:ext uri="{FF2B5EF4-FFF2-40B4-BE49-F238E27FC236}">
                      <a16:creationId xmlns:a16="http://schemas.microsoft.com/office/drawing/2014/main" id="{B0AE3159-3FAB-4DC0-5C21-ACBF40C28400}"/>
                    </a:ext>
                  </a:extLst>
                </p:cNvPr>
                <p:cNvSpPr/>
                <p:nvPr/>
              </p:nvSpPr>
              <p:spPr>
                <a:xfrm>
                  <a:off x="6135052" y="3205353"/>
                  <a:ext cx="110299" cy="188213"/>
                </a:xfrm>
                <a:custGeom>
                  <a:avLst/>
                  <a:gdLst>
                    <a:gd name="connsiteX0" fmla="*/ 78010 w 110299"/>
                    <a:gd name="connsiteY0" fmla="*/ 0 h 188213"/>
                    <a:gd name="connsiteX1" fmla="*/ 110299 w 110299"/>
                    <a:gd name="connsiteY1" fmla="*/ 77914 h 188213"/>
                    <a:gd name="connsiteX2" fmla="*/ 0 w 110299"/>
                    <a:gd name="connsiteY2" fmla="*/ 188214 h 188213"/>
                  </a:gdLst>
                  <a:ahLst/>
                  <a:cxnLst>
                    <a:cxn ang="0">
                      <a:pos x="connsiteX0" y="connsiteY0"/>
                    </a:cxn>
                    <a:cxn ang="0">
                      <a:pos x="connsiteX1" y="connsiteY1"/>
                    </a:cxn>
                    <a:cxn ang="0">
                      <a:pos x="connsiteX2" y="connsiteY2"/>
                    </a:cxn>
                  </a:cxnLst>
                  <a:rect l="l" t="t" r="r" b="b"/>
                  <a:pathLst>
                    <a:path w="110299" h="188213">
                      <a:moveTo>
                        <a:pt x="78010" y="0"/>
                      </a:moveTo>
                      <a:cubicBezTo>
                        <a:pt x="97917" y="19907"/>
                        <a:pt x="110299" y="47530"/>
                        <a:pt x="110299" y="77914"/>
                      </a:cubicBezTo>
                      <a:cubicBezTo>
                        <a:pt x="110299" y="138779"/>
                        <a:pt x="60960" y="188214"/>
                        <a:pt x="0" y="188214"/>
                      </a:cubicBezTo>
                    </a:path>
                  </a:pathLst>
                </a:custGeom>
                <a:noFill/>
                <a:ln w="28575" cap="flat">
                  <a:solidFill>
                    <a:srgbClr val="222C6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17" name="Freeform 716">
                  <a:extLst>
                    <a:ext uri="{FF2B5EF4-FFF2-40B4-BE49-F238E27FC236}">
                      <a16:creationId xmlns:a16="http://schemas.microsoft.com/office/drawing/2014/main" id="{B5EAA9E4-25E0-D9E1-56FC-AB2633230992}"/>
                    </a:ext>
                  </a:extLst>
                </p:cNvPr>
                <p:cNvSpPr/>
                <p:nvPr/>
              </p:nvSpPr>
              <p:spPr>
                <a:xfrm>
                  <a:off x="6024848" y="3172967"/>
                  <a:ext cx="188309" cy="220599"/>
                </a:xfrm>
                <a:custGeom>
                  <a:avLst/>
                  <a:gdLst>
                    <a:gd name="connsiteX0" fmla="*/ 110299 w 188309"/>
                    <a:gd name="connsiteY0" fmla="*/ 220599 h 220599"/>
                    <a:gd name="connsiteX1" fmla="*/ 0 w 188309"/>
                    <a:gd name="connsiteY1" fmla="*/ 110300 h 220599"/>
                    <a:gd name="connsiteX2" fmla="*/ 110299 w 188309"/>
                    <a:gd name="connsiteY2" fmla="*/ 0 h 220599"/>
                    <a:gd name="connsiteX3" fmla="*/ 188309 w 188309"/>
                    <a:gd name="connsiteY3" fmla="*/ 32290 h 220599"/>
                  </a:gdLst>
                  <a:ahLst/>
                  <a:cxnLst>
                    <a:cxn ang="0">
                      <a:pos x="connsiteX0" y="connsiteY0"/>
                    </a:cxn>
                    <a:cxn ang="0">
                      <a:pos x="connsiteX1" y="connsiteY1"/>
                    </a:cxn>
                    <a:cxn ang="0">
                      <a:pos x="connsiteX2" y="connsiteY2"/>
                    </a:cxn>
                    <a:cxn ang="0">
                      <a:pos x="connsiteX3" y="connsiteY3"/>
                    </a:cxn>
                  </a:cxnLst>
                  <a:rect l="l" t="t" r="r" b="b"/>
                  <a:pathLst>
                    <a:path w="188309" h="220599">
                      <a:moveTo>
                        <a:pt x="110299" y="220599"/>
                      </a:moveTo>
                      <a:cubicBezTo>
                        <a:pt x="49435" y="220599"/>
                        <a:pt x="0" y="171260"/>
                        <a:pt x="0" y="110300"/>
                      </a:cubicBezTo>
                      <a:cubicBezTo>
                        <a:pt x="0" y="49340"/>
                        <a:pt x="49339" y="0"/>
                        <a:pt x="110299" y="0"/>
                      </a:cubicBezTo>
                      <a:cubicBezTo>
                        <a:pt x="140779" y="0"/>
                        <a:pt x="168307" y="12383"/>
                        <a:pt x="188309" y="32290"/>
                      </a:cubicBezTo>
                    </a:path>
                  </a:pathLst>
                </a:custGeom>
                <a:noFill/>
                <a:ln w="28575" cap="flat">
                  <a:solidFill>
                    <a:srgbClr val="007C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18" name="Freeform 717">
                  <a:extLst>
                    <a:ext uri="{FF2B5EF4-FFF2-40B4-BE49-F238E27FC236}">
                      <a16:creationId xmlns:a16="http://schemas.microsoft.com/office/drawing/2014/main" id="{37AE7BA5-8986-33CA-6F21-6821BBD773B6}"/>
                    </a:ext>
                  </a:extLst>
                </p:cNvPr>
                <p:cNvSpPr/>
                <p:nvPr/>
              </p:nvSpPr>
              <p:spPr>
                <a:xfrm>
                  <a:off x="6312025" y="3172967"/>
                  <a:ext cx="220600" cy="220599"/>
                </a:xfrm>
                <a:custGeom>
                  <a:avLst/>
                  <a:gdLst>
                    <a:gd name="connsiteX0" fmla="*/ 202597 w 220599"/>
                    <a:gd name="connsiteY0" fmla="*/ 49911 h 220599"/>
                    <a:gd name="connsiteX1" fmla="*/ 220599 w 220599"/>
                    <a:gd name="connsiteY1" fmla="*/ 110300 h 220599"/>
                    <a:gd name="connsiteX2" fmla="*/ 110300 w 220599"/>
                    <a:gd name="connsiteY2" fmla="*/ 220599 h 220599"/>
                    <a:gd name="connsiteX3" fmla="*/ 0 w 220599"/>
                    <a:gd name="connsiteY3" fmla="*/ 110300 h 220599"/>
                    <a:gd name="connsiteX4" fmla="*/ 110300 w 220599"/>
                    <a:gd name="connsiteY4" fmla="*/ 0 h 22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99" h="220599">
                      <a:moveTo>
                        <a:pt x="202597" y="49911"/>
                      </a:moveTo>
                      <a:cubicBezTo>
                        <a:pt x="214027" y="67246"/>
                        <a:pt x="220599" y="88011"/>
                        <a:pt x="220599" y="110300"/>
                      </a:cubicBezTo>
                      <a:cubicBezTo>
                        <a:pt x="220599" y="171164"/>
                        <a:pt x="171260" y="220599"/>
                        <a:pt x="110300" y="220599"/>
                      </a:cubicBezTo>
                      <a:cubicBezTo>
                        <a:pt x="49339" y="220599"/>
                        <a:pt x="0" y="171260"/>
                        <a:pt x="0" y="110300"/>
                      </a:cubicBezTo>
                      <a:cubicBezTo>
                        <a:pt x="0" y="49340"/>
                        <a:pt x="49339" y="0"/>
                        <a:pt x="110300" y="0"/>
                      </a:cubicBezTo>
                    </a:path>
                  </a:pathLst>
                </a:custGeom>
                <a:noFill/>
                <a:ln w="28575" cap="flat">
                  <a:solidFill>
                    <a:srgbClr val="007C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19" name="Freeform 718">
                  <a:extLst>
                    <a:ext uri="{FF2B5EF4-FFF2-40B4-BE49-F238E27FC236}">
                      <a16:creationId xmlns:a16="http://schemas.microsoft.com/office/drawing/2014/main" id="{48A39415-B51C-63CD-B05F-099B4B18B031}"/>
                    </a:ext>
                  </a:extLst>
                </p:cNvPr>
                <p:cNvSpPr/>
                <p:nvPr/>
              </p:nvSpPr>
              <p:spPr>
                <a:xfrm>
                  <a:off x="6422421" y="3173063"/>
                  <a:ext cx="92202" cy="49815"/>
                </a:xfrm>
                <a:custGeom>
                  <a:avLst/>
                  <a:gdLst>
                    <a:gd name="connsiteX0" fmla="*/ 0 w 92202"/>
                    <a:gd name="connsiteY0" fmla="*/ 0 h 49815"/>
                    <a:gd name="connsiteX1" fmla="*/ 92202 w 92202"/>
                    <a:gd name="connsiteY1" fmla="*/ 49816 h 49815"/>
                  </a:gdLst>
                  <a:ahLst/>
                  <a:cxnLst>
                    <a:cxn ang="0">
                      <a:pos x="connsiteX0" y="connsiteY0"/>
                    </a:cxn>
                    <a:cxn ang="0">
                      <a:pos x="connsiteX1" y="connsiteY1"/>
                    </a:cxn>
                  </a:cxnLst>
                  <a:rect l="l" t="t" r="r" b="b"/>
                  <a:pathLst>
                    <a:path w="92202" h="49815">
                      <a:moveTo>
                        <a:pt x="0" y="0"/>
                      </a:moveTo>
                      <a:cubicBezTo>
                        <a:pt x="38576" y="0"/>
                        <a:pt x="72581" y="19812"/>
                        <a:pt x="92202" y="49816"/>
                      </a:cubicBezTo>
                    </a:path>
                  </a:pathLst>
                </a:custGeom>
                <a:noFill/>
                <a:ln w="28575" cap="flat">
                  <a:solidFill>
                    <a:srgbClr val="222C6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sp>
            <p:nvSpPr>
              <p:cNvPr id="713" name="Freeform 712">
                <a:extLst>
                  <a:ext uri="{FF2B5EF4-FFF2-40B4-BE49-F238E27FC236}">
                    <a16:creationId xmlns:a16="http://schemas.microsoft.com/office/drawing/2014/main" id="{5B59E54C-1D1F-4D15-6E82-DDC7F9156C67}"/>
                  </a:ext>
                </a:extLst>
              </p:cNvPr>
              <p:cNvSpPr/>
              <p:nvPr/>
            </p:nvSpPr>
            <p:spPr>
              <a:xfrm>
                <a:off x="5659310" y="4557797"/>
                <a:ext cx="532296" cy="24112"/>
              </a:xfrm>
              <a:custGeom>
                <a:avLst/>
                <a:gdLst>
                  <a:gd name="connsiteX0" fmla="*/ 4191 w 1016508"/>
                  <a:gd name="connsiteY0" fmla="*/ 0 h 45910"/>
                  <a:gd name="connsiteX1" fmla="*/ 0 w 1016508"/>
                  <a:gd name="connsiteY1" fmla="*/ 45911 h 45910"/>
                  <a:gd name="connsiteX2" fmla="*/ 1016508 w 1016508"/>
                  <a:gd name="connsiteY2" fmla="*/ 45911 h 45910"/>
                  <a:gd name="connsiteX3" fmla="*/ 1012317 w 1016508"/>
                  <a:gd name="connsiteY3" fmla="*/ 0 h 45910"/>
                  <a:gd name="connsiteX4" fmla="*/ 4191 w 1016508"/>
                  <a:gd name="connsiteY4" fmla="*/ 0 h 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508" h="45910">
                    <a:moveTo>
                      <a:pt x="4191" y="0"/>
                    </a:moveTo>
                    <a:lnTo>
                      <a:pt x="0" y="45911"/>
                    </a:lnTo>
                    <a:lnTo>
                      <a:pt x="1016508" y="45911"/>
                    </a:lnTo>
                    <a:lnTo>
                      <a:pt x="1012317" y="0"/>
                    </a:lnTo>
                    <a:lnTo>
                      <a:pt x="4191" y="0"/>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sp>
          <p:nvSpPr>
            <p:cNvPr id="745" name="TextBox 744">
              <a:extLst>
                <a:ext uri="{FF2B5EF4-FFF2-40B4-BE49-F238E27FC236}">
                  <a16:creationId xmlns:a16="http://schemas.microsoft.com/office/drawing/2014/main" id="{4A78D300-49E7-3132-0C2B-B52D3F0F42A8}"/>
                </a:ext>
              </a:extLst>
            </p:cNvPr>
            <p:cNvSpPr txBox="1"/>
            <p:nvPr/>
          </p:nvSpPr>
          <p:spPr>
            <a:xfrm>
              <a:off x="5339130" y="5056394"/>
              <a:ext cx="1172652" cy="239100"/>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Laboratory 2</a:t>
              </a:r>
            </a:p>
          </p:txBody>
        </p:sp>
      </p:grpSp>
      <p:grpSp>
        <p:nvGrpSpPr>
          <p:cNvPr id="207" name="Group 206">
            <a:extLst>
              <a:ext uri="{FF2B5EF4-FFF2-40B4-BE49-F238E27FC236}">
                <a16:creationId xmlns:a16="http://schemas.microsoft.com/office/drawing/2014/main" id="{3163F833-DD3F-4FA8-B874-AAACA1E978EA}"/>
              </a:ext>
            </a:extLst>
          </p:cNvPr>
          <p:cNvGrpSpPr/>
          <p:nvPr/>
        </p:nvGrpSpPr>
        <p:grpSpPr>
          <a:xfrm>
            <a:off x="3713493" y="1838957"/>
            <a:ext cx="1378041" cy="3327634"/>
            <a:chOff x="3720796" y="1616234"/>
            <a:chExt cx="1378041" cy="3327634"/>
          </a:xfrm>
        </p:grpSpPr>
        <p:cxnSp>
          <p:nvCxnSpPr>
            <p:cNvPr id="1184" name="Straight Arrow Connector 1183">
              <a:extLst>
                <a:ext uri="{FF2B5EF4-FFF2-40B4-BE49-F238E27FC236}">
                  <a16:creationId xmlns:a16="http://schemas.microsoft.com/office/drawing/2014/main" id="{C5A4EBC0-F5E8-D23D-CD16-38608DE90518}"/>
                </a:ext>
              </a:extLst>
            </p:cNvPr>
            <p:cNvCxnSpPr>
              <a:cxnSpLocks/>
            </p:cNvCxnSpPr>
            <p:nvPr/>
          </p:nvCxnSpPr>
          <p:spPr>
            <a:xfrm>
              <a:off x="3720796" y="1726193"/>
              <a:ext cx="1378041"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92" name="Group 1891">
              <a:extLst>
                <a:ext uri="{FF2B5EF4-FFF2-40B4-BE49-F238E27FC236}">
                  <a16:creationId xmlns:a16="http://schemas.microsoft.com/office/drawing/2014/main" id="{AA36F343-B9CA-44C6-9D1F-C768CAEC9E1E}"/>
                </a:ext>
              </a:extLst>
            </p:cNvPr>
            <p:cNvGrpSpPr/>
            <p:nvPr/>
          </p:nvGrpSpPr>
          <p:grpSpPr>
            <a:xfrm>
              <a:off x="4617703" y="1616234"/>
              <a:ext cx="277058" cy="201636"/>
              <a:chOff x="16804075" y="9338761"/>
              <a:chExt cx="4618423" cy="3908647"/>
            </a:xfrm>
          </p:grpSpPr>
          <p:sp>
            <p:nvSpPr>
              <p:cNvPr id="1893" name="Freeform 5">
                <a:extLst>
                  <a:ext uri="{FF2B5EF4-FFF2-40B4-BE49-F238E27FC236}">
                    <a16:creationId xmlns:a16="http://schemas.microsoft.com/office/drawing/2014/main" id="{22887C52-EB04-4540-A107-C4D19E24715F}"/>
                  </a:ext>
                </a:extLst>
              </p:cNvPr>
              <p:cNvSpPr>
                <a:spLocks/>
              </p:cNvSpPr>
              <p:nvPr/>
            </p:nvSpPr>
            <p:spPr bwMode="auto">
              <a:xfrm>
                <a:off x="16819944" y="9565368"/>
                <a:ext cx="4580333" cy="368204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94" name="Freeform 6">
                <a:extLst>
                  <a:ext uri="{FF2B5EF4-FFF2-40B4-BE49-F238E27FC236}">
                    <a16:creationId xmlns:a16="http://schemas.microsoft.com/office/drawing/2014/main" id="{2A4F833E-E85F-412C-947B-46CCDC9FC65F}"/>
                  </a:ext>
                </a:extLst>
              </p:cNvPr>
              <p:cNvSpPr>
                <a:spLocks/>
              </p:cNvSpPr>
              <p:nvPr/>
            </p:nvSpPr>
            <p:spPr bwMode="auto">
              <a:xfrm>
                <a:off x="16804075" y="9338761"/>
                <a:ext cx="4618423" cy="3590003"/>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cxnSp>
          <p:nvCxnSpPr>
            <p:cNvPr id="953" name="Straight Arrow Connector 952">
              <a:extLst>
                <a:ext uri="{FF2B5EF4-FFF2-40B4-BE49-F238E27FC236}">
                  <a16:creationId xmlns:a16="http://schemas.microsoft.com/office/drawing/2014/main" id="{A9F2880D-8076-7D9C-D280-954809590AD2}"/>
                </a:ext>
              </a:extLst>
            </p:cNvPr>
            <p:cNvCxnSpPr>
              <a:cxnSpLocks/>
            </p:cNvCxnSpPr>
            <p:nvPr/>
          </p:nvCxnSpPr>
          <p:spPr>
            <a:xfrm>
              <a:off x="3720796" y="4853674"/>
              <a:ext cx="1378041" cy="0"/>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77" name="Group 1876">
              <a:extLst>
                <a:ext uri="{FF2B5EF4-FFF2-40B4-BE49-F238E27FC236}">
                  <a16:creationId xmlns:a16="http://schemas.microsoft.com/office/drawing/2014/main" id="{AE512B2F-3344-4A38-9D88-F2B734DFFA15}"/>
                </a:ext>
              </a:extLst>
            </p:cNvPr>
            <p:cNvGrpSpPr/>
            <p:nvPr/>
          </p:nvGrpSpPr>
          <p:grpSpPr>
            <a:xfrm>
              <a:off x="4595404" y="4745407"/>
              <a:ext cx="277058" cy="198461"/>
              <a:chOff x="16804075" y="8784847"/>
              <a:chExt cx="4618423" cy="3847098"/>
            </a:xfrm>
          </p:grpSpPr>
          <p:sp>
            <p:nvSpPr>
              <p:cNvPr id="1878" name="Freeform 5">
                <a:extLst>
                  <a:ext uri="{FF2B5EF4-FFF2-40B4-BE49-F238E27FC236}">
                    <a16:creationId xmlns:a16="http://schemas.microsoft.com/office/drawing/2014/main" id="{CCDE0F1C-F508-44B7-AFA7-8AD64B8B88B4}"/>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79" name="Freeform 6">
                <a:extLst>
                  <a:ext uri="{FF2B5EF4-FFF2-40B4-BE49-F238E27FC236}">
                    <a16:creationId xmlns:a16="http://schemas.microsoft.com/office/drawing/2014/main" id="{BB4B197F-8198-48D8-A3DC-AACC67207238}"/>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grpSp>
        <p:nvGrpSpPr>
          <p:cNvPr id="209" name="Group 208">
            <a:extLst>
              <a:ext uri="{FF2B5EF4-FFF2-40B4-BE49-F238E27FC236}">
                <a16:creationId xmlns:a16="http://schemas.microsoft.com/office/drawing/2014/main" id="{93CB61A9-2DE3-485C-ACA8-A9C22742127F}"/>
              </a:ext>
            </a:extLst>
          </p:cNvPr>
          <p:cNvGrpSpPr/>
          <p:nvPr/>
        </p:nvGrpSpPr>
        <p:grpSpPr>
          <a:xfrm>
            <a:off x="3675001" y="2058273"/>
            <a:ext cx="1378041" cy="3356209"/>
            <a:chOff x="3682304" y="1835550"/>
            <a:chExt cx="1378041" cy="3356209"/>
          </a:xfrm>
        </p:grpSpPr>
        <p:cxnSp>
          <p:nvCxnSpPr>
            <p:cNvPr id="929" name="Straight Arrow Connector 928">
              <a:extLst>
                <a:ext uri="{FF2B5EF4-FFF2-40B4-BE49-F238E27FC236}">
                  <a16:creationId xmlns:a16="http://schemas.microsoft.com/office/drawing/2014/main" id="{5ADDBD84-BC6F-E4EC-325C-2CBEC57A262B}"/>
                </a:ext>
              </a:extLst>
            </p:cNvPr>
            <p:cNvCxnSpPr>
              <a:cxnSpLocks/>
            </p:cNvCxnSpPr>
            <p:nvPr/>
          </p:nvCxnSpPr>
          <p:spPr>
            <a:xfrm flipH="1">
              <a:off x="3682304" y="1928880"/>
              <a:ext cx="1378041"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95" name="Group 1894">
              <a:extLst>
                <a:ext uri="{FF2B5EF4-FFF2-40B4-BE49-F238E27FC236}">
                  <a16:creationId xmlns:a16="http://schemas.microsoft.com/office/drawing/2014/main" id="{2DE4F9D1-E13A-45F8-991B-055C6BC2E723}"/>
                </a:ext>
              </a:extLst>
            </p:cNvPr>
            <p:cNvGrpSpPr/>
            <p:nvPr/>
          </p:nvGrpSpPr>
          <p:grpSpPr>
            <a:xfrm rot="10800000">
              <a:off x="3923566" y="1835550"/>
              <a:ext cx="277058" cy="198461"/>
              <a:chOff x="16804075" y="8784847"/>
              <a:chExt cx="4618423" cy="3847098"/>
            </a:xfrm>
          </p:grpSpPr>
          <p:sp>
            <p:nvSpPr>
              <p:cNvPr id="1896" name="Freeform 5">
                <a:extLst>
                  <a:ext uri="{FF2B5EF4-FFF2-40B4-BE49-F238E27FC236}">
                    <a16:creationId xmlns:a16="http://schemas.microsoft.com/office/drawing/2014/main" id="{86963B30-2690-449A-A07E-606A9545C53B}"/>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97" name="Freeform 6">
                <a:extLst>
                  <a:ext uri="{FF2B5EF4-FFF2-40B4-BE49-F238E27FC236}">
                    <a16:creationId xmlns:a16="http://schemas.microsoft.com/office/drawing/2014/main" id="{5795977F-79AC-48C6-996B-C42A1B933AE4}"/>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nvGrpSpPr>
            <p:cNvPr id="1907" name="Group 1906">
              <a:extLst>
                <a:ext uri="{FF2B5EF4-FFF2-40B4-BE49-F238E27FC236}">
                  <a16:creationId xmlns:a16="http://schemas.microsoft.com/office/drawing/2014/main" id="{932E1EB3-FF71-4716-B64C-CCECAF255DA2}"/>
                </a:ext>
              </a:extLst>
            </p:cNvPr>
            <p:cNvGrpSpPr/>
            <p:nvPr/>
          </p:nvGrpSpPr>
          <p:grpSpPr>
            <a:xfrm>
              <a:off x="3682304" y="4993298"/>
              <a:ext cx="1378041" cy="198461"/>
              <a:chOff x="3511271" y="4637552"/>
              <a:chExt cx="1378041" cy="198461"/>
            </a:xfrm>
          </p:grpSpPr>
          <p:cxnSp>
            <p:nvCxnSpPr>
              <p:cNvPr id="954" name="Straight Arrow Connector 953">
                <a:extLst>
                  <a:ext uri="{FF2B5EF4-FFF2-40B4-BE49-F238E27FC236}">
                    <a16:creationId xmlns:a16="http://schemas.microsoft.com/office/drawing/2014/main" id="{409D967E-EC53-67A1-3844-484E45D6E920}"/>
                  </a:ext>
                </a:extLst>
              </p:cNvPr>
              <p:cNvCxnSpPr>
                <a:cxnSpLocks/>
              </p:cNvCxnSpPr>
              <p:nvPr/>
            </p:nvCxnSpPr>
            <p:spPr>
              <a:xfrm flipH="1">
                <a:off x="3511271" y="4700614"/>
                <a:ext cx="1378041" cy="0"/>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80" name="Group 1879">
                <a:extLst>
                  <a:ext uri="{FF2B5EF4-FFF2-40B4-BE49-F238E27FC236}">
                    <a16:creationId xmlns:a16="http://schemas.microsoft.com/office/drawing/2014/main" id="{790A9FB2-2B52-435D-8016-0240D4589373}"/>
                  </a:ext>
                </a:extLst>
              </p:cNvPr>
              <p:cNvGrpSpPr/>
              <p:nvPr/>
            </p:nvGrpSpPr>
            <p:grpSpPr>
              <a:xfrm rot="10800000">
                <a:off x="3730234" y="4637552"/>
                <a:ext cx="277058" cy="198461"/>
                <a:chOff x="16804075" y="8784847"/>
                <a:chExt cx="4618423" cy="3847098"/>
              </a:xfrm>
            </p:grpSpPr>
            <p:sp>
              <p:nvSpPr>
                <p:cNvPr id="1881" name="Freeform 5">
                  <a:extLst>
                    <a:ext uri="{FF2B5EF4-FFF2-40B4-BE49-F238E27FC236}">
                      <a16:creationId xmlns:a16="http://schemas.microsoft.com/office/drawing/2014/main" id="{2DB8FE95-9425-428E-9856-7417EFCF6678}"/>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82" name="Freeform 6">
                  <a:extLst>
                    <a:ext uri="{FF2B5EF4-FFF2-40B4-BE49-F238E27FC236}">
                      <a16:creationId xmlns:a16="http://schemas.microsoft.com/office/drawing/2014/main" id="{BC46F87B-5C58-4D23-BF27-331BF2B58D77}"/>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grpSp>
      <p:grpSp>
        <p:nvGrpSpPr>
          <p:cNvPr id="213" name="Group 212">
            <a:extLst>
              <a:ext uri="{FF2B5EF4-FFF2-40B4-BE49-F238E27FC236}">
                <a16:creationId xmlns:a16="http://schemas.microsoft.com/office/drawing/2014/main" id="{975555B4-ACEA-4A15-B06B-B0412C2BA260}"/>
              </a:ext>
            </a:extLst>
          </p:cNvPr>
          <p:cNvGrpSpPr/>
          <p:nvPr/>
        </p:nvGrpSpPr>
        <p:grpSpPr>
          <a:xfrm>
            <a:off x="6096000" y="2714127"/>
            <a:ext cx="4501071" cy="3202163"/>
            <a:chOff x="6103303" y="2491404"/>
            <a:chExt cx="4501071" cy="3202163"/>
          </a:xfrm>
        </p:grpSpPr>
        <p:sp>
          <p:nvSpPr>
            <p:cNvPr id="678" name="TextBox 677">
              <a:extLst>
                <a:ext uri="{FF2B5EF4-FFF2-40B4-BE49-F238E27FC236}">
                  <a16:creationId xmlns:a16="http://schemas.microsoft.com/office/drawing/2014/main" id="{5CBDEF69-4ED2-E4A7-69F3-0AD29537C44C}"/>
                </a:ext>
              </a:extLst>
            </p:cNvPr>
            <p:cNvSpPr txBox="1"/>
            <p:nvPr/>
          </p:nvSpPr>
          <p:spPr>
            <a:xfrm>
              <a:off x="8466338" y="5274624"/>
              <a:ext cx="2138036" cy="418943"/>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Secondary Uses (e.g., Research, Analytics)</a:t>
              </a:r>
            </a:p>
          </p:txBody>
        </p:sp>
        <p:grpSp>
          <p:nvGrpSpPr>
            <p:cNvPr id="1860" name="Group 1859">
              <a:extLst>
                <a:ext uri="{FF2B5EF4-FFF2-40B4-BE49-F238E27FC236}">
                  <a16:creationId xmlns:a16="http://schemas.microsoft.com/office/drawing/2014/main" id="{B395CA31-75F9-410B-B367-2003BE69A12E}"/>
                </a:ext>
              </a:extLst>
            </p:cNvPr>
            <p:cNvGrpSpPr/>
            <p:nvPr/>
          </p:nvGrpSpPr>
          <p:grpSpPr>
            <a:xfrm>
              <a:off x="8741738" y="4184379"/>
              <a:ext cx="1547369" cy="1068211"/>
              <a:chOff x="8570705" y="3828633"/>
              <a:chExt cx="1547369" cy="1068211"/>
            </a:xfrm>
          </p:grpSpPr>
          <p:grpSp>
            <p:nvGrpSpPr>
              <p:cNvPr id="511" name="Group 510">
                <a:extLst>
                  <a:ext uri="{FF2B5EF4-FFF2-40B4-BE49-F238E27FC236}">
                    <a16:creationId xmlns:a16="http://schemas.microsoft.com/office/drawing/2014/main" id="{5E16C237-B28A-D57B-6481-60789BCDE1EA}"/>
                  </a:ext>
                </a:extLst>
              </p:cNvPr>
              <p:cNvGrpSpPr/>
              <p:nvPr/>
            </p:nvGrpSpPr>
            <p:grpSpPr>
              <a:xfrm>
                <a:off x="8781486" y="4046174"/>
                <a:ext cx="1203433" cy="850670"/>
                <a:chOff x="8666776" y="4342727"/>
                <a:chExt cx="1135030" cy="799949"/>
              </a:xfrm>
            </p:grpSpPr>
            <p:sp>
              <p:nvSpPr>
                <p:cNvPr id="932" name="Freeform 931">
                  <a:extLst>
                    <a:ext uri="{FF2B5EF4-FFF2-40B4-BE49-F238E27FC236}">
                      <a16:creationId xmlns:a16="http://schemas.microsoft.com/office/drawing/2014/main" id="{13724C1C-CA5F-E71C-6BAE-1C38E0011EC5}"/>
                    </a:ext>
                  </a:extLst>
                </p:cNvPr>
                <p:cNvSpPr/>
                <p:nvPr/>
              </p:nvSpPr>
              <p:spPr>
                <a:xfrm>
                  <a:off x="8809784" y="4361415"/>
                  <a:ext cx="837383" cy="781261"/>
                </a:xfrm>
                <a:custGeom>
                  <a:avLst/>
                  <a:gdLst>
                    <a:gd name="connsiteX0" fmla="*/ 807447 w 837383"/>
                    <a:gd name="connsiteY0" fmla="*/ 0 h 781261"/>
                    <a:gd name="connsiteX1" fmla="*/ 29902 w 837383"/>
                    <a:gd name="connsiteY1" fmla="*/ 0 h 781261"/>
                    <a:gd name="connsiteX2" fmla="*/ 0 w 837383"/>
                    <a:gd name="connsiteY2" fmla="*/ 29902 h 781261"/>
                    <a:gd name="connsiteX3" fmla="*/ 0 w 837383"/>
                    <a:gd name="connsiteY3" fmla="*/ 29908 h 781261"/>
                    <a:gd name="connsiteX4" fmla="*/ 0 w 837383"/>
                    <a:gd name="connsiteY4" fmla="*/ 605590 h 781261"/>
                    <a:gd name="connsiteX5" fmla="*/ 67284 w 837383"/>
                    <a:gd name="connsiteY5" fmla="*/ 672879 h 781261"/>
                    <a:gd name="connsiteX6" fmla="*/ 310269 w 837383"/>
                    <a:gd name="connsiteY6" fmla="*/ 672879 h 781261"/>
                    <a:gd name="connsiteX7" fmla="*/ 310269 w 837383"/>
                    <a:gd name="connsiteY7" fmla="*/ 736429 h 781261"/>
                    <a:gd name="connsiteX8" fmla="*/ 168215 w 837383"/>
                    <a:gd name="connsiteY8" fmla="*/ 736429 h 781261"/>
                    <a:gd name="connsiteX9" fmla="*/ 145799 w 837383"/>
                    <a:gd name="connsiteY9" fmla="*/ 758845 h 781261"/>
                    <a:gd name="connsiteX10" fmla="*/ 168215 w 837383"/>
                    <a:gd name="connsiteY10" fmla="*/ 781261 h 781261"/>
                    <a:gd name="connsiteX11" fmla="*/ 669139 w 837383"/>
                    <a:gd name="connsiteY11" fmla="*/ 781261 h 781261"/>
                    <a:gd name="connsiteX12" fmla="*/ 691555 w 837383"/>
                    <a:gd name="connsiteY12" fmla="*/ 758845 h 781261"/>
                    <a:gd name="connsiteX13" fmla="*/ 669139 w 837383"/>
                    <a:gd name="connsiteY13" fmla="*/ 736429 h 781261"/>
                    <a:gd name="connsiteX14" fmla="*/ 527115 w 837383"/>
                    <a:gd name="connsiteY14" fmla="*/ 736429 h 781261"/>
                    <a:gd name="connsiteX15" fmla="*/ 527115 w 837383"/>
                    <a:gd name="connsiteY15" fmla="*/ 672879 h 781261"/>
                    <a:gd name="connsiteX16" fmla="*/ 770094 w 837383"/>
                    <a:gd name="connsiteY16" fmla="*/ 672879 h 781261"/>
                    <a:gd name="connsiteX17" fmla="*/ 837384 w 837383"/>
                    <a:gd name="connsiteY17" fmla="*/ 605601 h 781261"/>
                    <a:gd name="connsiteX18" fmla="*/ 837384 w 837383"/>
                    <a:gd name="connsiteY18" fmla="*/ 605590 h 781261"/>
                    <a:gd name="connsiteX19" fmla="*/ 837384 w 837383"/>
                    <a:gd name="connsiteY19" fmla="*/ 29908 h 781261"/>
                    <a:gd name="connsiteX20" fmla="*/ 807476 w 837383"/>
                    <a:gd name="connsiteY20" fmla="*/ 0 h 781261"/>
                    <a:gd name="connsiteX21" fmla="*/ 807447 w 837383"/>
                    <a:gd name="connsiteY21" fmla="*/ 0 h 78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7383" h="781261">
                      <a:moveTo>
                        <a:pt x="807447" y="0"/>
                      </a:moveTo>
                      <a:lnTo>
                        <a:pt x="29902" y="0"/>
                      </a:lnTo>
                      <a:cubicBezTo>
                        <a:pt x="13388" y="0"/>
                        <a:pt x="0" y="13388"/>
                        <a:pt x="0" y="29902"/>
                      </a:cubicBezTo>
                      <a:cubicBezTo>
                        <a:pt x="0" y="29904"/>
                        <a:pt x="0" y="29906"/>
                        <a:pt x="0" y="29908"/>
                      </a:cubicBezTo>
                      <a:lnTo>
                        <a:pt x="0" y="605590"/>
                      </a:lnTo>
                      <a:cubicBezTo>
                        <a:pt x="0" y="642753"/>
                        <a:pt x="30123" y="672873"/>
                        <a:pt x="67284" y="672879"/>
                      </a:cubicBezTo>
                      <a:lnTo>
                        <a:pt x="310269" y="672879"/>
                      </a:lnTo>
                      <a:lnTo>
                        <a:pt x="310269" y="736429"/>
                      </a:lnTo>
                      <a:lnTo>
                        <a:pt x="168215" y="736429"/>
                      </a:lnTo>
                      <a:cubicBezTo>
                        <a:pt x="155835" y="736429"/>
                        <a:pt x="145799" y="746463"/>
                        <a:pt x="145799" y="758845"/>
                      </a:cubicBezTo>
                      <a:cubicBezTo>
                        <a:pt x="145799" y="771227"/>
                        <a:pt x="155835" y="781261"/>
                        <a:pt x="168215" y="781261"/>
                      </a:cubicBezTo>
                      <a:lnTo>
                        <a:pt x="669139" y="781261"/>
                      </a:lnTo>
                      <a:cubicBezTo>
                        <a:pt x="681521" y="781261"/>
                        <a:pt x="691555" y="771227"/>
                        <a:pt x="691555" y="758845"/>
                      </a:cubicBezTo>
                      <a:cubicBezTo>
                        <a:pt x="691555" y="746463"/>
                        <a:pt x="681521" y="736429"/>
                        <a:pt x="669139" y="736429"/>
                      </a:cubicBezTo>
                      <a:lnTo>
                        <a:pt x="527115" y="736429"/>
                      </a:lnTo>
                      <a:lnTo>
                        <a:pt x="527115" y="672879"/>
                      </a:lnTo>
                      <a:lnTo>
                        <a:pt x="770094" y="672879"/>
                      </a:lnTo>
                      <a:cubicBezTo>
                        <a:pt x="807252" y="672885"/>
                        <a:pt x="837378" y="642759"/>
                        <a:pt x="837384" y="605601"/>
                      </a:cubicBezTo>
                      <a:cubicBezTo>
                        <a:pt x="837384" y="605595"/>
                        <a:pt x="837384" y="605595"/>
                        <a:pt x="837384" y="605590"/>
                      </a:cubicBezTo>
                      <a:lnTo>
                        <a:pt x="837384" y="29908"/>
                      </a:lnTo>
                      <a:cubicBezTo>
                        <a:pt x="837384" y="13390"/>
                        <a:pt x="823993" y="0"/>
                        <a:pt x="807476" y="0"/>
                      </a:cubicBezTo>
                      <a:cubicBezTo>
                        <a:pt x="807464" y="0"/>
                        <a:pt x="807458" y="0"/>
                        <a:pt x="807447" y="0"/>
                      </a:cubicBezTo>
                      <a:close/>
                    </a:path>
                  </a:pathLst>
                </a:custGeom>
                <a:solidFill>
                  <a:srgbClr val="191919">
                    <a:alpha val="24000"/>
                  </a:srgb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33" name="Freeform 932">
                  <a:extLst>
                    <a:ext uri="{FF2B5EF4-FFF2-40B4-BE49-F238E27FC236}">
                      <a16:creationId xmlns:a16="http://schemas.microsoft.com/office/drawing/2014/main" id="{8FB35DB7-4EB7-BB38-35C8-FC6D4B6C712E}"/>
                    </a:ext>
                  </a:extLst>
                </p:cNvPr>
                <p:cNvSpPr/>
                <p:nvPr/>
              </p:nvSpPr>
              <p:spPr>
                <a:xfrm>
                  <a:off x="8794831" y="4342727"/>
                  <a:ext cx="837360" cy="568207"/>
                </a:xfrm>
                <a:custGeom>
                  <a:avLst/>
                  <a:gdLst>
                    <a:gd name="connsiteX0" fmla="*/ 28976 w 837360"/>
                    <a:gd name="connsiteY0" fmla="*/ 0 h 568207"/>
                    <a:gd name="connsiteX1" fmla="*/ 808385 w 837360"/>
                    <a:gd name="connsiteY1" fmla="*/ 0 h 568207"/>
                    <a:gd name="connsiteX2" fmla="*/ 837360 w 837360"/>
                    <a:gd name="connsiteY2" fmla="*/ 28976 h 568207"/>
                    <a:gd name="connsiteX3" fmla="*/ 837360 w 837360"/>
                    <a:gd name="connsiteY3" fmla="*/ 568208 h 568207"/>
                    <a:gd name="connsiteX4" fmla="*/ 837360 w 837360"/>
                    <a:gd name="connsiteY4" fmla="*/ 568208 h 568207"/>
                    <a:gd name="connsiteX5" fmla="*/ 0 w 837360"/>
                    <a:gd name="connsiteY5" fmla="*/ 568208 h 568207"/>
                    <a:gd name="connsiteX6" fmla="*/ 0 w 837360"/>
                    <a:gd name="connsiteY6" fmla="*/ 568208 h 568207"/>
                    <a:gd name="connsiteX7" fmla="*/ 0 w 837360"/>
                    <a:gd name="connsiteY7" fmla="*/ 28976 h 568207"/>
                    <a:gd name="connsiteX8" fmla="*/ 28976 w 837360"/>
                    <a:gd name="connsiteY8" fmla="*/ 0 h 56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60" h="568207">
                      <a:moveTo>
                        <a:pt x="28976" y="0"/>
                      </a:moveTo>
                      <a:lnTo>
                        <a:pt x="808385" y="0"/>
                      </a:lnTo>
                      <a:cubicBezTo>
                        <a:pt x="824389" y="0"/>
                        <a:pt x="837360" y="12973"/>
                        <a:pt x="837360" y="28976"/>
                      </a:cubicBezTo>
                      <a:lnTo>
                        <a:pt x="837360" y="568208"/>
                      </a:lnTo>
                      <a:lnTo>
                        <a:pt x="837360" y="568208"/>
                      </a:lnTo>
                      <a:lnTo>
                        <a:pt x="0" y="568208"/>
                      </a:lnTo>
                      <a:lnTo>
                        <a:pt x="0" y="568208"/>
                      </a:lnTo>
                      <a:lnTo>
                        <a:pt x="0" y="28976"/>
                      </a:lnTo>
                      <a:cubicBezTo>
                        <a:pt x="0" y="12973"/>
                        <a:pt x="12973" y="0"/>
                        <a:pt x="28976" y="0"/>
                      </a:cubicBezTo>
                      <a:close/>
                    </a:path>
                  </a:pathLst>
                </a:custGeom>
                <a:solidFill>
                  <a:schemeClr val="accent3">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34" name="Freeform 933">
                  <a:extLst>
                    <a:ext uri="{FF2B5EF4-FFF2-40B4-BE49-F238E27FC236}">
                      <a16:creationId xmlns:a16="http://schemas.microsoft.com/office/drawing/2014/main" id="{EEBCC5B7-BAF5-9439-ED33-24A4A16B24F5}"/>
                    </a:ext>
                  </a:extLst>
                </p:cNvPr>
                <p:cNvSpPr/>
                <p:nvPr/>
              </p:nvSpPr>
              <p:spPr>
                <a:xfrm>
                  <a:off x="9105099" y="4978219"/>
                  <a:ext cx="216817" cy="123365"/>
                </a:xfrm>
                <a:custGeom>
                  <a:avLst/>
                  <a:gdLst>
                    <a:gd name="connsiteX0" fmla="*/ 0 w 216817"/>
                    <a:gd name="connsiteY0" fmla="*/ 0 h 123365"/>
                    <a:gd name="connsiteX1" fmla="*/ 216817 w 216817"/>
                    <a:gd name="connsiteY1" fmla="*/ 0 h 123365"/>
                    <a:gd name="connsiteX2" fmla="*/ 216817 w 216817"/>
                    <a:gd name="connsiteY2" fmla="*/ 123365 h 123365"/>
                    <a:gd name="connsiteX3" fmla="*/ 0 w 216817"/>
                    <a:gd name="connsiteY3" fmla="*/ 123365 h 123365"/>
                  </a:gdLst>
                  <a:ahLst/>
                  <a:cxnLst>
                    <a:cxn ang="0">
                      <a:pos x="connsiteX0" y="connsiteY0"/>
                    </a:cxn>
                    <a:cxn ang="0">
                      <a:pos x="connsiteX1" y="connsiteY1"/>
                    </a:cxn>
                    <a:cxn ang="0">
                      <a:pos x="connsiteX2" y="connsiteY2"/>
                    </a:cxn>
                    <a:cxn ang="0">
                      <a:pos x="connsiteX3" y="connsiteY3"/>
                    </a:cxn>
                  </a:cxnLst>
                  <a:rect l="l" t="t" r="r" b="b"/>
                  <a:pathLst>
                    <a:path w="216817" h="123365">
                      <a:moveTo>
                        <a:pt x="0" y="0"/>
                      </a:moveTo>
                      <a:lnTo>
                        <a:pt x="216817" y="0"/>
                      </a:lnTo>
                      <a:lnTo>
                        <a:pt x="216817" y="123365"/>
                      </a:lnTo>
                      <a:lnTo>
                        <a:pt x="0" y="123365"/>
                      </a:lnTo>
                      <a:close/>
                    </a:path>
                  </a:pathLst>
                </a:custGeom>
                <a:solidFill>
                  <a:srgbClr val="3A424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35" name="Freeform 934">
                  <a:extLst>
                    <a:ext uri="{FF2B5EF4-FFF2-40B4-BE49-F238E27FC236}">
                      <a16:creationId xmlns:a16="http://schemas.microsoft.com/office/drawing/2014/main" id="{8A1EA4E1-E220-E15B-0F20-0E3E47DE5197}"/>
                    </a:ext>
                  </a:extLst>
                </p:cNvPr>
                <p:cNvSpPr/>
                <p:nvPr/>
              </p:nvSpPr>
              <p:spPr>
                <a:xfrm>
                  <a:off x="8812439" y="4384640"/>
                  <a:ext cx="802137" cy="528401"/>
                </a:xfrm>
                <a:custGeom>
                  <a:avLst/>
                  <a:gdLst>
                    <a:gd name="connsiteX0" fmla="*/ 0 w 802137"/>
                    <a:gd name="connsiteY0" fmla="*/ 0 h 528401"/>
                    <a:gd name="connsiteX1" fmla="*/ 802138 w 802137"/>
                    <a:gd name="connsiteY1" fmla="*/ 0 h 528401"/>
                    <a:gd name="connsiteX2" fmla="*/ 802138 w 802137"/>
                    <a:gd name="connsiteY2" fmla="*/ 528401 h 528401"/>
                    <a:gd name="connsiteX3" fmla="*/ 0 w 802137"/>
                    <a:gd name="connsiteY3" fmla="*/ 528401 h 528401"/>
                  </a:gdLst>
                  <a:ahLst/>
                  <a:cxnLst>
                    <a:cxn ang="0">
                      <a:pos x="connsiteX0" y="connsiteY0"/>
                    </a:cxn>
                    <a:cxn ang="0">
                      <a:pos x="connsiteX1" y="connsiteY1"/>
                    </a:cxn>
                    <a:cxn ang="0">
                      <a:pos x="connsiteX2" y="connsiteY2"/>
                    </a:cxn>
                    <a:cxn ang="0">
                      <a:pos x="connsiteX3" y="connsiteY3"/>
                    </a:cxn>
                  </a:cxnLst>
                  <a:rect l="l" t="t" r="r" b="b"/>
                  <a:pathLst>
                    <a:path w="802137" h="528401">
                      <a:moveTo>
                        <a:pt x="0" y="0"/>
                      </a:moveTo>
                      <a:lnTo>
                        <a:pt x="802138" y="0"/>
                      </a:lnTo>
                      <a:lnTo>
                        <a:pt x="802138" y="528401"/>
                      </a:lnTo>
                      <a:lnTo>
                        <a:pt x="0" y="528401"/>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36" name="Freeform 935">
                  <a:extLst>
                    <a:ext uri="{FF2B5EF4-FFF2-40B4-BE49-F238E27FC236}">
                      <a16:creationId xmlns:a16="http://schemas.microsoft.com/office/drawing/2014/main" id="{048C5CDE-8AA8-0ACB-28B2-057959E29255}"/>
                    </a:ext>
                  </a:extLst>
                </p:cNvPr>
                <p:cNvSpPr/>
                <p:nvPr/>
              </p:nvSpPr>
              <p:spPr>
                <a:xfrm>
                  <a:off x="8794831" y="4910935"/>
                  <a:ext cx="837354" cy="104665"/>
                </a:xfrm>
                <a:custGeom>
                  <a:avLst/>
                  <a:gdLst>
                    <a:gd name="connsiteX0" fmla="*/ 0 w 837354"/>
                    <a:gd name="connsiteY0" fmla="*/ 0 h 104665"/>
                    <a:gd name="connsiteX1" fmla="*/ 837354 w 837354"/>
                    <a:gd name="connsiteY1" fmla="*/ 0 h 104665"/>
                    <a:gd name="connsiteX2" fmla="*/ 837354 w 837354"/>
                    <a:gd name="connsiteY2" fmla="*/ 0 h 104665"/>
                    <a:gd name="connsiteX3" fmla="*/ 837354 w 837354"/>
                    <a:gd name="connsiteY3" fmla="*/ 37382 h 104665"/>
                    <a:gd name="connsiteX4" fmla="*/ 770071 w 837354"/>
                    <a:gd name="connsiteY4" fmla="*/ 104666 h 104665"/>
                    <a:gd name="connsiteX5" fmla="*/ 67290 w 837354"/>
                    <a:gd name="connsiteY5" fmla="*/ 104666 h 104665"/>
                    <a:gd name="connsiteX6" fmla="*/ 0 w 837354"/>
                    <a:gd name="connsiteY6" fmla="*/ 37382 h 104665"/>
                    <a:gd name="connsiteX7" fmla="*/ 0 w 837354"/>
                    <a:gd name="connsiteY7" fmla="*/ 0 h 104665"/>
                    <a:gd name="connsiteX8" fmla="*/ 0 w 837354"/>
                    <a:gd name="connsiteY8" fmla="*/ 0 h 10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54" h="104665">
                      <a:moveTo>
                        <a:pt x="0" y="0"/>
                      </a:moveTo>
                      <a:lnTo>
                        <a:pt x="837354" y="0"/>
                      </a:lnTo>
                      <a:lnTo>
                        <a:pt x="837354" y="0"/>
                      </a:lnTo>
                      <a:lnTo>
                        <a:pt x="837354" y="37382"/>
                      </a:lnTo>
                      <a:cubicBezTo>
                        <a:pt x="837354" y="74540"/>
                        <a:pt x="807228" y="104666"/>
                        <a:pt x="770071" y="104666"/>
                      </a:cubicBezTo>
                      <a:lnTo>
                        <a:pt x="67290" y="104666"/>
                      </a:lnTo>
                      <a:cubicBezTo>
                        <a:pt x="30129" y="104666"/>
                        <a:pt x="4" y="74545"/>
                        <a:pt x="0" y="37382"/>
                      </a:cubicBezTo>
                      <a:lnTo>
                        <a:pt x="0" y="0"/>
                      </a:lnTo>
                      <a:lnTo>
                        <a:pt x="0" y="0"/>
                      </a:lnTo>
                      <a:close/>
                    </a:path>
                  </a:pathLst>
                </a:custGeom>
                <a:solidFill>
                  <a:schemeClr val="accent3">
                    <a:lumMod val="7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39" name="Freeform 938">
                  <a:extLst>
                    <a:ext uri="{FF2B5EF4-FFF2-40B4-BE49-F238E27FC236}">
                      <a16:creationId xmlns:a16="http://schemas.microsoft.com/office/drawing/2014/main" id="{63CCBBFB-D271-5C89-CA92-5D7311415790}"/>
                    </a:ext>
                  </a:extLst>
                </p:cNvPr>
                <p:cNvSpPr/>
                <p:nvPr/>
              </p:nvSpPr>
              <p:spPr>
                <a:xfrm>
                  <a:off x="8940636" y="5079180"/>
                  <a:ext cx="545750" cy="44832"/>
                </a:xfrm>
                <a:custGeom>
                  <a:avLst/>
                  <a:gdLst>
                    <a:gd name="connsiteX0" fmla="*/ 523334 w 545750"/>
                    <a:gd name="connsiteY0" fmla="*/ 44832 h 44832"/>
                    <a:gd name="connsiteX1" fmla="*/ 22416 w 545750"/>
                    <a:gd name="connsiteY1" fmla="*/ 44832 h 44832"/>
                    <a:gd name="connsiteX2" fmla="*/ 0 w 545750"/>
                    <a:gd name="connsiteY2" fmla="*/ 22416 h 44832"/>
                    <a:gd name="connsiteX3" fmla="*/ 0 w 545750"/>
                    <a:gd name="connsiteY3" fmla="*/ 22416 h 44832"/>
                    <a:gd name="connsiteX4" fmla="*/ 22416 w 545750"/>
                    <a:gd name="connsiteY4" fmla="*/ 0 h 44832"/>
                    <a:gd name="connsiteX5" fmla="*/ 523334 w 545750"/>
                    <a:gd name="connsiteY5" fmla="*/ 0 h 44832"/>
                    <a:gd name="connsiteX6" fmla="*/ 545750 w 545750"/>
                    <a:gd name="connsiteY6" fmla="*/ 22416 h 44832"/>
                    <a:gd name="connsiteX7" fmla="*/ 545750 w 545750"/>
                    <a:gd name="connsiteY7" fmla="*/ 22416 h 44832"/>
                    <a:gd name="connsiteX8" fmla="*/ 523334 w 545750"/>
                    <a:gd name="connsiteY8" fmla="*/ 44832 h 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50" h="44832">
                      <a:moveTo>
                        <a:pt x="523334" y="44832"/>
                      </a:moveTo>
                      <a:lnTo>
                        <a:pt x="22416" y="44832"/>
                      </a:lnTo>
                      <a:cubicBezTo>
                        <a:pt x="10036" y="44832"/>
                        <a:pt x="0" y="34798"/>
                        <a:pt x="0" y="22416"/>
                      </a:cubicBezTo>
                      <a:lnTo>
                        <a:pt x="0" y="22416"/>
                      </a:lnTo>
                      <a:cubicBezTo>
                        <a:pt x="0" y="10034"/>
                        <a:pt x="10036" y="0"/>
                        <a:pt x="22416" y="0"/>
                      </a:cubicBezTo>
                      <a:lnTo>
                        <a:pt x="523334" y="0"/>
                      </a:lnTo>
                      <a:cubicBezTo>
                        <a:pt x="535716" y="0"/>
                        <a:pt x="545750" y="10034"/>
                        <a:pt x="545750" y="22416"/>
                      </a:cubicBezTo>
                      <a:lnTo>
                        <a:pt x="545750" y="22416"/>
                      </a:lnTo>
                      <a:cubicBezTo>
                        <a:pt x="545750" y="34798"/>
                        <a:pt x="535716" y="44832"/>
                        <a:pt x="523334" y="44832"/>
                      </a:cubicBezTo>
                      <a:close/>
                    </a:path>
                  </a:pathLst>
                </a:custGeom>
                <a:solidFill>
                  <a:srgbClr val="DBD8D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0" name="Freeform 939">
                  <a:extLst>
                    <a:ext uri="{FF2B5EF4-FFF2-40B4-BE49-F238E27FC236}">
                      <a16:creationId xmlns:a16="http://schemas.microsoft.com/office/drawing/2014/main" id="{2CDBB147-8DE6-F6D8-D5EE-B94534D14804}"/>
                    </a:ext>
                  </a:extLst>
                </p:cNvPr>
                <p:cNvSpPr/>
                <p:nvPr/>
              </p:nvSpPr>
              <p:spPr>
                <a:xfrm>
                  <a:off x="9415368" y="4935227"/>
                  <a:ext cx="56075" cy="56075"/>
                </a:xfrm>
                <a:custGeom>
                  <a:avLst/>
                  <a:gdLst>
                    <a:gd name="connsiteX0" fmla="*/ 56076 w 56075"/>
                    <a:gd name="connsiteY0" fmla="*/ 28038 h 56075"/>
                    <a:gd name="connsiteX1" fmla="*/ 28038 w 56075"/>
                    <a:gd name="connsiteY1" fmla="*/ 0 h 56075"/>
                    <a:gd name="connsiteX2" fmla="*/ 0 w 56075"/>
                    <a:gd name="connsiteY2" fmla="*/ 28038 h 56075"/>
                    <a:gd name="connsiteX3" fmla="*/ 28038 w 56075"/>
                    <a:gd name="connsiteY3" fmla="*/ 56076 h 56075"/>
                    <a:gd name="connsiteX4" fmla="*/ 56076 w 56075"/>
                    <a:gd name="connsiteY4" fmla="*/ 28050 h 56075"/>
                    <a:gd name="connsiteX5" fmla="*/ 56076 w 56075"/>
                    <a:gd name="connsiteY5" fmla="*/ 28038 h 5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75" h="56075">
                      <a:moveTo>
                        <a:pt x="56076" y="28038"/>
                      </a:moveTo>
                      <a:cubicBezTo>
                        <a:pt x="56076" y="12553"/>
                        <a:pt x="43523" y="0"/>
                        <a:pt x="28038" y="0"/>
                      </a:cubicBezTo>
                      <a:cubicBezTo>
                        <a:pt x="12553" y="0"/>
                        <a:pt x="0" y="12553"/>
                        <a:pt x="0" y="28038"/>
                      </a:cubicBezTo>
                      <a:cubicBezTo>
                        <a:pt x="0" y="43523"/>
                        <a:pt x="12553" y="56076"/>
                        <a:pt x="28038" y="56076"/>
                      </a:cubicBezTo>
                      <a:cubicBezTo>
                        <a:pt x="43517" y="56082"/>
                        <a:pt x="56070" y="43529"/>
                        <a:pt x="56076" y="28050"/>
                      </a:cubicBezTo>
                      <a:cubicBezTo>
                        <a:pt x="56076" y="28044"/>
                        <a:pt x="56076" y="28044"/>
                        <a:pt x="56076" y="28038"/>
                      </a:cubicBezTo>
                      <a:close/>
                    </a:path>
                  </a:pathLst>
                </a:custGeom>
                <a:solidFill>
                  <a:schemeClr val="accent3">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1" name="Freeform 940">
                  <a:extLst>
                    <a:ext uri="{FF2B5EF4-FFF2-40B4-BE49-F238E27FC236}">
                      <a16:creationId xmlns:a16="http://schemas.microsoft.com/office/drawing/2014/main" id="{609D95A9-8D3D-40B9-E4D9-BB710819C30D}"/>
                    </a:ext>
                  </a:extLst>
                </p:cNvPr>
                <p:cNvSpPr/>
                <p:nvPr/>
              </p:nvSpPr>
              <p:spPr>
                <a:xfrm rot="19171800">
                  <a:off x="8910823" y="4802066"/>
                  <a:ext cx="220621" cy="6158"/>
                </a:xfrm>
                <a:custGeom>
                  <a:avLst/>
                  <a:gdLst>
                    <a:gd name="connsiteX0" fmla="*/ 0 w 220621"/>
                    <a:gd name="connsiteY0" fmla="*/ 0 h 6158"/>
                    <a:gd name="connsiteX1" fmla="*/ 220622 w 220621"/>
                    <a:gd name="connsiteY1" fmla="*/ 0 h 6158"/>
                    <a:gd name="connsiteX2" fmla="*/ 220622 w 220621"/>
                    <a:gd name="connsiteY2" fmla="*/ 6159 h 6158"/>
                    <a:gd name="connsiteX3" fmla="*/ 0 w 220621"/>
                    <a:gd name="connsiteY3" fmla="*/ 6159 h 6158"/>
                  </a:gdLst>
                  <a:ahLst/>
                  <a:cxnLst>
                    <a:cxn ang="0">
                      <a:pos x="connsiteX0" y="connsiteY0"/>
                    </a:cxn>
                    <a:cxn ang="0">
                      <a:pos x="connsiteX1" y="connsiteY1"/>
                    </a:cxn>
                    <a:cxn ang="0">
                      <a:pos x="connsiteX2" y="connsiteY2"/>
                    </a:cxn>
                    <a:cxn ang="0">
                      <a:pos x="connsiteX3" y="connsiteY3"/>
                    </a:cxn>
                  </a:cxnLst>
                  <a:rect l="l" t="t" r="r" b="b"/>
                  <a:pathLst>
                    <a:path w="220621" h="6158">
                      <a:moveTo>
                        <a:pt x="0" y="0"/>
                      </a:moveTo>
                      <a:lnTo>
                        <a:pt x="220622" y="0"/>
                      </a:lnTo>
                      <a:lnTo>
                        <a:pt x="220622" y="6159"/>
                      </a:lnTo>
                      <a:lnTo>
                        <a:pt x="0" y="6159"/>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2" name="Freeform 941">
                  <a:extLst>
                    <a:ext uri="{FF2B5EF4-FFF2-40B4-BE49-F238E27FC236}">
                      <a16:creationId xmlns:a16="http://schemas.microsoft.com/office/drawing/2014/main" id="{0816F961-7343-3882-A927-0C4DF1286D9D}"/>
                    </a:ext>
                  </a:extLst>
                </p:cNvPr>
                <p:cNvSpPr/>
                <p:nvPr/>
              </p:nvSpPr>
              <p:spPr>
                <a:xfrm rot="19889999">
                  <a:off x="9131252" y="4726032"/>
                  <a:ext cx="6158" cy="122639"/>
                </a:xfrm>
                <a:custGeom>
                  <a:avLst/>
                  <a:gdLst>
                    <a:gd name="connsiteX0" fmla="*/ 0 w 6158"/>
                    <a:gd name="connsiteY0" fmla="*/ 0 h 122639"/>
                    <a:gd name="connsiteX1" fmla="*/ 6159 w 6158"/>
                    <a:gd name="connsiteY1" fmla="*/ 0 h 122639"/>
                    <a:gd name="connsiteX2" fmla="*/ 6159 w 6158"/>
                    <a:gd name="connsiteY2" fmla="*/ 122640 h 122639"/>
                    <a:gd name="connsiteX3" fmla="*/ 0 w 6158"/>
                    <a:gd name="connsiteY3" fmla="*/ 122640 h 122639"/>
                  </a:gdLst>
                  <a:ahLst/>
                  <a:cxnLst>
                    <a:cxn ang="0">
                      <a:pos x="connsiteX0" y="connsiteY0"/>
                    </a:cxn>
                    <a:cxn ang="0">
                      <a:pos x="connsiteX1" y="connsiteY1"/>
                    </a:cxn>
                    <a:cxn ang="0">
                      <a:pos x="connsiteX2" y="connsiteY2"/>
                    </a:cxn>
                    <a:cxn ang="0">
                      <a:pos x="connsiteX3" y="connsiteY3"/>
                    </a:cxn>
                  </a:cxnLst>
                  <a:rect l="l" t="t" r="r" b="b"/>
                  <a:pathLst>
                    <a:path w="6158" h="122639">
                      <a:moveTo>
                        <a:pt x="0" y="0"/>
                      </a:moveTo>
                      <a:lnTo>
                        <a:pt x="6159" y="0"/>
                      </a:lnTo>
                      <a:lnTo>
                        <a:pt x="6159" y="122640"/>
                      </a:lnTo>
                      <a:lnTo>
                        <a:pt x="0" y="122640"/>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3" name="Freeform 942">
                  <a:extLst>
                    <a:ext uri="{FF2B5EF4-FFF2-40B4-BE49-F238E27FC236}">
                      <a16:creationId xmlns:a16="http://schemas.microsoft.com/office/drawing/2014/main" id="{89AC9C23-8C74-3358-5943-70EF407573DD}"/>
                    </a:ext>
                  </a:extLst>
                </p:cNvPr>
                <p:cNvSpPr/>
                <p:nvPr/>
              </p:nvSpPr>
              <p:spPr>
                <a:xfrm>
                  <a:off x="9160662" y="4618570"/>
                  <a:ext cx="81276" cy="223707"/>
                </a:xfrm>
                <a:custGeom>
                  <a:avLst/>
                  <a:gdLst>
                    <a:gd name="connsiteX0" fmla="*/ 5828 w 81276"/>
                    <a:gd name="connsiteY0" fmla="*/ 223707 h 223707"/>
                    <a:gd name="connsiteX1" fmla="*/ 0 w 81276"/>
                    <a:gd name="connsiteY1" fmla="*/ 221725 h 223707"/>
                    <a:gd name="connsiteX2" fmla="*/ 75448 w 81276"/>
                    <a:gd name="connsiteY2" fmla="*/ 0 h 223707"/>
                    <a:gd name="connsiteX3" fmla="*/ 81276 w 81276"/>
                    <a:gd name="connsiteY3" fmla="*/ 1982 h 223707"/>
                    <a:gd name="connsiteX4" fmla="*/ 5828 w 81276"/>
                    <a:gd name="connsiteY4" fmla="*/ 223707 h 22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6" h="223707">
                      <a:moveTo>
                        <a:pt x="5828" y="223707"/>
                      </a:moveTo>
                      <a:lnTo>
                        <a:pt x="0" y="221725"/>
                      </a:lnTo>
                      <a:lnTo>
                        <a:pt x="75448" y="0"/>
                      </a:lnTo>
                      <a:lnTo>
                        <a:pt x="81276" y="1982"/>
                      </a:lnTo>
                      <a:lnTo>
                        <a:pt x="5828" y="223707"/>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4" name="Freeform 943">
                  <a:extLst>
                    <a:ext uri="{FF2B5EF4-FFF2-40B4-BE49-F238E27FC236}">
                      <a16:creationId xmlns:a16="http://schemas.microsoft.com/office/drawing/2014/main" id="{87617333-86C1-2755-97A8-CB12A7B8FD58}"/>
                    </a:ext>
                  </a:extLst>
                </p:cNvPr>
                <p:cNvSpPr/>
                <p:nvPr/>
              </p:nvSpPr>
              <p:spPr>
                <a:xfrm rot="17755201">
                  <a:off x="9291342" y="4584831"/>
                  <a:ext cx="6158" cy="123265"/>
                </a:xfrm>
                <a:custGeom>
                  <a:avLst/>
                  <a:gdLst>
                    <a:gd name="connsiteX0" fmla="*/ 0 w 6158"/>
                    <a:gd name="connsiteY0" fmla="*/ 0 h 123265"/>
                    <a:gd name="connsiteX1" fmla="*/ 6158 w 6158"/>
                    <a:gd name="connsiteY1" fmla="*/ 0 h 123265"/>
                    <a:gd name="connsiteX2" fmla="*/ 6158 w 6158"/>
                    <a:gd name="connsiteY2" fmla="*/ 123265 h 123265"/>
                    <a:gd name="connsiteX3" fmla="*/ 0 w 6158"/>
                    <a:gd name="connsiteY3" fmla="*/ 123265 h 123265"/>
                  </a:gdLst>
                  <a:ahLst/>
                  <a:cxnLst>
                    <a:cxn ang="0">
                      <a:pos x="connsiteX0" y="connsiteY0"/>
                    </a:cxn>
                    <a:cxn ang="0">
                      <a:pos x="connsiteX1" y="connsiteY1"/>
                    </a:cxn>
                    <a:cxn ang="0">
                      <a:pos x="connsiteX2" y="connsiteY2"/>
                    </a:cxn>
                    <a:cxn ang="0">
                      <a:pos x="connsiteX3" y="connsiteY3"/>
                    </a:cxn>
                  </a:cxnLst>
                  <a:rect l="l" t="t" r="r" b="b"/>
                  <a:pathLst>
                    <a:path w="6158" h="123265">
                      <a:moveTo>
                        <a:pt x="0" y="0"/>
                      </a:moveTo>
                      <a:lnTo>
                        <a:pt x="6158" y="0"/>
                      </a:lnTo>
                      <a:lnTo>
                        <a:pt x="6158" y="123265"/>
                      </a:lnTo>
                      <a:lnTo>
                        <a:pt x="0" y="123265"/>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6" name="Freeform 945">
                  <a:extLst>
                    <a:ext uri="{FF2B5EF4-FFF2-40B4-BE49-F238E27FC236}">
                      <a16:creationId xmlns:a16="http://schemas.microsoft.com/office/drawing/2014/main" id="{2A48A365-750E-1DB4-992F-EF90B4E24EDC}"/>
                    </a:ext>
                  </a:extLst>
                </p:cNvPr>
                <p:cNvSpPr/>
                <p:nvPr/>
              </p:nvSpPr>
              <p:spPr>
                <a:xfrm rot="17731801">
                  <a:off x="9292454" y="4551368"/>
                  <a:ext cx="313466" cy="6158"/>
                </a:xfrm>
                <a:custGeom>
                  <a:avLst/>
                  <a:gdLst>
                    <a:gd name="connsiteX0" fmla="*/ 0 w 313466"/>
                    <a:gd name="connsiteY0" fmla="*/ 0 h 6158"/>
                    <a:gd name="connsiteX1" fmla="*/ 313466 w 313466"/>
                    <a:gd name="connsiteY1" fmla="*/ 0 h 6158"/>
                    <a:gd name="connsiteX2" fmla="*/ 313466 w 313466"/>
                    <a:gd name="connsiteY2" fmla="*/ 6159 h 6158"/>
                    <a:gd name="connsiteX3" fmla="*/ 0 w 313466"/>
                    <a:gd name="connsiteY3" fmla="*/ 6159 h 6158"/>
                  </a:gdLst>
                  <a:ahLst/>
                  <a:cxnLst>
                    <a:cxn ang="0">
                      <a:pos x="connsiteX0" y="connsiteY0"/>
                    </a:cxn>
                    <a:cxn ang="0">
                      <a:pos x="connsiteX1" y="connsiteY1"/>
                    </a:cxn>
                    <a:cxn ang="0">
                      <a:pos x="connsiteX2" y="connsiteY2"/>
                    </a:cxn>
                    <a:cxn ang="0">
                      <a:pos x="connsiteX3" y="connsiteY3"/>
                    </a:cxn>
                  </a:cxnLst>
                  <a:rect l="l" t="t" r="r" b="b"/>
                  <a:pathLst>
                    <a:path w="313466" h="6158">
                      <a:moveTo>
                        <a:pt x="0" y="0"/>
                      </a:moveTo>
                      <a:lnTo>
                        <a:pt x="313466" y="0"/>
                      </a:lnTo>
                      <a:lnTo>
                        <a:pt x="313466" y="6159"/>
                      </a:lnTo>
                      <a:lnTo>
                        <a:pt x="0" y="6159"/>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7" name="Freeform 946">
                  <a:extLst>
                    <a:ext uri="{FF2B5EF4-FFF2-40B4-BE49-F238E27FC236}">
                      <a16:creationId xmlns:a16="http://schemas.microsoft.com/office/drawing/2014/main" id="{20F76F85-818B-701C-626F-7D8519E8BB0A}"/>
                    </a:ext>
                  </a:extLst>
                </p:cNvPr>
                <p:cNvSpPr/>
                <p:nvPr/>
              </p:nvSpPr>
              <p:spPr>
                <a:xfrm>
                  <a:off x="9086588" y="4715018"/>
                  <a:ext cx="36963" cy="36963"/>
                </a:xfrm>
                <a:custGeom>
                  <a:avLst/>
                  <a:gdLst>
                    <a:gd name="connsiteX0" fmla="*/ 0 w 36963"/>
                    <a:gd name="connsiteY0" fmla="*/ 18487 h 36963"/>
                    <a:gd name="connsiteX1" fmla="*/ 18476 w 36963"/>
                    <a:gd name="connsiteY1" fmla="*/ 0 h 36963"/>
                    <a:gd name="connsiteX2" fmla="*/ 36963 w 36963"/>
                    <a:gd name="connsiteY2" fmla="*/ 18476 h 36963"/>
                    <a:gd name="connsiteX3" fmla="*/ 18487 w 36963"/>
                    <a:gd name="connsiteY3" fmla="*/ 36963 h 36963"/>
                    <a:gd name="connsiteX4" fmla="*/ 18482 w 36963"/>
                    <a:gd name="connsiteY4" fmla="*/ 36963 h 36963"/>
                    <a:gd name="connsiteX5" fmla="*/ 0 w 36963"/>
                    <a:gd name="connsiteY5" fmla="*/ 18493 h 36963"/>
                    <a:gd name="connsiteX6" fmla="*/ 0 w 36963"/>
                    <a:gd name="connsiteY6" fmla="*/ 18487 h 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63" h="36963">
                      <a:moveTo>
                        <a:pt x="0" y="18487"/>
                      </a:moveTo>
                      <a:cubicBezTo>
                        <a:pt x="-4" y="8280"/>
                        <a:pt x="8269" y="4"/>
                        <a:pt x="18476" y="0"/>
                      </a:cubicBezTo>
                      <a:cubicBezTo>
                        <a:pt x="28683" y="-4"/>
                        <a:pt x="36959" y="8269"/>
                        <a:pt x="36963" y="18476"/>
                      </a:cubicBezTo>
                      <a:cubicBezTo>
                        <a:pt x="36967" y="28683"/>
                        <a:pt x="28694" y="36959"/>
                        <a:pt x="18487" y="36963"/>
                      </a:cubicBezTo>
                      <a:cubicBezTo>
                        <a:pt x="18486" y="36963"/>
                        <a:pt x="18483" y="36963"/>
                        <a:pt x="18482" y="36963"/>
                      </a:cubicBezTo>
                      <a:cubicBezTo>
                        <a:pt x="8277" y="36967"/>
                        <a:pt x="4" y="28697"/>
                        <a:pt x="0" y="18493"/>
                      </a:cubicBezTo>
                      <a:cubicBezTo>
                        <a:pt x="0" y="18492"/>
                        <a:pt x="0" y="18489"/>
                        <a:pt x="0" y="18487"/>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8" name="Freeform 947">
                  <a:extLst>
                    <a:ext uri="{FF2B5EF4-FFF2-40B4-BE49-F238E27FC236}">
                      <a16:creationId xmlns:a16="http://schemas.microsoft.com/office/drawing/2014/main" id="{5E0E8715-AAAD-4B1B-3166-AC1621171A71}"/>
                    </a:ext>
                  </a:extLst>
                </p:cNvPr>
                <p:cNvSpPr/>
                <p:nvPr/>
              </p:nvSpPr>
              <p:spPr>
                <a:xfrm>
                  <a:off x="9145094" y="4822798"/>
                  <a:ext cx="36963" cy="36963"/>
                </a:xfrm>
                <a:custGeom>
                  <a:avLst/>
                  <a:gdLst>
                    <a:gd name="connsiteX0" fmla="*/ 0 w 36963"/>
                    <a:gd name="connsiteY0" fmla="*/ 18487 h 36963"/>
                    <a:gd name="connsiteX1" fmla="*/ 18476 w 36963"/>
                    <a:gd name="connsiteY1" fmla="*/ 0 h 36963"/>
                    <a:gd name="connsiteX2" fmla="*/ 36963 w 36963"/>
                    <a:gd name="connsiteY2" fmla="*/ 18476 h 36963"/>
                    <a:gd name="connsiteX3" fmla="*/ 18487 w 36963"/>
                    <a:gd name="connsiteY3" fmla="*/ 36963 h 36963"/>
                    <a:gd name="connsiteX4" fmla="*/ 18482 w 36963"/>
                    <a:gd name="connsiteY4" fmla="*/ 36963 h 36963"/>
                    <a:gd name="connsiteX5" fmla="*/ 0 w 36963"/>
                    <a:gd name="connsiteY5" fmla="*/ 18487 h 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63" h="36963">
                      <a:moveTo>
                        <a:pt x="0" y="18487"/>
                      </a:moveTo>
                      <a:cubicBezTo>
                        <a:pt x="-4" y="8280"/>
                        <a:pt x="8269" y="4"/>
                        <a:pt x="18476" y="0"/>
                      </a:cubicBezTo>
                      <a:cubicBezTo>
                        <a:pt x="28683" y="-4"/>
                        <a:pt x="36960" y="8269"/>
                        <a:pt x="36963" y="18476"/>
                      </a:cubicBezTo>
                      <a:cubicBezTo>
                        <a:pt x="36967" y="28683"/>
                        <a:pt x="28694" y="36959"/>
                        <a:pt x="18487" y="36963"/>
                      </a:cubicBezTo>
                      <a:cubicBezTo>
                        <a:pt x="18486" y="36963"/>
                        <a:pt x="18483" y="36963"/>
                        <a:pt x="18482" y="36963"/>
                      </a:cubicBezTo>
                      <a:cubicBezTo>
                        <a:pt x="8277" y="36963"/>
                        <a:pt x="4" y="28692"/>
                        <a:pt x="0" y="18487"/>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49" name="Freeform 948">
                  <a:extLst>
                    <a:ext uri="{FF2B5EF4-FFF2-40B4-BE49-F238E27FC236}">
                      <a16:creationId xmlns:a16="http://schemas.microsoft.com/office/drawing/2014/main" id="{413285EE-64DA-8081-495D-8A79CE108E11}"/>
                    </a:ext>
                  </a:extLst>
                </p:cNvPr>
                <p:cNvSpPr/>
                <p:nvPr/>
              </p:nvSpPr>
              <p:spPr>
                <a:xfrm>
                  <a:off x="9331414" y="4654996"/>
                  <a:ext cx="36951" cy="36951"/>
                </a:xfrm>
                <a:custGeom>
                  <a:avLst/>
                  <a:gdLst>
                    <a:gd name="connsiteX0" fmla="*/ 0 w 36951"/>
                    <a:gd name="connsiteY0" fmla="*/ 18458 h 36951"/>
                    <a:gd name="connsiteX1" fmla="*/ 18493 w 36951"/>
                    <a:gd name="connsiteY1" fmla="*/ 0 h 36951"/>
                    <a:gd name="connsiteX2" fmla="*/ 36951 w 36951"/>
                    <a:gd name="connsiteY2" fmla="*/ 18493 h 36951"/>
                    <a:gd name="connsiteX3" fmla="*/ 18464 w 36951"/>
                    <a:gd name="connsiteY3" fmla="*/ 36951 h 36951"/>
                    <a:gd name="connsiteX4" fmla="*/ 0 w 36951"/>
                    <a:gd name="connsiteY4" fmla="*/ 18458 h 3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1" h="36951">
                      <a:moveTo>
                        <a:pt x="0" y="18458"/>
                      </a:moveTo>
                      <a:cubicBezTo>
                        <a:pt x="12" y="8254"/>
                        <a:pt x="8288" y="-10"/>
                        <a:pt x="18493" y="0"/>
                      </a:cubicBezTo>
                      <a:cubicBezTo>
                        <a:pt x="28699" y="10"/>
                        <a:pt x="36963" y="8289"/>
                        <a:pt x="36951" y="18493"/>
                      </a:cubicBezTo>
                      <a:cubicBezTo>
                        <a:pt x="36939" y="28695"/>
                        <a:pt x="28663" y="36958"/>
                        <a:pt x="18464" y="36951"/>
                      </a:cubicBezTo>
                      <a:cubicBezTo>
                        <a:pt x="8259" y="36941"/>
                        <a:pt x="-6" y="28663"/>
                        <a:pt x="0" y="18458"/>
                      </a:cubicBezTo>
                      <a:close/>
                    </a:path>
                  </a:pathLst>
                </a:custGeom>
                <a:solidFill>
                  <a:srgbClr val="2DAEBD"/>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50" name="Freeform 949">
                  <a:extLst>
                    <a:ext uri="{FF2B5EF4-FFF2-40B4-BE49-F238E27FC236}">
                      <a16:creationId xmlns:a16="http://schemas.microsoft.com/office/drawing/2014/main" id="{A5E7B522-5F0B-2986-C733-EE11AC20A897}"/>
                    </a:ext>
                  </a:extLst>
                </p:cNvPr>
                <p:cNvSpPr/>
                <p:nvPr/>
              </p:nvSpPr>
              <p:spPr>
                <a:xfrm rot="16753201">
                  <a:off x="9501050" y="4393228"/>
                  <a:ext cx="36951" cy="36951"/>
                </a:xfrm>
                <a:custGeom>
                  <a:avLst/>
                  <a:gdLst>
                    <a:gd name="connsiteX0" fmla="*/ 36951 w 36951"/>
                    <a:gd name="connsiteY0" fmla="*/ 18476 h 36951"/>
                    <a:gd name="connsiteX1" fmla="*/ 18476 w 36951"/>
                    <a:gd name="connsiteY1" fmla="*/ 36951 h 36951"/>
                    <a:gd name="connsiteX2" fmla="*/ 0 w 36951"/>
                    <a:gd name="connsiteY2" fmla="*/ 18476 h 36951"/>
                    <a:gd name="connsiteX3" fmla="*/ 18476 w 36951"/>
                    <a:gd name="connsiteY3" fmla="*/ 0 h 36951"/>
                    <a:gd name="connsiteX4" fmla="*/ 36951 w 36951"/>
                    <a:gd name="connsiteY4" fmla="*/ 18476 h 3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1" h="36951">
                      <a:moveTo>
                        <a:pt x="36951" y="18476"/>
                      </a:moveTo>
                      <a:cubicBezTo>
                        <a:pt x="36951" y="28679"/>
                        <a:pt x="28679" y="36951"/>
                        <a:pt x="18476" y="36951"/>
                      </a:cubicBezTo>
                      <a:cubicBezTo>
                        <a:pt x="8272" y="36951"/>
                        <a:pt x="0" y="28679"/>
                        <a:pt x="0" y="18476"/>
                      </a:cubicBezTo>
                      <a:cubicBezTo>
                        <a:pt x="0" y="8272"/>
                        <a:pt x="8272" y="0"/>
                        <a:pt x="18476" y="0"/>
                      </a:cubicBezTo>
                      <a:cubicBezTo>
                        <a:pt x="28680" y="0"/>
                        <a:pt x="36951" y="8272"/>
                        <a:pt x="36951" y="18476"/>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51" name="Freeform 950">
                  <a:extLst>
                    <a:ext uri="{FF2B5EF4-FFF2-40B4-BE49-F238E27FC236}">
                      <a16:creationId xmlns:a16="http://schemas.microsoft.com/office/drawing/2014/main" id="{E4E59CA1-1D9A-A2F0-3407-5CDB1429A162}"/>
                    </a:ext>
                  </a:extLst>
                </p:cNvPr>
                <p:cNvSpPr/>
                <p:nvPr/>
              </p:nvSpPr>
              <p:spPr>
                <a:xfrm>
                  <a:off x="9220548" y="4601085"/>
                  <a:ext cx="36951" cy="36951"/>
                </a:xfrm>
                <a:custGeom>
                  <a:avLst/>
                  <a:gdLst>
                    <a:gd name="connsiteX0" fmla="*/ 0 w 36951"/>
                    <a:gd name="connsiteY0" fmla="*/ 18476 h 36951"/>
                    <a:gd name="connsiteX1" fmla="*/ 18476 w 36951"/>
                    <a:gd name="connsiteY1" fmla="*/ 0 h 36951"/>
                    <a:gd name="connsiteX2" fmla="*/ 36951 w 36951"/>
                    <a:gd name="connsiteY2" fmla="*/ 18476 h 36951"/>
                    <a:gd name="connsiteX3" fmla="*/ 18482 w 36951"/>
                    <a:gd name="connsiteY3" fmla="*/ 36951 h 36951"/>
                    <a:gd name="connsiteX4" fmla="*/ 0 w 36951"/>
                    <a:gd name="connsiteY4" fmla="*/ 18482 h 36951"/>
                    <a:gd name="connsiteX5" fmla="*/ 0 w 36951"/>
                    <a:gd name="connsiteY5" fmla="*/ 18476 h 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51" h="36951">
                      <a:moveTo>
                        <a:pt x="0" y="18476"/>
                      </a:moveTo>
                      <a:cubicBezTo>
                        <a:pt x="0" y="8272"/>
                        <a:pt x="8272" y="0"/>
                        <a:pt x="18476" y="0"/>
                      </a:cubicBezTo>
                      <a:cubicBezTo>
                        <a:pt x="28680" y="0"/>
                        <a:pt x="36951" y="8272"/>
                        <a:pt x="36951" y="18476"/>
                      </a:cubicBezTo>
                      <a:cubicBezTo>
                        <a:pt x="36951" y="28677"/>
                        <a:pt x="28683" y="36948"/>
                        <a:pt x="18482" y="36951"/>
                      </a:cubicBezTo>
                      <a:cubicBezTo>
                        <a:pt x="8277" y="36955"/>
                        <a:pt x="4" y="28686"/>
                        <a:pt x="0" y="18482"/>
                      </a:cubicBezTo>
                      <a:cubicBezTo>
                        <a:pt x="0" y="18480"/>
                        <a:pt x="0" y="18477"/>
                        <a:pt x="0" y="18476"/>
                      </a:cubicBezTo>
                      <a:close/>
                    </a:path>
                  </a:pathLst>
                </a:custGeom>
                <a:solidFill>
                  <a:srgbClr val="2DAEBD"/>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52" name="Freeform 951">
                  <a:extLst>
                    <a:ext uri="{FF2B5EF4-FFF2-40B4-BE49-F238E27FC236}">
                      <a16:creationId xmlns:a16="http://schemas.microsoft.com/office/drawing/2014/main" id="{961C7370-838A-9135-7E77-8CBE82DAFD02}"/>
                    </a:ext>
                  </a:extLst>
                </p:cNvPr>
                <p:cNvSpPr/>
                <p:nvPr/>
              </p:nvSpPr>
              <p:spPr>
                <a:xfrm>
                  <a:off x="9287844" y="4734927"/>
                  <a:ext cx="242984" cy="30190"/>
                </a:xfrm>
                <a:custGeom>
                  <a:avLst/>
                  <a:gdLst>
                    <a:gd name="connsiteX0" fmla="*/ 0 w 242984"/>
                    <a:gd name="connsiteY0" fmla="*/ 0 h 30190"/>
                    <a:gd name="connsiteX1" fmla="*/ 242985 w 242984"/>
                    <a:gd name="connsiteY1" fmla="*/ 0 h 30190"/>
                    <a:gd name="connsiteX2" fmla="*/ 242985 w 242984"/>
                    <a:gd name="connsiteY2" fmla="*/ 30191 h 30190"/>
                    <a:gd name="connsiteX3" fmla="*/ 0 w 242984"/>
                    <a:gd name="connsiteY3" fmla="*/ 30191 h 30190"/>
                  </a:gdLst>
                  <a:ahLst/>
                  <a:cxnLst>
                    <a:cxn ang="0">
                      <a:pos x="connsiteX0" y="connsiteY0"/>
                    </a:cxn>
                    <a:cxn ang="0">
                      <a:pos x="connsiteX1" y="connsiteY1"/>
                    </a:cxn>
                    <a:cxn ang="0">
                      <a:pos x="connsiteX2" y="connsiteY2"/>
                    </a:cxn>
                    <a:cxn ang="0">
                      <a:pos x="connsiteX3" y="connsiteY3"/>
                    </a:cxn>
                  </a:cxnLst>
                  <a:rect l="l" t="t" r="r" b="b"/>
                  <a:pathLst>
                    <a:path w="242984" h="30190">
                      <a:moveTo>
                        <a:pt x="0" y="0"/>
                      </a:moveTo>
                      <a:lnTo>
                        <a:pt x="242985" y="0"/>
                      </a:lnTo>
                      <a:lnTo>
                        <a:pt x="242985" y="30191"/>
                      </a:lnTo>
                      <a:lnTo>
                        <a:pt x="0" y="30191"/>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55" name="Freeform 954">
                  <a:extLst>
                    <a:ext uri="{FF2B5EF4-FFF2-40B4-BE49-F238E27FC236}">
                      <a16:creationId xmlns:a16="http://schemas.microsoft.com/office/drawing/2014/main" id="{33079737-4B8F-5EBF-2DF0-1E2648BEFF2C}"/>
                    </a:ext>
                  </a:extLst>
                </p:cNvPr>
                <p:cNvSpPr/>
                <p:nvPr/>
              </p:nvSpPr>
              <p:spPr>
                <a:xfrm>
                  <a:off x="9002050" y="4531294"/>
                  <a:ext cx="242984" cy="30185"/>
                </a:xfrm>
                <a:custGeom>
                  <a:avLst/>
                  <a:gdLst>
                    <a:gd name="connsiteX0" fmla="*/ 0 w 242984"/>
                    <a:gd name="connsiteY0" fmla="*/ 0 h 30185"/>
                    <a:gd name="connsiteX1" fmla="*/ 242985 w 242984"/>
                    <a:gd name="connsiteY1" fmla="*/ 0 h 30185"/>
                    <a:gd name="connsiteX2" fmla="*/ 242985 w 242984"/>
                    <a:gd name="connsiteY2" fmla="*/ 30185 h 30185"/>
                    <a:gd name="connsiteX3" fmla="*/ 0 w 242984"/>
                    <a:gd name="connsiteY3" fmla="*/ 30185 h 30185"/>
                  </a:gdLst>
                  <a:ahLst/>
                  <a:cxnLst>
                    <a:cxn ang="0">
                      <a:pos x="connsiteX0" y="connsiteY0"/>
                    </a:cxn>
                    <a:cxn ang="0">
                      <a:pos x="connsiteX1" y="connsiteY1"/>
                    </a:cxn>
                    <a:cxn ang="0">
                      <a:pos x="connsiteX2" y="connsiteY2"/>
                    </a:cxn>
                    <a:cxn ang="0">
                      <a:pos x="connsiteX3" y="connsiteY3"/>
                    </a:cxn>
                  </a:cxnLst>
                  <a:rect l="l" t="t" r="r" b="b"/>
                  <a:pathLst>
                    <a:path w="242984" h="30185">
                      <a:moveTo>
                        <a:pt x="0" y="0"/>
                      </a:moveTo>
                      <a:lnTo>
                        <a:pt x="242985" y="0"/>
                      </a:lnTo>
                      <a:lnTo>
                        <a:pt x="242985" y="30185"/>
                      </a:lnTo>
                      <a:lnTo>
                        <a:pt x="0" y="30185"/>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56" name="Freeform 955">
                  <a:extLst>
                    <a:ext uri="{FF2B5EF4-FFF2-40B4-BE49-F238E27FC236}">
                      <a16:creationId xmlns:a16="http://schemas.microsoft.com/office/drawing/2014/main" id="{294DBD05-870C-B312-98CC-4ACAEF268018}"/>
                    </a:ext>
                  </a:extLst>
                </p:cNvPr>
                <p:cNvSpPr/>
                <p:nvPr/>
              </p:nvSpPr>
              <p:spPr>
                <a:xfrm>
                  <a:off x="8897632" y="4576150"/>
                  <a:ext cx="220557" cy="30185"/>
                </a:xfrm>
                <a:custGeom>
                  <a:avLst/>
                  <a:gdLst>
                    <a:gd name="connsiteX0" fmla="*/ 0 w 220557"/>
                    <a:gd name="connsiteY0" fmla="*/ 0 h 30185"/>
                    <a:gd name="connsiteX1" fmla="*/ 220557 w 220557"/>
                    <a:gd name="connsiteY1" fmla="*/ 0 h 30185"/>
                    <a:gd name="connsiteX2" fmla="*/ 220557 w 220557"/>
                    <a:gd name="connsiteY2" fmla="*/ 30185 h 30185"/>
                    <a:gd name="connsiteX3" fmla="*/ 0 w 220557"/>
                    <a:gd name="connsiteY3" fmla="*/ 30185 h 30185"/>
                  </a:gdLst>
                  <a:ahLst/>
                  <a:cxnLst>
                    <a:cxn ang="0">
                      <a:pos x="connsiteX0" y="connsiteY0"/>
                    </a:cxn>
                    <a:cxn ang="0">
                      <a:pos x="connsiteX1" y="connsiteY1"/>
                    </a:cxn>
                    <a:cxn ang="0">
                      <a:pos x="connsiteX2" y="connsiteY2"/>
                    </a:cxn>
                    <a:cxn ang="0">
                      <a:pos x="connsiteX3" y="connsiteY3"/>
                    </a:cxn>
                  </a:cxnLst>
                  <a:rect l="l" t="t" r="r" b="b"/>
                  <a:pathLst>
                    <a:path w="220557" h="30185">
                      <a:moveTo>
                        <a:pt x="0" y="0"/>
                      </a:moveTo>
                      <a:lnTo>
                        <a:pt x="220557" y="0"/>
                      </a:lnTo>
                      <a:lnTo>
                        <a:pt x="220557" y="30185"/>
                      </a:lnTo>
                      <a:lnTo>
                        <a:pt x="0" y="30185"/>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57" name="Freeform 956">
                  <a:extLst>
                    <a:ext uri="{FF2B5EF4-FFF2-40B4-BE49-F238E27FC236}">
                      <a16:creationId xmlns:a16="http://schemas.microsoft.com/office/drawing/2014/main" id="{810E0D9E-30BA-2746-B83D-D428CE22B91E}"/>
                    </a:ext>
                  </a:extLst>
                </p:cNvPr>
                <p:cNvSpPr/>
                <p:nvPr/>
              </p:nvSpPr>
              <p:spPr>
                <a:xfrm>
                  <a:off x="8867724" y="4480734"/>
                  <a:ext cx="179435" cy="30185"/>
                </a:xfrm>
                <a:custGeom>
                  <a:avLst/>
                  <a:gdLst>
                    <a:gd name="connsiteX0" fmla="*/ 0 w 179435"/>
                    <a:gd name="connsiteY0" fmla="*/ 0 h 30185"/>
                    <a:gd name="connsiteX1" fmla="*/ 179435 w 179435"/>
                    <a:gd name="connsiteY1" fmla="*/ 0 h 30185"/>
                    <a:gd name="connsiteX2" fmla="*/ 179435 w 179435"/>
                    <a:gd name="connsiteY2" fmla="*/ 30185 h 30185"/>
                    <a:gd name="connsiteX3" fmla="*/ 0 w 179435"/>
                    <a:gd name="connsiteY3" fmla="*/ 30185 h 30185"/>
                  </a:gdLst>
                  <a:ahLst/>
                  <a:cxnLst>
                    <a:cxn ang="0">
                      <a:pos x="connsiteX0" y="connsiteY0"/>
                    </a:cxn>
                    <a:cxn ang="0">
                      <a:pos x="connsiteX1" y="connsiteY1"/>
                    </a:cxn>
                    <a:cxn ang="0">
                      <a:pos x="connsiteX2" y="connsiteY2"/>
                    </a:cxn>
                    <a:cxn ang="0">
                      <a:pos x="connsiteX3" y="connsiteY3"/>
                    </a:cxn>
                  </a:cxnLst>
                  <a:rect l="l" t="t" r="r" b="b"/>
                  <a:pathLst>
                    <a:path w="179435" h="30185">
                      <a:moveTo>
                        <a:pt x="0" y="0"/>
                      </a:moveTo>
                      <a:lnTo>
                        <a:pt x="179435" y="0"/>
                      </a:lnTo>
                      <a:lnTo>
                        <a:pt x="179435" y="30185"/>
                      </a:lnTo>
                      <a:lnTo>
                        <a:pt x="0" y="30185"/>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58" name="Freeform 957">
                  <a:extLst>
                    <a:ext uri="{FF2B5EF4-FFF2-40B4-BE49-F238E27FC236}">
                      <a16:creationId xmlns:a16="http://schemas.microsoft.com/office/drawing/2014/main" id="{790DBB54-E1BA-1F3D-3FD8-18A31B4EAFE8}"/>
                    </a:ext>
                  </a:extLst>
                </p:cNvPr>
                <p:cNvSpPr/>
                <p:nvPr/>
              </p:nvSpPr>
              <p:spPr>
                <a:xfrm>
                  <a:off x="8867099" y="4430168"/>
                  <a:ext cx="331457" cy="30185"/>
                </a:xfrm>
                <a:custGeom>
                  <a:avLst/>
                  <a:gdLst>
                    <a:gd name="connsiteX0" fmla="*/ 0 w 331457"/>
                    <a:gd name="connsiteY0" fmla="*/ 0 h 30185"/>
                    <a:gd name="connsiteX1" fmla="*/ 331458 w 331457"/>
                    <a:gd name="connsiteY1" fmla="*/ 0 h 30185"/>
                    <a:gd name="connsiteX2" fmla="*/ 331458 w 331457"/>
                    <a:gd name="connsiteY2" fmla="*/ 30185 h 30185"/>
                    <a:gd name="connsiteX3" fmla="*/ 0 w 331457"/>
                    <a:gd name="connsiteY3" fmla="*/ 30185 h 30185"/>
                  </a:gdLst>
                  <a:ahLst/>
                  <a:cxnLst>
                    <a:cxn ang="0">
                      <a:pos x="connsiteX0" y="connsiteY0"/>
                    </a:cxn>
                    <a:cxn ang="0">
                      <a:pos x="connsiteX1" y="connsiteY1"/>
                    </a:cxn>
                    <a:cxn ang="0">
                      <a:pos x="connsiteX2" y="connsiteY2"/>
                    </a:cxn>
                    <a:cxn ang="0">
                      <a:pos x="connsiteX3" y="connsiteY3"/>
                    </a:cxn>
                  </a:cxnLst>
                  <a:rect l="l" t="t" r="r" b="b"/>
                  <a:pathLst>
                    <a:path w="331457" h="30185">
                      <a:moveTo>
                        <a:pt x="0" y="0"/>
                      </a:moveTo>
                      <a:lnTo>
                        <a:pt x="331458" y="0"/>
                      </a:lnTo>
                      <a:lnTo>
                        <a:pt x="331458" y="30185"/>
                      </a:lnTo>
                      <a:lnTo>
                        <a:pt x="0" y="30185"/>
                      </a:ln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59" name="Freeform 958">
                  <a:extLst>
                    <a:ext uri="{FF2B5EF4-FFF2-40B4-BE49-F238E27FC236}">
                      <a16:creationId xmlns:a16="http://schemas.microsoft.com/office/drawing/2014/main" id="{7E646356-A29F-A118-6656-667D2E824CC1}"/>
                    </a:ext>
                  </a:extLst>
                </p:cNvPr>
                <p:cNvSpPr/>
                <p:nvPr/>
              </p:nvSpPr>
              <p:spPr>
                <a:xfrm>
                  <a:off x="9287844" y="4783612"/>
                  <a:ext cx="282667" cy="30179"/>
                </a:xfrm>
                <a:custGeom>
                  <a:avLst/>
                  <a:gdLst>
                    <a:gd name="connsiteX0" fmla="*/ 0 w 282667"/>
                    <a:gd name="connsiteY0" fmla="*/ 0 h 30179"/>
                    <a:gd name="connsiteX1" fmla="*/ 282667 w 282667"/>
                    <a:gd name="connsiteY1" fmla="*/ 0 h 30179"/>
                    <a:gd name="connsiteX2" fmla="*/ 282667 w 282667"/>
                    <a:gd name="connsiteY2" fmla="*/ 30179 h 30179"/>
                    <a:gd name="connsiteX3" fmla="*/ 0 w 282667"/>
                    <a:gd name="connsiteY3" fmla="*/ 30179 h 30179"/>
                  </a:gdLst>
                  <a:ahLst/>
                  <a:cxnLst>
                    <a:cxn ang="0">
                      <a:pos x="connsiteX0" y="connsiteY0"/>
                    </a:cxn>
                    <a:cxn ang="0">
                      <a:pos x="connsiteX1" y="connsiteY1"/>
                    </a:cxn>
                    <a:cxn ang="0">
                      <a:pos x="connsiteX2" y="connsiteY2"/>
                    </a:cxn>
                    <a:cxn ang="0">
                      <a:pos x="connsiteX3" y="connsiteY3"/>
                    </a:cxn>
                  </a:cxnLst>
                  <a:rect l="l" t="t" r="r" b="b"/>
                  <a:pathLst>
                    <a:path w="282667" h="30179">
                      <a:moveTo>
                        <a:pt x="0" y="0"/>
                      </a:moveTo>
                      <a:lnTo>
                        <a:pt x="282667" y="0"/>
                      </a:lnTo>
                      <a:lnTo>
                        <a:pt x="282667" y="30179"/>
                      </a:lnTo>
                      <a:lnTo>
                        <a:pt x="0" y="30179"/>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48" name="Freeform 447">
                  <a:extLst>
                    <a:ext uri="{FF2B5EF4-FFF2-40B4-BE49-F238E27FC236}">
                      <a16:creationId xmlns:a16="http://schemas.microsoft.com/office/drawing/2014/main" id="{5097518D-DDE8-467A-A061-20D1F067AEB6}"/>
                    </a:ext>
                  </a:extLst>
                </p:cNvPr>
                <p:cNvSpPr/>
                <p:nvPr/>
              </p:nvSpPr>
              <p:spPr>
                <a:xfrm>
                  <a:off x="9287844" y="4832290"/>
                  <a:ext cx="261171" cy="30185"/>
                </a:xfrm>
                <a:custGeom>
                  <a:avLst/>
                  <a:gdLst>
                    <a:gd name="connsiteX0" fmla="*/ 0 w 261171"/>
                    <a:gd name="connsiteY0" fmla="*/ 0 h 30185"/>
                    <a:gd name="connsiteX1" fmla="*/ 261171 w 261171"/>
                    <a:gd name="connsiteY1" fmla="*/ 0 h 30185"/>
                    <a:gd name="connsiteX2" fmla="*/ 261171 w 261171"/>
                    <a:gd name="connsiteY2" fmla="*/ 30185 h 30185"/>
                    <a:gd name="connsiteX3" fmla="*/ 0 w 261171"/>
                    <a:gd name="connsiteY3" fmla="*/ 30185 h 30185"/>
                  </a:gdLst>
                  <a:ahLst/>
                  <a:cxnLst>
                    <a:cxn ang="0">
                      <a:pos x="connsiteX0" y="connsiteY0"/>
                    </a:cxn>
                    <a:cxn ang="0">
                      <a:pos x="connsiteX1" y="connsiteY1"/>
                    </a:cxn>
                    <a:cxn ang="0">
                      <a:pos x="connsiteX2" y="connsiteY2"/>
                    </a:cxn>
                    <a:cxn ang="0">
                      <a:pos x="connsiteX3" y="connsiteY3"/>
                    </a:cxn>
                  </a:cxnLst>
                  <a:rect l="l" t="t" r="r" b="b"/>
                  <a:pathLst>
                    <a:path w="261171" h="30185">
                      <a:moveTo>
                        <a:pt x="0" y="0"/>
                      </a:moveTo>
                      <a:lnTo>
                        <a:pt x="261171" y="0"/>
                      </a:lnTo>
                      <a:lnTo>
                        <a:pt x="261171" y="30185"/>
                      </a:lnTo>
                      <a:lnTo>
                        <a:pt x="0" y="30185"/>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50" name="Freeform 449">
                  <a:extLst>
                    <a:ext uri="{FF2B5EF4-FFF2-40B4-BE49-F238E27FC236}">
                      <a16:creationId xmlns:a16="http://schemas.microsoft.com/office/drawing/2014/main" id="{D10D94DD-DD88-3D63-0529-F1483A24401F}"/>
                    </a:ext>
                  </a:extLst>
                </p:cNvPr>
                <p:cNvSpPr/>
                <p:nvPr/>
              </p:nvSpPr>
              <p:spPr>
                <a:xfrm>
                  <a:off x="9506714" y="4825046"/>
                  <a:ext cx="295092" cy="295096"/>
                </a:xfrm>
                <a:custGeom>
                  <a:avLst/>
                  <a:gdLst>
                    <a:gd name="connsiteX0" fmla="*/ 290124 w 295092"/>
                    <a:gd name="connsiteY0" fmla="*/ 290124 h 295096"/>
                    <a:gd name="connsiteX1" fmla="*/ 212452 w 295092"/>
                    <a:gd name="connsiteY1" fmla="*/ 266345 h 295096"/>
                    <a:gd name="connsiteX2" fmla="*/ 205580 w 295092"/>
                    <a:gd name="connsiteY2" fmla="*/ 258564 h 295096"/>
                    <a:gd name="connsiteX3" fmla="*/ 198589 w 295092"/>
                    <a:gd name="connsiteY3" fmla="*/ 246690 h 295096"/>
                    <a:gd name="connsiteX4" fmla="*/ 182184 w 295092"/>
                    <a:gd name="connsiteY4" fmla="*/ 227907 h 295096"/>
                    <a:gd name="connsiteX5" fmla="*/ 170138 w 295092"/>
                    <a:gd name="connsiteY5" fmla="*/ 219153 h 295096"/>
                    <a:gd name="connsiteX6" fmla="*/ 160323 w 295092"/>
                    <a:gd name="connsiteY6" fmla="*/ 209125 h 295096"/>
                    <a:gd name="connsiteX7" fmla="*/ 123672 w 295092"/>
                    <a:gd name="connsiteY7" fmla="*/ 164882 h 295096"/>
                    <a:gd name="connsiteX8" fmla="*/ 58193 w 295092"/>
                    <a:gd name="connsiteY8" fmla="*/ 101392 h 295096"/>
                    <a:gd name="connsiteX9" fmla="*/ 54288 w 295092"/>
                    <a:gd name="connsiteY9" fmla="*/ 97935 h 295096"/>
                    <a:gd name="connsiteX10" fmla="*/ 51138 w 295092"/>
                    <a:gd name="connsiteY10" fmla="*/ 93705 h 295096"/>
                    <a:gd name="connsiteX11" fmla="*/ 45322 w 295092"/>
                    <a:gd name="connsiteY11" fmla="*/ 89576 h 295096"/>
                    <a:gd name="connsiteX12" fmla="*/ 40532 w 295092"/>
                    <a:gd name="connsiteY12" fmla="*/ 86184 h 295096"/>
                    <a:gd name="connsiteX13" fmla="*/ 39901 w 295092"/>
                    <a:gd name="connsiteY13" fmla="*/ 84786 h 295096"/>
                    <a:gd name="connsiteX14" fmla="*/ 38898 w 295092"/>
                    <a:gd name="connsiteY14" fmla="*/ 81795 h 295096"/>
                    <a:gd name="connsiteX15" fmla="*/ 35742 w 295092"/>
                    <a:gd name="connsiteY15" fmla="*/ 77878 h 295096"/>
                    <a:gd name="connsiteX16" fmla="*/ 31542 w 295092"/>
                    <a:gd name="connsiteY16" fmla="*/ 75360 h 295096"/>
                    <a:gd name="connsiteX17" fmla="*/ 30008 w 295092"/>
                    <a:gd name="connsiteY17" fmla="*/ 74103 h 295096"/>
                    <a:gd name="connsiteX18" fmla="*/ 29218 w 295092"/>
                    <a:gd name="connsiteY18" fmla="*/ 73124 h 295096"/>
                    <a:gd name="connsiteX19" fmla="*/ 0 w 295092"/>
                    <a:gd name="connsiteY19" fmla="*/ 28533 h 295096"/>
                    <a:gd name="connsiteX20" fmla="*/ 28533 w 295092"/>
                    <a:gd name="connsiteY20" fmla="*/ 0 h 295096"/>
                    <a:gd name="connsiteX21" fmla="*/ 73124 w 295092"/>
                    <a:gd name="connsiteY21" fmla="*/ 29212 h 295096"/>
                    <a:gd name="connsiteX22" fmla="*/ 74103 w 295092"/>
                    <a:gd name="connsiteY22" fmla="*/ 30002 h 295096"/>
                    <a:gd name="connsiteX23" fmla="*/ 75359 w 295092"/>
                    <a:gd name="connsiteY23" fmla="*/ 31542 h 295096"/>
                    <a:gd name="connsiteX24" fmla="*/ 77878 w 295092"/>
                    <a:gd name="connsiteY24" fmla="*/ 35742 h 295096"/>
                    <a:gd name="connsiteX25" fmla="*/ 81795 w 295092"/>
                    <a:gd name="connsiteY25" fmla="*/ 38898 h 295096"/>
                    <a:gd name="connsiteX26" fmla="*/ 84792 w 295092"/>
                    <a:gd name="connsiteY26" fmla="*/ 39895 h 295096"/>
                    <a:gd name="connsiteX27" fmla="*/ 86184 w 295092"/>
                    <a:gd name="connsiteY27" fmla="*/ 40532 h 295096"/>
                    <a:gd name="connsiteX28" fmla="*/ 88933 w 295092"/>
                    <a:gd name="connsiteY28" fmla="*/ 43481 h 295096"/>
                    <a:gd name="connsiteX29" fmla="*/ 89582 w 295092"/>
                    <a:gd name="connsiteY29" fmla="*/ 45304 h 295096"/>
                    <a:gd name="connsiteX30" fmla="*/ 93711 w 295092"/>
                    <a:gd name="connsiteY30" fmla="*/ 51126 h 295096"/>
                    <a:gd name="connsiteX31" fmla="*/ 97947 w 295092"/>
                    <a:gd name="connsiteY31" fmla="*/ 54277 h 295096"/>
                    <a:gd name="connsiteX32" fmla="*/ 101404 w 295092"/>
                    <a:gd name="connsiteY32" fmla="*/ 58176 h 295096"/>
                    <a:gd name="connsiteX33" fmla="*/ 164888 w 295092"/>
                    <a:gd name="connsiteY33" fmla="*/ 123654 h 295096"/>
                    <a:gd name="connsiteX34" fmla="*/ 209131 w 295092"/>
                    <a:gd name="connsiteY34" fmla="*/ 160305 h 295096"/>
                    <a:gd name="connsiteX35" fmla="*/ 219159 w 295092"/>
                    <a:gd name="connsiteY35" fmla="*/ 170121 h 295096"/>
                    <a:gd name="connsiteX36" fmla="*/ 227907 w 295092"/>
                    <a:gd name="connsiteY36" fmla="*/ 182166 h 295096"/>
                    <a:gd name="connsiteX37" fmla="*/ 246695 w 295092"/>
                    <a:gd name="connsiteY37" fmla="*/ 198572 h 295096"/>
                    <a:gd name="connsiteX38" fmla="*/ 258570 w 295092"/>
                    <a:gd name="connsiteY38" fmla="*/ 205562 h 295096"/>
                    <a:gd name="connsiteX39" fmla="*/ 266351 w 295092"/>
                    <a:gd name="connsiteY39" fmla="*/ 212428 h 295096"/>
                    <a:gd name="connsiteX40" fmla="*/ 290124 w 295092"/>
                    <a:gd name="connsiteY40" fmla="*/ 290124 h 2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5092" h="295096">
                      <a:moveTo>
                        <a:pt x="290124" y="290124"/>
                      </a:moveTo>
                      <a:cubicBezTo>
                        <a:pt x="269200" y="300813"/>
                        <a:pt x="244147" y="294884"/>
                        <a:pt x="212452" y="266345"/>
                      </a:cubicBezTo>
                      <a:cubicBezTo>
                        <a:pt x="209909" y="263985"/>
                        <a:pt x="207609" y="261378"/>
                        <a:pt x="205580" y="258564"/>
                      </a:cubicBezTo>
                      <a:cubicBezTo>
                        <a:pt x="202819" y="254877"/>
                        <a:pt x="200477" y="250895"/>
                        <a:pt x="198589" y="246690"/>
                      </a:cubicBezTo>
                      <a:cubicBezTo>
                        <a:pt x="195227" y="238862"/>
                        <a:pt x="189487" y="232290"/>
                        <a:pt x="182184" y="227907"/>
                      </a:cubicBezTo>
                      <a:cubicBezTo>
                        <a:pt x="177919" y="225353"/>
                        <a:pt x="173884" y="222421"/>
                        <a:pt x="170138" y="219153"/>
                      </a:cubicBezTo>
                      <a:cubicBezTo>
                        <a:pt x="166599" y="216080"/>
                        <a:pt x="163319" y="212729"/>
                        <a:pt x="160323" y="209125"/>
                      </a:cubicBezTo>
                      <a:lnTo>
                        <a:pt x="123672" y="164882"/>
                      </a:lnTo>
                      <a:cubicBezTo>
                        <a:pt x="101067" y="135458"/>
                        <a:pt x="84344" y="120322"/>
                        <a:pt x="58193" y="101392"/>
                      </a:cubicBezTo>
                      <a:cubicBezTo>
                        <a:pt x="56784" y="100370"/>
                        <a:pt x="55474" y="99213"/>
                        <a:pt x="54288" y="97935"/>
                      </a:cubicBezTo>
                      <a:cubicBezTo>
                        <a:pt x="53097" y="96635"/>
                        <a:pt x="52041" y="95218"/>
                        <a:pt x="51138" y="93705"/>
                      </a:cubicBezTo>
                      <a:cubicBezTo>
                        <a:pt x="49864" y="91574"/>
                        <a:pt x="47752" y="90076"/>
                        <a:pt x="45322" y="89576"/>
                      </a:cubicBezTo>
                      <a:cubicBezTo>
                        <a:pt x="43328" y="89151"/>
                        <a:pt x="41594" y="87924"/>
                        <a:pt x="40532" y="86184"/>
                      </a:cubicBezTo>
                      <a:cubicBezTo>
                        <a:pt x="40261" y="85749"/>
                        <a:pt x="40048" y="85279"/>
                        <a:pt x="39901" y="84786"/>
                      </a:cubicBezTo>
                      <a:lnTo>
                        <a:pt x="38898" y="81795"/>
                      </a:lnTo>
                      <a:cubicBezTo>
                        <a:pt x="38343" y="80156"/>
                        <a:pt x="37228" y="78767"/>
                        <a:pt x="35742" y="77878"/>
                      </a:cubicBezTo>
                      <a:lnTo>
                        <a:pt x="31542" y="75360"/>
                      </a:lnTo>
                      <a:cubicBezTo>
                        <a:pt x="30970" y="75021"/>
                        <a:pt x="30451" y="74598"/>
                        <a:pt x="30008" y="74103"/>
                      </a:cubicBezTo>
                      <a:cubicBezTo>
                        <a:pt x="29707" y="73810"/>
                        <a:pt x="29442" y="73481"/>
                        <a:pt x="29218" y="73124"/>
                      </a:cubicBezTo>
                      <a:lnTo>
                        <a:pt x="0" y="28533"/>
                      </a:lnTo>
                      <a:lnTo>
                        <a:pt x="28533" y="0"/>
                      </a:lnTo>
                      <a:lnTo>
                        <a:pt x="73124" y="29212"/>
                      </a:lnTo>
                      <a:cubicBezTo>
                        <a:pt x="73478" y="29437"/>
                        <a:pt x="73808" y="29701"/>
                        <a:pt x="74103" y="30002"/>
                      </a:cubicBezTo>
                      <a:cubicBezTo>
                        <a:pt x="74598" y="30448"/>
                        <a:pt x="75023" y="30967"/>
                        <a:pt x="75359" y="31542"/>
                      </a:cubicBezTo>
                      <a:lnTo>
                        <a:pt x="77878" y="35742"/>
                      </a:lnTo>
                      <a:cubicBezTo>
                        <a:pt x="78769" y="37226"/>
                        <a:pt x="80155" y="38345"/>
                        <a:pt x="81795" y="38898"/>
                      </a:cubicBezTo>
                      <a:lnTo>
                        <a:pt x="84792" y="39895"/>
                      </a:lnTo>
                      <a:cubicBezTo>
                        <a:pt x="85282" y="40044"/>
                        <a:pt x="85748" y="40259"/>
                        <a:pt x="86184" y="40532"/>
                      </a:cubicBezTo>
                      <a:cubicBezTo>
                        <a:pt x="87370" y="41228"/>
                        <a:pt x="88320" y="42253"/>
                        <a:pt x="88933" y="43481"/>
                      </a:cubicBezTo>
                      <a:cubicBezTo>
                        <a:pt x="89228" y="44058"/>
                        <a:pt x="89446" y="44671"/>
                        <a:pt x="89582" y="45304"/>
                      </a:cubicBezTo>
                      <a:cubicBezTo>
                        <a:pt x="90077" y="47739"/>
                        <a:pt x="91576" y="49852"/>
                        <a:pt x="93711" y="51126"/>
                      </a:cubicBezTo>
                      <a:cubicBezTo>
                        <a:pt x="95227" y="52032"/>
                        <a:pt x="96643" y="53087"/>
                        <a:pt x="97947" y="54277"/>
                      </a:cubicBezTo>
                      <a:cubicBezTo>
                        <a:pt x="99221" y="55464"/>
                        <a:pt x="100377" y="56770"/>
                        <a:pt x="101404" y="58176"/>
                      </a:cubicBezTo>
                      <a:cubicBezTo>
                        <a:pt x="120327" y="84302"/>
                        <a:pt x="135470" y="101026"/>
                        <a:pt x="164888" y="123654"/>
                      </a:cubicBezTo>
                      <a:lnTo>
                        <a:pt x="209131" y="160305"/>
                      </a:lnTo>
                      <a:cubicBezTo>
                        <a:pt x="212735" y="163302"/>
                        <a:pt x="216091" y="166581"/>
                        <a:pt x="219159" y="170121"/>
                      </a:cubicBezTo>
                      <a:cubicBezTo>
                        <a:pt x="222427" y="173867"/>
                        <a:pt x="225353" y="177901"/>
                        <a:pt x="227907" y="182166"/>
                      </a:cubicBezTo>
                      <a:cubicBezTo>
                        <a:pt x="232290" y="189469"/>
                        <a:pt x="238867" y="195209"/>
                        <a:pt x="246695" y="198572"/>
                      </a:cubicBezTo>
                      <a:cubicBezTo>
                        <a:pt x="250895" y="200459"/>
                        <a:pt x="254877" y="202801"/>
                        <a:pt x="258570" y="205562"/>
                      </a:cubicBezTo>
                      <a:cubicBezTo>
                        <a:pt x="261378" y="207591"/>
                        <a:pt x="263985" y="209892"/>
                        <a:pt x="266351" y="212428"/>
                      </a:cubicBezTo>
                      <a:cubicBezTo>
                        <a:pt x="294878" y="244153"/>
                        <a:pt x="300807" y="269212"/>
                        <a:pt x="290124" y="290124"/>
                      </a:cubicBezTo>
                      <a:close/>
                    </a:path>
                  </a:pathLst>
                </a:custGeom>
                <a:solidFill>
                  <a:srgbClr val="91514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51" name="Freeform 450">
                  <a:extLst>
                    <a:ext uri="{FF2B5EF4-FFF2-40B4-BE49-F238E27FC236}">
                      <a16:creationId xmlns:a16="http://schemas.microsoft.com/office/drawing/2014/main" id="{C2243E54-172A-FEFA-3F5D-E09FECF4A41C}"/>
                    </a:ext>
                  </a:extLst>
                </p:cNvPr>
                <p:cNvSpPr/>
                <p:nvPr/>
              </p:nvSpPr>
              <p:spPr>
                <a:xfrm rot="13500000">
                  <a:off x="9443002" y="4786385"/>
                  <a:ext cx="88986" cy="38844"/>
                </a:xfrm>
                <a:custGeom>
                  <a:avLst/>
                  <a:gdLst>
                    <a:gd name="connsiteX0" fmla="*/ 0 w 88986"/>
                    <a:gd name="connsiteY0" fmla="*/ 0 h 38844"/>
                    <a:gd name="connsiteX1" fmla="*/ 88986 w 88986"/>
                    <a:gd name="connsiteY1" fmla="*/ 0 h 38844"/>
                    <a:gd name="connsiteX2" fmla="*/ 88986 w 88986"/>
                    <a:gd name="connsiteY2" fmla="*/ 38845 h 38844"/>
                    <a:gd name="connsiteX3" fmla="*/ 0 w 88986"/>
                    <a:gd name="connsiteY3" fmla="*/ 38845 h 38844"/>
                  </a:gdLst>
                  <a:ahLst/>
                  <a:cxnLst>
                    <a:cxn ang="0">
                      <a:pos x="connsiteX0" y="connsiteY0"/>
                    </a:cxn>
                    <a:cxn ang="0">
                      <a:pos x="connsiteX1" y="connsiteY1"/>
                    </a:cxn>
                    <a:cxn ang="0">
                      <a:pos x="connsiteX2" y="connsiteY2"/>
                    </a:cxn>
                    <a:cxn ang="0">
                      <a:pos x="connsiteX3" y="connsiteY3"/>
                    </a:cxn>
                  </a:cxnLst>
                  <a:rect l="l" t="t" r="r" b="b"/>
                  <a:pathLst>
                    <a:path w="88986" h="38844">
                      <a:moveTo>
                        <a:pt x="0" y="0"/>
                      </a:moveTo>
                      <a:lnTo>
                        <a:pt x="88986" y="0"/>
                      </a:lnTo>
                      <a:lnTo>
                        <a:pt x="88986" y="38845"/>
                      </a:lnTo>
                      <a:lnTo>
                        <a:pt x="0" y="38845"/>
                      </a:lnTo>
                      <a:close/>
                    </a:path>
                  </a:pathLst>
                </a:custGeom>
                <a:solidFill>
                  <a:srgbClr val="635D56"/>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53" name="Freeform 452">
                  <a:extLst>
                    <a:ext uri="{FF2B5EF4-FFF2-40B4-BE49-F238E27FC236}">
                      <a16:creationId xmlns:a16="http://schemas.microsoft.com/office/drawing/2014/main" id="{3E771644-DCAB-3926-66DF-F8B72537F156}"/>
                    </a:ext>
                  </a:extLst>
                </p:cNvPr>
                <p:cNvSpPr/>
                <p:nvPr/>
              </p:nvSpPr>
              <p:spPr>
                <a:xfrm>
                  <a:off x="9493934" y="4812272"/>
                  <a:ext cx="41368" cy="41368"/>
                </a:xfrm>
                <a:custGeom>
                  <a:avLst/>
                  <a:gdLst>
                    <a:gd name="connsiteX0" fmla="*/ 5530 w 41368"/>
                    <a:gd name="connsiteY0" fmla="*/ 39213 h 41368"/>
                    <a:gd name="connsiteX1" fmla="*/ 2155 w 41368"/>
                    <a:gd name="connsiteY1" fmla="*/ 35839 h 41368"/>
                    <a:gd name="connsiteX2" fmla="*/ 2149 w 41368"/>
                    <a:gd name="connsiteY2" fmla="*/ 25453 h 41368"/>
                    <a:gd name="connsiteX3" fmla="*/ 2155 w 41368"/>
                    <a:gd name="connsiteY3" fmla="*/ 25445 h 41368"/>
                    <a:gd name="connsiteX4" fmla="*/ 25445 w 41368"/>
                    <a:gd name="connsiteY4" fmla="*/ 2150 h 41368"/>
                    <a:gd name="connsiteX5" fmla="*/ 35839 w 41368"/>
                    <a:gd name="connsiteY5" fmla="*/ 2150 h 41368"/>
                    <a:gd name="connsiteX6" fmla="*/ 39213 w 41368"/>
                    <a:gd name="connsiteY6" fmla="*/ 5530 h 41368"/>
                    <a:gd name="connsiteX7" fmla="*/ 39219 w 41368"/>
                    <a:gd name="connsiteY7" fmla="*/ 15917 h 41368"/>
                    <a:gd name="connsiteX8" fmla="*/ 39213 w 41368"/>
                    <a:gd name="connsiteY8" fmla="*/ 15924 h 41368"/>
                    <a:gd name="connsiteX9" fmla="*/ 15924 w 41368"/>
                    <a:gd name="connsiteY9" fmla="*/ 39213 h 41368"/>
                    <a:gd name="connsiteX10" fmla="*/ 5535 w 41368"/>
                    <a:gd name="connsiteY10" fmla="*/ 39221 h 41368"/>
                    <a:gd name="connsiteX11" fmla="*/ 5530 w 41368"/>
                    <a:gd name="connsiteY11" fmla="*/ 39213 h 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68" h="41368">
                      <a:moveTo>
                        <a:pt x="5530" y="39213"/>
                      </a:moveTo>
                      <a:lnTo>
                        <a:pt x="2155" y="35839"/>
                      </a:lnTo>
                      <a:cubicBezTo>
                        <a:pt x="-717" y="32974"/>
                        <a:pt x="-717" y="28323"/>
                        <a:pt x="2149" y="25453"/>
                      </a:cubicBezTo>
                      <a:cubicBezTo>
                        <a:pt x="2149" y="25451"/>
                        <a:pt x="2155" y="25448"/>
                        <a:pt x="2155" y="25445"/>
                      </a:cubicBezTo>
                      <a:lnTo>
                        <a:pt x="25445" y="2150"/>
                      </a:lnTo>
                      <a:cubicBezTo>
                        <a:pt x="28317" y="-717"/>
                        <a:pt x="32966" y="-717"/>
                        <a:pt x="35839" y="2150"/>
                      </a:cubicBezTo>
                      <a:lnTo>
                        <a:pt x="39213" y="5530"/>
                      </a:lnTo>
                      <a:cubicBezTo>
                        <a:pt x="42086" y="8396"/>
                        <a:pt x="42086" y="13046"/>
                        <a:pt x="39219" y="15917"/>
                      </a:cubicBezTo>
                      <a:cubicBezTo>
                        <a:pt x="39219" y="15919"/>
                        <a:pt x="39213" y="15922"/>
                        <a:pt x="39213" y="15924"/>
                      </a:cubicBezTo>
                      <a:lnTo>
                        <a:pt x="15924" y="39213"/>
                      </a:lnTo>
                      <a:cubicBezTo>
                        <a:pt x="13057" y="42084"/>
                        <a:pt x="8408" y="42087"/>
                        <a:pt x="5535" y="39221"/>
                      </a:cubicBezTo>
                      <a:cubicBezTo>
                        <a:pt x="5535" y="39219"/>
                        <a:pt x="5530" y="39216"/>
                        <a:pt x="5530" y="39213"/>
                      </a:cubicBezTo>
                      <a:close/>
                    </a:path>
                  </a:pathLst>
                </a:custGeom>
                <a:solidFill>
                  <a:srgbClr val="49423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54" name="Freeform 453">
                  <a:extLst>
                    <a:ext uri="{FF2B5EF4-FFF2-40B4-BE49-F238E27FC236}">
                      <a16:creationId xmlns:a16="http://schemas.microsoft.com/office/drawing/2014/main" id="{E1862E13-59B6-7CBC-15E6-56A2AF302A7D}"/>
                    </a:ext>
                  </a:extLst>
                </p:cNvPr>
                <p:cNvSpPr/>
                <p:nvPr/>
              </p:nvSpPr>
              <p:spPr>
                <a:xfrm>
                  <a:off x="9536751" y="4855084"/>
                  <a:ext cx="56175" cy="56181"/>
                </a:xfrm>
                <a:custGeom>
                  <a:avLst/>
                  <a:gdLst>
                    <a:gd name="connsiteX0" fmla="*/ 10524 w 56175"/>
                    <a:gd name="connsiteY0" fmla="*/ 56182 h 56181"/>
                    <a:gd name="connsiteX1" fmla="*/ 9893 w 56175"/>
                    <a:gd name="connsiteY1" fmla="*/ 54784 h 56181"/>
                    <a:gd name="connsiteX2" fmla="*/ 8890 w 56175"/>
                    <a:gd name="connsiteY2" fmla="*/ 51793 h 56181"/>
                    <a:gd name="connsiteX3" fmla="*/ 5734 w 56175"/>
                    <a:gd name="connsiteY3" fmla="*/ 47876 h 56181"/>
                    <a:gd name="connsiteX4" fmla="*/ 1534 w 56175"/>
                    <a:gd name="connsiteY4" fmla="*/ 45357 h 56181"/>
                    <a:gd name="connsiteX5" fmla="*/ 0 w 56175"/>
                    <a:gd name="connsiteY5" fmla="*/ 44101 h 56181"/>
                    <a:gd name="connsiteX6" fmla="*/ 44095 w 56175"/>
                    <a:gd name="connsiteY6" fmla="*/ 0 h 56181"/>
                    <a:gd name="connsiteX7" fmla="*/ 45351 w 56175"/>
                    <a:gd name="connsiteY7" fmla="*/ 1540 h 56181"/>
                    <a:gd name="connsiteX8" fmla="*/ 47870 w 56175"/>
                    <a:gd name="connsiteY8" fmla="*/ 5740 h 56181"/>
                    <a:gd name="connsiteX9" fmla="*/ 51787 w 56175"/>
                    <a:gd name="connsiteY9" fmla="*/ 8896 h 56181"/>
                    <a:gd name="connsiteX10" fmla="*/ 54784 w 56175"/>
                    <a:gd name="connsiteY10" fmla="*/ 9893 h 56181"/>
                    <a:gd name="connsiteX11" fmla="*/ 56176 w 56175"/>
                    <a:gd name="connsiteY11" fmla="*/ 10530 h 5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5" h="56181">
                      <a:moveTo>
                        <a:pt x="10524" y="56182"/>
                      </a:moveTo>
                      <a:cubicBezTo>
                        <a:pt x="10252" y="55747"/>
                        <a:pt x="10040" y="55276"/>
                        <a:pt x="9893" y="54784"/>
                      </a:cubicBezTo>
                      <a:lnTo>
                        <a:pt x="8890" y="51793"/>
                      </a:lnTo>
                      <a:cubicBezTo>
                        <a:pt x="8335" y="50154"/>
                        <a:pt x="7220" y="48765"/>
                        <a:pt x="5734" y="47876"/>
                      </a:cubicBezTo>
                      <a:lnTo>
                        <a:pt x="1534" y="45357"/>
                      </a:lnTo>
                      <a:cubicBezTo>
                        <a:pt x="962" y="45019"/>
                        <a:pt x="442" y="44596"/>
                        <a:pt x="0" y="44101"/>
                      </a:cubicBezTo>
                      <a:lnTo>
                        <a:pt x="44095" y="0"/>
                      </a:lnTo>
                      <a:cubicBezTo>
                        <a:pt x="44590" y="445"/>
                        <a:pt x="45015" y="965"/>
                        <a:pt x="45351" y="1540"/>
                      </a:cubicBezTo>
                      <a:lnTo>
                        <a:pt x="47870" y="5740"/>
                      </a:lnTo>
                      <a:cubicBezTo>
                        <a:pt x="48761" y="7224"/>
                        <a:pt x="50147" y="8343"/>
                        <a:pt x="51787" y="8896"/>
                      </a:cubicBezTo>
                      <a:lnTo>
                        <a:pt x="54784" y="9893"/>
                      </a:lnTo>
                      <a:cubicBezTo>
                        <a:pt x="55273" y="10042"/>
                        <a:pt x="55739" y="10257"/>
                        <a:pt x="56176" y="10530"/>
                      </a:cubicBezTo>
                      <a:close/>
                    </a:path>
                  </a:pathLst>
                </a:custGeom>
                <a:solidFill>
                  <a:srgbClr val="602F29"/>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59" name="Freeform 458">
                  <a:extLst>
                    <a:ext uri="{FF2B5EF4-FFF2-40B4-BE49-F238E27FC236}">
                      <a16:creationId xmlns:a16="http://schemas.microsoft.com/office/drawing/2014/main" id="{86FD6328-9E5D-D4AC-B9CA-A788DAA45E22}"/>
                    </a:ext>
                  </a:extLst>
                </p:cNvPr>
                <p:cNvSpPr/>
                <p:nvPr/>
              </p:nvSpPr>
              <p:spPr>
                <a:xfrm>
                  <a:off x="9550266" y="4868563"/>
                  <a:ext cx="54435" cy="54429"/>
                </a:xfrm>
                <a:custGeom>
                  <a:avLst/>
                  <a:gdLst>
                    <a:gd name="connsiteX0" fmla="*/ 10795 w 54435"/>
                    <a:gd name="connsiteY0" fmla="*/ 54430 h 54429"/>
                    <a:gd name="connsiteX1" fmla="*/ 7645 w 54435"/>
                    <a:gd name="connsiteY1" fmla="*/ 50200 h 54429"/>
                    <a:gd name="connsiteX2" fmla="*/ 1829 w 54435"/>
                    <a:gd name="connsiteY2" fmla="*/ 46071 h 54429"/>
                    <a:gd name="connsiteX3" fmla="*/ 0 w 54435"/>
                    <a:gd name="connsiteY3" fmla="*/ 45422 h 54429"/>
                    <a:gd name="connsiteX4" fmla="*/ 45422 w 54435"/>
                    <a:gd name="connsiteY4" fmla="*/ 0 h 54429"/>
                    <a:gd name="connsiteX5" fmla="*/ 46071 w 54435"/>
                    <a:gd name="connsiteY5" fmla="*/ 1823 h 54429"/>
                    <a:gd name="connsiteX6" fmla="*/ 50200 w 54435"/>
                    <a:gd name="connsiteY6" fmla="*/ 7645 h 54429"/>
                    <a:gd name="connsiteX7" fmla="*/ 54436 w 54435"/>
                    <a:gd name="connsiteY7" fmla="*/ 10795 h 5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35" h="54429">
                      <a:moveTo>
                        <a:pt x="10795" y="54430"/>
                      </a:moveTo>
                      <a:cubicBezTo>
                        <a:pt x="9604" y="53130"/>
                        <a:pt x="8548" y="51713"/>
                        <a:pt x="7645" y="50200"/>
                      </a:cubicBezTo>
                      <a:cubicBezTo>
                        <a:pt x="6371" y="48069"/>
                        <a:pt x="4259" y="46571"/>
                        <a:pt x="1829" y="46071"/>
                      </a:cubicBezTo>
                      <a:cubicBezTo>
                        <a:pt x="1192" y="45941"/>
                        <a:pt x="578" y="45722"/>
                        <a:pt x="0" y="45422"/>
                      </a:cubicBezTo>
                      <a:lnTo>
                        <a:pt x="45422" y="0"/>
                      </a:lnTo>
                      <a:cubicBezTo>
                        <a:pt x="45717" y="576"/>
                        <a:pt x="45935" y="1189"/>
                        <a:pt x="46071" y="1823"/>
                      </a:cubicBezTo>
                      <a:cubicBezTo>
                        <a:pt x="46567" y="4257"/>
                        <a:pt x="48065" y="6370"/>
                        <a:pt x="50200" y="7645"/>
                      </a:cubicBezTo>
                      <a:cubicBezTo>
                        <a:pt x="51716" y="8551"/>
                        <a:pt x="53132" y="9606"/>
                        <a:pt x="54436" y="10795"/>
                      </a:cubicBezTo>
                      <a:close/>
                    </a:path>
                  </a:pathLst>
                </a:custGeom>
                <a:solidFill>
                  <a:srgbClr val="602F29"/>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0" name="Freeform 459">
                  <a:extLst>
                    <a:ext uri="{FF2B5EF4-FFF2-40B4-BE49-F238E27FC236}">
                      <a16:creationId xmlns:a16="http://schemas.microsoft.com/office/drawing/2014/main" id="{0DD67A9D-C760-C2C9-E73A-2C74B326DBF9}"/>
                    </a:ext>
                  </a:extLst>
                </p:cNvPr>
                <p:cNvSpPr/>
                <p:nvPr/>
              </p:nvSpPr>
              <p:spPr>
                <a:xfrm>
                  <a:off x="9676852" y="4995220"/>
                  <a:ext cx="88425" cy="88419"/>
                </a:xfrm>
                <a:custGeom>
                  <a:avLst/>
                  <a:gdLst>
                    <a:gd name="connsiteX0" fmla="*/ 35441 w 88425"/>
                    <a:gd name="connsiteY0" fmla="*/ 88420 h 88419"/>
                    <a:gd name="connsiteX1" fmla="*/ 28451 w 88425"/>
                    <a:gd name="connsiteY1" fmla="*/ 76545 h 88419"/>
                    <a:gd name="connsiteX2" fmla="*/ 12046 w 88425"/>
                    <a:gd name="connsiteY2" fmla="*/ 57763 h 88419"/>
                    <a:gd name="connsiteX3" fmla="*/ 0 w 88425"/>
                    <a:gd name="connsiteY3" fmla="*/ 49009 h 88419"/>
                    <a:gd name="connsiteX4" fmla="*/ 49015 w 88425"/>
                    <a:gd name="connsiteY4" fmla="*/ 0 h 88419"/>
                    <a:gd name="connsiteX5" fmla="*/ 57763 w 88425"/>
                    <a:gd name="connsiteY5" fmla="*/ 12046 h 88419"/>
                    <a:gd name="connsiteX6" fmla="*/ 76551 w 88425"/>
                    <a:gd name="connsiteY6" fmla="*/ 28451 h 88419"/>
                    <a:gd name="connsiteX7" fmla="*/ 88426 w 88425"/>
                    <a:gd name="connsiteY7" fmla="*/ 35441 h 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25" h="88419">
                      <a:moveTo>
                        <a:pt x="35441" y="88420"/>
                      </a:moveTo>
                      <a:cubicBezTo>
                        <a:pt x="32680" y="84733"/>
                        <a:pt x="30338" y="80751"/>
                        <a:pt x="28451" y="76545"/>
                      </a:cubicBezTo>
                      <a:cubicBezTo>
                        <a:pt x="25088" y="68717"/>
                        <a:pt x="19349" y="62146"/>
                        <a:pt x="12046" y="57763"/>
                      </a:cubicBezTo>
                      <a:cubicBezTo>
                        <a:pt x="7781" y="55209"/>
                        <a:pt x="3746" y="52277"/>
                        <a:pt x="0" y="49009"/>
                      </a:cubicBezTo>
                      <a:lnTo>
                        <a:pt x="49015" y="0"/>
                      </a:lnTo>
                      <a:cubicBezTo>
                        <a:pt x="52283" y="3746"/>
                        <a:pt x="55209" y="7781"/>
                        <a:pt x="57763" y="12046"/>
                      </a:cubicBezTo>
                      <a:cubicBezTo>
                        <a:pt x="62146" y="19349"/>
                        <a:pt x="68723" y="25088"/>
                        <a:pt x="76551" y="28451"/>
                      </a:cubicBezTo>
                      <a:cubicBezTo>
                        <a:pt x="80751" y="30338"/>
                        <a:pt x="84733" y="32680"/>
                        <a:pt x="88426" y="35441"/>
                      </a:cubicBezTo>
                      <a:close/>
                    </a:path>
                  </a:pathLst>
                </a:custGeom>
                <a:solidFill>
                  <a:srgbClr val="602F29"/>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1" name="Freeform 460">
                  <a:extLst>
                    <a:ext uri="{FF2B5EF4-FFF2-40B4-BE49-F238E27FC236}">
                      <a16:creationId xmlns:a16="http://schemas.microsoft.com/office/drawing/2014/main" id="{0289EA1D-00AA-7589-F737-B247775D560C}"/>
                    </a:ext>
                  </a:extLst>
                </p:cNvPr>
                <p:cNvSpPr/>
                <p:nvPr/>
              </p:nvSpPr>
              <p:spPr>
                <a:xfrm>
                  <a:off x="9128924" y="4447060"/>
                  <a:ext cx="387268" cy="387254"/>
                </a:xfrm>
                <a:custGeom>
                  <a:avLst/>
                  <a:gdLst>
                    <a:gd name="connsiteX0" fmla="*/ 330545 w 387268"/>
                    <a:gd name="connsiteY0" fmla="*/ 56710 h 387254"/>
                    <a:gd name="connsiteX1" fmla="*/ 56714 w 387268"/>
                    <a:gd name="connsiteY1" fmla="*/ 56710 h 387254"/>
                    <a:gd name="connsiteX2" fmla="*/ 56714 w 387268"/>
                    <a:gd name="connsiteY2" fmla="*/ 330541 h 387254"/>
                    <a:gd name="connsiteX3" fmla="*/ 330545 w 387268"/>
                    <a:gd name="connsiteY3" fmla="*/ 330541 h 387254"/>
                    <a:gd name="connsiteX4" fmla="*/ 330545 w 387268"/>
                    <a:gd name="connsiteY4" fmla="*/ 56710 h 387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68" h="387254">
                      <a:moveTo>
                        <a:pt x="330545" y="56710"/>
                      </a:moveTo>
                      <a:cubicBezTo>
                        <a:pt x="254926" y="-18903"/>
                        <a:pt x="132339" y="-18903"/>
                        <a:pt x="56714" y="56710"/>
                      </a:cubicBezTo>
                      <a:cubicBezTo>
                        <a:pt x="-18911" y="132323"/>
                        <a:pt x="-18899" y="254916"/>
                        <a:pt x="56714" y="330541"/>
                      </a:cubicBezTo>
                      <a:cubicBezTo>
                        <a:pt x="132327" y="406166"/>
                        <a:pt x="254920" y="406154"/>
                        <a:pt x="330545" y="330541"/>
                      </a:cubicBezTo>
                      <a:cubicBezTo>
                        <a:pt x="406170" y="254927"/>
                        <a:pt x="406182" y="132347"/>
                        <a:pt x="330545" y="56710"/>
                      </a:cubicBezTo>
                      <a:close/>
                    </a:path>
                  </a:pathLst>
                </a:custGeom>
                <a:solidFill>
                  <a:srgbClr val="49423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2" name="Freeform 461">
                  <a:extLst>
                    <a:ext uri="{FF2B5EF4-FFF2-40B4-BE49-F238E27FC236}">
                      <a16:creationId xmlns:a16="http://schemas.microsoft.com/office/drawing/2014/main" id="{79A4764A-258A-95BA-B055-96EF33276627}"/>
                    </a:ext>
                  </a:extLst>
                </p:cNvPr>
                <p:cNvSpPr/>
                <p:nvPr/>
              </p:nvSpPr>
              <p:spPr>
                <a:xfrm>
                  <a:off x="9151052" y="4469196"/>
                  <a:ext cx="343005" cy="343008"/>
                </a:xfrm>
                <a:custGeom>
                  <a:avLst/>
                  <a:gdLst>
                    <a:gd name="connsiteX0" fmla="*/ 292773 w 343005"/>
                    <a:gd name="connsiteY0" fmla="*/ 50242 h 343008"/>
                    <a:gd name="connsiteX1" fmla="*/ 50231 w 343005"/>
                    <a:gd name="connsiteY1" fmla="*/ 50242 h 343008"/>
                    <a:gd name="connsiteX2" fmla="*/ 50231 w 343005"/>
                    <a:gd name="connsiteY2" fmla="*/ 292778 h 343008"/>
                    <a:gd name="connsiteX3" fmla="*/ 292773 w 343005"/>
                    <a:gd name="connsiteY3" fmla="*/ 292778 h 343008"/>
                    <a:gd name="connsiteX4" fmla="*/ 292773 w 343005"/>
                    <a:gd name="connsiteY4" fmla="*/ 50242 h 34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05" h="343008">
                      <a:moveTo>
                        <a:pt x="292773" y="50242"/>
                      </a:moveTo>
                      <a:cubicBezTo>
                        <a:pt x="225796" y="-16747"/>
                        <a:pt x="117208" y="-16747"/>
                        <a:pt x="50231" y="50242"/>
                      </a:cubicBezTo>
                      <a:cubicBezTo>
                        <a:pt x="-16746" y="117230"/>
                        <a:pt x="-16741" y="225801"/>
                        <a:pt x="50231" y="292778"/>
                      </a:cubicBezTo>
                      <a:cubicBezTo>
                        <a:pt x="117202" y="359755"/>
                        <a:pt x="225796" y="359749"/>
                        <a:pt x="292773" y="292778"/>
                      </a:cubicBezTo>
                      <a:cubicBezTo>
                        <a:pt x="359750" y="225807"/>
                        <a:pt x="359750" y="117213"/>
                        <a:pt x="292773" y="50242"/>
                      </a:cubicBezTo>
                      <a:close/>
                    </a:path>
                  </a:pathLst>
                </a:custGeom>
                <a:solidFill>
                  <a:srgbClr val="8D8078"/>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3" name="Freeform 462">
                  <a:extLst>
                    <a:ext uri="{FF2B5EF4-FFF2-40B4-BE49-F238E27FC236}">
                      <a16:creationId xmlns:a16="http://schemas.microsoft.com/office/drawing/2014/main" id="{EF356620-B3A4-EB61-953D-2BA923CA6CD5}"/>
                    </a:ext>
                  </a:extLst>
                </p:cNvPr>
                <p:cNvSpPr/>
                <p:nvPr/>
              </p:nvSpPr>
              <p:spPr>
                <a:xfrm>
                  <a:off x="9157777" y="4475927"/>
                  <a:ext cx="329552" cy="329552"/>
                </a:xfrm>
                <a:custGeom>
                  <a:avLst/>
                  <a:gdLst>
                    <a:gd name="connsiteX0" fmla="*/ 329553 w 329552"/>
                    <a:gd name="connsiteY0" fmla="*/ 164776 h 329552"/>
                    <a:gd name="connsiteX1" fmla="*/ 164776 w 329552"/>
                    <a:gd name="connsiteY1" fmla="*/ 329553 h 329552"/>
                    <a:gd name="connsiteX2" fmla="*/ 0 w 329552"/>
                    <a:gd name="connsiteY2" fmla="*/ 164776 h 329552"/>
                    <a:gd name="connsiteX3" fmla="*/ 164776 w 329552"/>
                    <a:gd name="connsiteY3" fmla="*/ 0 h 329552"/>
                    <a:gd name="connsiteX4" fmla="*/ 329553 w 329552"/>
                    <a:gd name="connsiteY4" fmla="*/ 164776 h 3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52" h="329552">
                      <a:moveTo>
                        <a:pt x="329553" y="164776"/>
                      </a:moveTo>
                      <a:cubicBezTo>
                        <a:pt x="329553" y="255780"/>
                        <a:pt x="255780" y="329553"/>
                        <a:pt x="164776" y="329553"/>
                      </a:cubicBezTo>
                      <a:cubicBezTo>
                        <a:pt x="73773" y="329553"/>
                        <a:pt x="0" y="255780"/>
                        <a:pt x="0" y="164776"/>
                      </a:cubicBezTo>
                      <a:cubicBezTo>
                        <a:pt x="0" y="73773"/>
                        <a:pt x="73773" y="0"/>
                        <a:pt x="164776" y="0"/>
                      </a:cubicBezTo>
                      <a:cubicBezTo>
                        <a:pt x="255780" y="0"/>
                        <a:pt x="329553" y="73773"/>
                        <a:pt x="329553" y="164776"/>
                      </a:cubicBez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4" name="Freeform 463">
                  <a:extLst>
                    <a:ext uri="{FF2B5EF4-FFF2-40B4-BE49-F238E27FC236}">
                      <a16:creationId xmlns:a16="http://schemas.microsoft.com/office/drawing/2014/main" id="{5EA51A5F-7C28-6103-2F59-48A44E0C1917}"/>
                    </a:ext>
                  </a:extLst>
                </p:cNvPr>
                <p:cNvSpPr/>
                <p:nvPr/>
              </p:nvSpPr>
              <p:spPr>
                <a:xfrm>
                  <a:off x="9196050" y="4561084"/>
                  <a:ext cx="74610" cy="197975"/>
                </a:xfrm>
                <a:custGeom>
                  <a:avLst/>
                  <a:gdLst>
                    <a:gd name="connsiteX0" fmla="*/ 0 w 74610"/>
                    <a:gd name="connsiteY0" fmla="*/ 185157 h 197975"/>
                    <a:gd name="connsiteX1" fmla="*/ 63007 w 74610"/>
                    <a:gd name="connsiteY1" fmla="*/ 0 h 197975"/>
                    <a:gd name="connsiteX2" fmla="*/ 74610 w 74610"/>
                    <a:gd name="connsiteY2" fmla="*/ 3952 h 197975"/>
                    <a:gd name="connsiteX3" fmla="*/ 8589 w 74610"/>
                    <a:gd name="connsiteY3" fmla="*/ 197976 h 197975"/>
                    <a:gd name="connsiteX4" fmla="*/ 0 w 74610"/>
                    <a:gd name="connsiteY4" fmla="*/ 185157 h 19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10" h="197975">
                      <a:moveTo>
                        <a:pt x="0" y="185157"/>
                      </a:moveTo>
                      <a:lnTo>
                        <a:pt x="63007" y="0"/>
                      </a:lnTo>
                      <a:lnTo>
                        <a:pt x="74610" y="3952"/>
                      </a:lnTo>
                      <a:lnTo>
                        <a:pt x="8589" y="197976"/>
                      </a:lnTo>
                      <a:lnTo>
                        <a:pt x="0" y="185157"/>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5" name="Freeform 464">
                  <a:extLst>
                    <a:ext uri="{FF2B5EF4-FFF2-40B4-BE49-F238E27FC236}">
                      <a16:creationId xmlns:a16="http://schemas.microsoft.com/office/drawing/2014/main" id="{A9CF8D65-D778-E7E7-A051-5773CA9D47B7}"/>
                    </a:ext>
                  </a:extLst>
                </p:cNvPr>
                <p:cNvSpPr/>
                <p:nvPr/>
              </p:nvSpPr>
              <p:spPr>
                <a:xfrm>
                  <a:off x="9249790" y="4536303"/>
                  <a:ext cx="163454" cy="166068"/>
                </a:xfrm>
                <a:custGeom>
                  <a:avLst/>
                  <a:gdLst>
                    <a:gd name="connsiteX0" fmla="*/ 159544 w 163454"/>
                    <a:gd name="connsiteY0" fmla="*/ 166068 h 166068"/>
                    <a:gd name="connsiteX1" fmla="*/ 0 w 163454"/>
                    <a:gd name="connsiteY1" fmla="*/ 8731 h 166068"/>
                    <a:gd name="connsiteX2" fmla="*/ 8612 w 163454"/>
                    <a:gd name="connsiteY2" fmla="*/ 0 h 166068"/>
                    <a:gd name="connsiteX3" fmla="*/ 163455 w 163454"/>
                    <a:gd name="connsiteY3" fmla="*/ 152701 h 166068"/>
                    <a:gd name="connsiteX4" fmla="*/ 159544 w 163454"/>
                    <a:gd name="connsiteY4" fmla="*/ 166068 h 16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54" h="166068">
                      <a:moveTo>
                        <a:pt x="159544" y="166068"/>
                      </a:moveTo>
                      <a:lnTo>
                        <a:pt x="0" y="8731"/>
                      </a:lnTo>
                      <a:lnTo>
                        <a:pt x="8612" y="0"/>
                      </a:lnTo>
                      <a:lnTo>
                        <a:pt x="163455" y="152701"/>
                      </a:lnTo>
                      <a:lnTo>
                        <a:pt x="159544" y="166068"/>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6" name="Freeform 465">
                  <a:extLst>
                    <a:ext uri="{FF2B5EF4-FFF2-40B4-BE49-F238E27FC236}">
                      <a16:creationId xmlns:a16="http://schemas.microsoft.com/office/drawing/2014/main" id="{1EBD3589-EE32-4CE3-A0E6-48480CCB4DE3}"/>
                    </a:ext>
                  </a:extLst>
                </p:cNvPr>
                <p:cNvSpPr/>
                <p:nvPr/>
              </p:nvSpPr>
              <p:spPr>
                <a:xfrm>
                  <a:off x="9387961" y="4536309"/>
                  <a:ext cx="70952" cy="169501"/>
                </a:xfrm>
                <a:custGeom>
                  <a:avLst/>
                  <a:gdLst>
                    <a:gd name="connsiteX0" fmla="*/ 11468 w 70952"/>
                    <a:gd name="connsiteY0" fmla="*/ 169501 h 169501"/>
                    <a:gd name="connsiteX1" fmla="*/ 0 w 70952"/>
                    <a:gd name="connsiteY1" fmla="*/ 165166 h 169501"/>
                    <a:gd name="connsiteX2" fmla="*/ 62323 w 70952"/>
                    <a:gd name="connsiteY2" fmla="*/ 0 h 169501"/>
                    <a:gd name="connsiteX3" fmla="*/ 70953 w 70952"/>
                    <a:gd name="connsiteY3" fmla="*/ 11857 h 169501"/>
                    <a:gd name="connsiteX4" fmla="*/ 11468 w 70952"/>
                    <a:gd name="connsiteY4" fmla="*/ 169501 h 16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52" h="169501">
                      <a:moveTo>
                        <a:pt x="11468" y="169501"/>
                      </a:moveTo>
                      <a:lnTo>
                        <a:pt x="0" y="165166"/>
                      </a:lnTo>
                      <a:lnTo>
                        <a:pt x="62323" y="0"/>
                      </a:lnTo>
                      <a:lnTo>
                        <a:pt x="70953" y="11857"/>
                      </a:lnTo>
                      <a:lnTo>
                        <a:pt x="11468" y="169501"/>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7" name="Freeform 466">
                  <a:extLst>
                    <a:ext uri="{FF2B5EF4-FFF2-40B4-BE49-F238E27FC236}">
                      <a16:creationId xmlns:a16="http://schemas.microsoft.com/office/drawing/2014/main" id="{893F8F0A-4E1E-F586-1CB8-232134E8781D}"/>
                    </a:ext>
                  </a:extLst>
                </p:cNvPr>
                <p:cNvSpPr/>
                <p:nvPr/>
              </p:nvSpPr>
              <p:spPr>
                <a:xfrm>
                  <a:off x="9359570" y="4639440"/>
                  <a:ext cx="73572" cy="73572"/>
                </a:xfrm>
                <a:custGeom>
                  <a:avLst/>
                  <a:gdLst>
                    <a:gd name="connsiteX0" fmla="*/ 0 w 73572"/>
                    <a:gd name="connsiteY0" fmla="*/ 36780 h 73572"/>
                    <a:gd name="connsiteX1" fmla="*/ 36792 w 73572"/>
                    <a:gd name="connsiteY1" fmla="*/ 0 h 73572"/>
                    <a:gd name="connsiteX2" fmla="*/ 73572 w 73572"/>
                    <a:gd name="connsiteY2" fmla="*/ 36792 h 73572"/>
                    <a:gd name="connsiteX3" fmla="*/ 36786 w 73572"/>
                    <a:gd name="connsiteY3" fmla="*/ 73572 h 73572"/>
                    <a:gd name="connsiteX4" fmla="*/ 0 w 73572"/>
                    <a:gd name="connsiteY4" fmla="*/ 36786 h 73572"/>
                    <a:gd name="connsiteX5" fmla="*/ 0 w 73572"/>
                    <a:gd name="connsiteY5" fmla="*/ 36780 h 7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72" h="73572">
                      <a:moveTo>
                        <a:pt x="0" y="36780"/>
                      </a:moveTo>
                      <a:cubicBezTo>
                        <a:pt x="6" y="16464"/>
                        <a:pt x="16476" y="-4"/>
                        <a:pt x="36792" y="0"/>
                      </a:cubicBezTo>
                      <a:cubicBezTo>
                        <a:pt x="57108" y="4"/>
                        <a:pt x="73578" y="16476"/>
                        <a:pt x="73572" y="36792"/>
                      </a:cubicBezTo>
                      <a:cubicBezTo>
                        <a:pt x="73566" y="57106"/>
                        <a:pt x="57102" y="73572"/>
                        <a:pt x="36786" y="73572"/>
                      </a:cubicBezTo>
                      <a:cubicBezTo>
                        <a:pt x="16470" y="73572"/>
                        <a:pt x="0" y="57103"/>
                        <a:pt x="0" y="36786"/>
                      </a:cubicBezTo>
                      <a:cubicBezTo>
                        <a:pt x="0" y="36784"/>
                        <a:pt x="0" y="36782"/>
                        <a:pt x="0" y="36780"/>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8" name="Freeform 467">
                  <a:extLst>
                    <a:ext uri="{FF2B5EF4-FFF2-40B4-BE49-F238E27FC236}">
                      <a16:creationId xmlns:a16="http://schemas.microsoft.com/office/drawing/2014/main" id="{BF291CD1-E965-EF7B-2288-68CF4036F202}"/>
                    </a:ext>
                  </a:extLst>
                </p:cNvPr>
                <p:cNvSpPr/>
                <p:nvPr/>
              </p:nvSpPr>
              <p:spPr>
                <a:xfrm rot="21590400">
                  <a:off x="9228057" y="4526302"/>
                  <a:ext cx="73572" cy="73572"/>
                </a:xfrm>
                <a:custGeom>
                  <a:avLst/>
                  <a:gdLst>
                    <a:gd name="connsiteX0" fmla="*/ 73572 w 73572"/>
                    <a:gd name="connsiteY0" fmla="*/ 36786 h 73572"/>
                    <a:gd name="connsiteX1" fmla="*/ 36786 w 73572"/>
                    <a:gd name="connsiteY1" fmla="*/ 73572 h 73572"/>
                    <a:gd name="connsiteX2" fmla="*/ 0 w 73572"/>
                    <a:gd name="connsiteY2" fmla="*/ 36786 h 73572"/>
                    <a:gd name="connsiteX3" fmla="*/ 36786 w 73572"/>
                    <a:gd name="connsiteY3" fmla="*/ 0 h 73572"/>
                    <a:gd name="connsiteX4" fmla="*/ 73572 w 73572"/>
                    <a:gd name="connsiteY4" fmla="*/ 36786 h 7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72" h="73572">
                      <a:moveTo>
                        <a:pt x="73572" y="36786"/>
                      </a:moveTo>
                      <a:cubicBezTo>
                        <a:pt x="73572" y="57102"/>
                        <a:pt x="57102" y="73572"/>
                        <a:pt x="36786" y="73572"/>
                      </a:cubicBezTo>
                      <a:cubicBezTo>
                        <a:pt x="16470" y="73572"/>
                        <a:pt x="0" y="57102"/>
                        <a:pt x="0" y="36786"/>
                      </a:cubicBezTo>
                      <a:cubicBezTo>
                        <a:pt x="0" y="16470"/>
                        <a:pt x="16470" y="0"/>
                        <a:pt x="36786" y="0"/>
                      </a:cubicBezTo>
                      <a:cubicBezTo>
                        <a:pt x="57102" y="0"/>
                        <a:pt x="73572" y="16470"/>
                        <a:pt x="73572" y="36786"/>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9" name="Freeform 468">
                  <a:extLst>
                    <a:ext uri="{FF2B5EF4-FFF2-40B4-BE49-F238E27FC236}">
                      <a16:creationId xmlns:a16="http://schemas.microsoft.com/office/drawing/2014/main" id="{7ED2D567-7CDC-88C0-94B1-B5DE76A4EE59}"/>
                    </a:ext>
                  </a:extLst>
                </p:cNvPr>
                <p:cNvSpPr/>
                <p:nvPr/>
              </p:nvSpPr>
              <p:spPr>
                <a:xfrm>
                  <a:off x="9185379" y="4688998"/>
                  <a:ext cx="64410" cy="79996"/>
                </a:xfrm>
                <a:custGeom>
                  <a:avLst/>
                  <a:gdLst>
                    <a:gd name="connsiteX0" fmla="*/ 0 w 64410"/>
                    <a:gd name="connsiteY0" fmla="*/ 19467 h 79996"/>
                    <a:gd name="connsiteX1" fmla="*/ 29749 w 64410"/>
                    <a:gd name="connsiteY1" fmla="*/ 0 h 79996"/>
                    <a:gd name="connsiteX2" fmla="*/ 64411 w 64410"/>
                    <a:gd name="connsiteY2" fmla="*/ 44933 h 79996"/>
                    <a:gd name="connsiteX3" fmla="*/ 51486 w 64410"/>
                    <a:gd name="connsiteY3" fmla="*/ 79996 h 79996"/>
                    <a:gd name="connsiteX4" fmla="*/ 0 w 64410"/>
                    <a:gd name="connsiteY4" fmla="*/ 19467 h 7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10" h="79996">
                      <a:moveTo>
                        <a:pt x="0" y="19467"/>
                      </a:moveTo>
                      <a:lnTo>
                        <a:pt x="29749" y="0"/>
                      </a:lnTo>
                      <a:cubicBezTo>
                        <a:pt x="36497" y="21885"/>
                        <a:pt x="64411" y="44933"/>
                        <a:pt x="64411" y="44933"/>
                      </a:cubicBezTo>
                      <a:lnTo>
                        <a:pt x="51486" y="79996"/>
                      </a:lnTo>
                      <a:cubicBezTo>
                        <a:pt x="20151" y="65549"/>
                        <a:pt x="0" y="19467"/>
                        <a:pt x="0" y="19467"/>
                      </a:cubicBezTo>
                      <a:close/>
                    </a:path>
                  </a:pathLst>
                </a:custGeom>
                <a:solidFill>
                  <a:srgbClr val="FFFFFF">
                    <a:alpha val="64000"/>
                  </a:srgb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0" name="Freeform 469">
                  <a:extLst>
                    <a:ext uri="{FF2B5EF4-FFF2-40B4-BE49-F238E27FC236}">
                      <a16:creationId xmlns:a16="http://schemas.microsoft.com/office/drawing/2014/main" id="{E8B3FF72-FF22-F0EB-4A82-4B3868A4D279}"/>
                    </a:ext>
                  </a:extLst>
                </p:cNvPr>
                <p:cNvSpPr/>
                <p:nvPr/>
              </p:nvSpPr>
              <p:spPr>
                <a:xfrm>
                  <a:off x="9248327" y="4739841"/>
                  <a:ext cx="101698" cy="51594"/>
                </a:xfrm>
                <a:custGeom>
                  <a:avLst/>
                  <a:gdLst>
                    <a:gd name="connsiteX0" fmla="*/ 0 w 101698"/>
                    <a:gd name="connsiteY0" fmla="*/ 34556 h 51594"/>
                    <a:gd name="connsiteX1" fmla="*/ 9910 w 101698"/>
                    <a:gd name="connsiteY1" fmla="*/ 0 h 51594"/>
                    <a:gd name="connsiteX2" fmla="*/ 101698 w 101698"/>
                    <a:gd name="connsiteY2" fmla="*/ 47398 h 51594"/>
                    <a:gd name="connsiteX3" fmla="*/ 0 w 101698"/>
                    <a:gd name="connsiteY3" fmla="*/ 34556 h 51594"/>
                  </a:gdLst>
                  <a:ahLst/>
                  <a:cxnLst>
                    <a:cxn ang="0">
                      <a:pos x="connsiteX0" y="connsiteY0"/>
                    </a:cxn>
                    <a:cxn ang="0">
                      <a:pos x="connsiteX1" y="connsiteY1"/>
                    </a:cxn>
                    <a:cxn ang="0">
                      <a:pos x="connsiteX2" y="connsiteY2"/>
                    </a:cxn>
                    <a:cxn ang="0">
                      <a:pos x="connsiteX3" y="connsiteY3"/>
                    </a:cxn>
                  </a:cxnLst>
                  <a:rect l="l" t="t" r="r" b="b"/>
                  <a:pathLst>
                    <a:path w="101698" h="51594">
                      <a:moveTo>
                        <a:pt x="0" y="34556"/>
                      </a:moveTo>
                      <a:lnTo>
                        <a:pt x="9910" y="0"/>
                      </a:lnTo>
                      <a:cubicBezTo>
                        <a:pt x="46755" y="41016"/>
                        <a:pt x="101698" y="47398"/>
                        <a:pt x="101698" y="47398"/>
                      </a:cubicBezTo>
                      <a:cubicBezTo>
                        <a:pt x="45800" y="61786"/>
                        <a:pt x="0" y="34556"/>
                        <a:pt x="0" y="34556"/>
                      </a:cubicBezTo>
                      <a:close/>
                    </a:path>
                  </a:pathLst>
                </a:custGeom>
                <a:solidFill>
                  <a:srgbClr val="FFFFFF">
                    <a:alpha val="64000"/>
                  </a:srgb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1" name="Freeform 470">
                  <a:extLst>
                    <a:ext uri="{FF2B5EF4-FFF2-40B4-BE49-F238E27FC236}">
                      <a16:creationId xmlns:a16="http://schemas.microsoft.com/office/drawing/2014/main" id="{C3EF9E1D-6A13-458E-464E-146BEE8EBA9F}"/>
                    </a:ext>
                  </a:extLst>
                </p:cNvPr>
                <p:cNvSpPr/>
                <p:nvPr/>
              </p:nvSpPr>
              <p:spPr>
                <a:xfrm>
                  <a:off x="8687422" y="5060351"/>
                  <a:ext cx="311466" cy="79718"/>
                </a:xfrm>
                <a:custGeom>
                  <a:avLst/>
                  <a:gdLst>
                    <a:gd name="connsiteX0" fmla="*/ 311466 w 311466"/>
                    <a:gd name="connsiteY0" fmla="*/ 79719 h 79718"/>
                    <a:gd name="connsiteX1" fmla="*/ 39865 w 311466"/>
                    <a:gd name="connsiteY1" fmla="*/ 79719 h 79718"/>
                    <a:gd name="connsiteX2" fmla="*/ 0 w 311466"/>
                    <a:gd name="connsiteY2" fmla="*/ 39877 h 79718"/>
                    <a:gd name="connsiteX3" fmla="*/ 0 w 311466"/>
                    <a:gd name="connsiteY3" fmla="*/ 39865 h 79718"/>
                    <a:gd name="connsiteX4" fmla="*/ 0 w 311466"/>
                    <a:gd name="connsiteY4" fmla="*/ 39865 h 79718"/>
                    <a:gd name="connsiteX5" fmla="*/ 39854 w 311466"/>
                    <a:gd name="connsiteY5" fmla="*/ 0 h 79718"/>
                    <a:gd name="connsiteX6" fmla="*/ 39865 w 311466"/>
                    <a:gd name="connsiteY6" fmla="*/ 0 h 79718"/>
                    <a:gd name="connsiteX7" fmla="*/ 311466 w 311466"/>
                    <a:gd name="connsiteY7" fmla="*/ 0 h 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66" h="79718">
                      <a:moveTo>
                        <a:pt x="311466" y="79719"/>
                      </a:moveTo>
                      <a:lnTo>
                        <a:pt x="39865" y="79719"/>
                      </a:lnTo>
                      <a:cubicBezTo>
                        <a:pt x="17855" y="79725"/>
                        <a:pt x="7" y="61886"/>
                        <a:pt x="0" y="39877"/>
                      </a:cubicBezTo>
                      <a:cubicBezTo>
                        <a:pt x="0" y="39871"/>
                        <a:pt x="0" y="39871"/>
                        <a:pt x="0" y="39865"/>
                      </a:cubicBezTo>
                      <a:lnTo>
                        <a:pt x="0" y="39865"/>
                      </a:lnTo>
                      <a:cubicBezTo>
                        <a:pt x="-3" y="17850"/>
                        <a:pt x="17840" y="6"/>
                        <a:pt x="39854" y="0"/>
                      </a:cubicBezTo>
                      <a:cubicBezTo>
                        <a:pt x="39858" y="0"/>
                        <a:pt x="39861" y="0"/>
                        <a:pt x="39865" y="0"/>
                      </a:cubicBezTo>
                      <a:lnTo>
                        <a:pt x="311466" y="0"/>
                      </a:lnTo>
                      <a:close/>
                    </a:path>
                  </a:pathLst>
                </a:custGeom>
                <a:solidFill>
                  <a:schemeClr val="accent2">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2" name="Freeform 471">
                  <a:extLst>
                    <a:ext uri="{FF2B5EF4-FFF2-40B4-BE49-F238E27FC236}">
                      <a16:creationId xmlns:a16="http://schemas.microsoft.com/office/drawing/2014/main" id="{1B4BC8F7-9B9A-23AE-B5D6-2EB7D191E974}"/>
                    </a:ext>
                  </a:extLst>
                </p:cNvPr>
                <p:cNvSpPr/>
                <p:nvPr/>
              </p:nvSpPr>
              <p:spPr>
                <a:xfrm>
                  <a:off x="8696453" y="5064486"/>
                  <a:ext cx="302434" cy="71442"/>
                </a:xfrm>
                <a:custGeom>
                  <a:avLst/>
                  <a:gdLst>
                    <a:gd name="connsiteX0" fmla="*/ 302435 w 302434"/>
                    <a:gd name="connsiteY0" fmla="*/ 71443 h 71442"/>
                    <a:gd name="connsiteX1" fmla="*/ 39388 w 302434"/>
                    <a:gd name="connsiteY1" fmla="*/ 71443 h 71442"/>
                    <a:gd name="connsiteX2" fmla="*/ 0 w 302434"/>
                    <a:gd name="connsiteY2" fmla="*/ 35730 h 71442"/>
                    <a:gd name="connsiteX3" fmla="*/ 0 w 302434"/>
                    <a:gd name="connsiteY3" fmla="*/ 35730 h 71442"/>
                    <a:gd name="connsiteX4" fmla="*/ 39388 w 302434"/>
                    <a:gd name="connsiteY4" fmla="*/ 0 h 71442"/>
                    <a:gd name="connsiteX5" fmla="*/ 302435 w 302434"/>
                    <a:gd name="connsiteY5" fmla="*/ 0 h 7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4" h="71442">
                      <a:moveTo>
                        <a:pt x="302435" y="71443"/>
                      </a:moveTo>
                      <a:lnTo>
                        <a:pt x="39388" y="71443"/>
                      </a:lnTo>
                      <a:cubicBezTo>
                        <a:pt x="17638" y="71443"/>
                        <a:pt x="0" y="55456"/>
                        <a:pt x="0" y="35730"/>
                      </a:cubicBezTo>
                      <a:lnTo>
                        <a:pt x="0" y="35730"/>
                      </a:lnTo>
                      <a:cubicBezTo>
                        <a:pt x="0" y="15998"/>
                        <a:pt x="17638" y="0"/>
                        <a:pt x="39388" y="0"/>
                      </a:cubicBezTo>
                      <a:lnTo>
                        <a:pt x="302435"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3" name="Freeform 472">
                  <a:extLst>
                    <a:ext uri="{FF2B5EF4-FFF2-40B4-BE49-F238E27FC236}">
                      <a16:creationId xmlns:a16="http://schemas.microsoft.com/office/drawing/2014/main" id="{2510277F-BC9A-28ED-34F0-F1C2380390A0}"/>
                    </a:ext>
                  </a:extLst>
                </p:cNvPr>
                <p:cNvSpPr/>
                <p:nvPr/>
              </p:nvSpPr>
              <p:spPr>
                <a:xfrm>
                  <a:off x="8714504" y="4905927"/>
                  <a:ext cx="285097" cy="79724"/>
                </a:xfrm>
                <a:custGeom>
                  <a:avLst/>
                  <a:gdLst>
                    <a:gd name="connsiteX0" fmla="*/ 0 w 285097"/>
                    <a:gd name="connsiteY0" fmla="*/ 79725 h 79724"/>
                    <a:gd name="connsiteX1" fmla="*/ 248607 w 285097"/>
                    <a:gd name="connsiteY1" fmla="*/ 79725 h 79724"/>
                    <a:gd name="connsiteX2" fmla="*/ 285098 w 285097"/>
                    <a:gd name="connsiteY2" fmla="*/ 39865 h 79724"/>
                    <a:gd name="connsiteX3" fmla="*/ 285098 w 285097"/>
                    <a:gd name="connsiteY3" fmla="*/ 39865 h 79724"/>
                    <a:gd name="connsiteX4" fmla="*/ 248607 w 285097"/>
                    <a:gd name="connsiteY4" fmla="*/ 0 h 79724"/>
                    <a:gd name="connsiteX5" fmla="*/ 0 w 285097"/>
                    <a:gd name="connsiteY5" fmla="*/ 0 h 7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97" h="79724">
                      <a:moveTo>
                        <a:pt x="0" y="79725"/>
                      </a:moveTo>
                      <a:lnTo>
                        <a:pt x="248607" y="79725"/>
                      </a:lnTo>
                      <a:cubicBezTo>
                        <a:pt x="268758" y="79725"/>
                        <a:pt x="285098" y="61892"/>
                        <a:pt x="285098" y="39865"/>
                      </a:cubicBezTo>
                      <a:lnTo>
                        <a:pt x="285098" y="39865"/>
                      </a:lnTo>
                      <a:cubicBezTo>
                        <a:pt x="285098" y="17850"/>
                        <a:pt x="268758" y="0"/>
                        <a:pt x="248607" y="0"/>
                      </a:cubicBezTo>
                      <a:lnTo>
                        <a:pt x="0" y="0"/>
                      </a:lnTo>
                      <a:close/>
                    </a:path>
                  </a:pathLst>
                </a:custGeom>
                <a:solidFill>
                  <a:schemeClr val="accent2">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4" name="Freeform 473">
                  <a:extLst>
                    <a:ext uri="{FF2B5EF4-FFF2-40B4-BE49-F238E27FC236}">
                      <a16:creationId xmlns:a16="http://schemas.microsoft.com/office/drawing/2014/main" id="{3E1767CA-1E10-3A17-9FE3-B375C081AE5C}"/>
                    </a:ext>
                  </a:extLst>
                </p:cNvPr>
                <p:cNvSpPr/>
                <p:nvPr/>
              </p:nvSpPr>
              <p:spPr>
                <a:xfrm>
                  <a:off x="8714504" y="4910068"/>
                  <a:ext cx="276827" cy="71442"/>
                </a:xfrm>
                <a:custGeom>
                  <a:avLst/>
                  <a:gdLst>
                    <a:gd name="connsiteX0" fmla="*/ 0 w 276827"/>
                    <a:gd name="connsiteY0" fmla="*/ 71443 h 71442"/>
                    <a:gd name="connsiteX1" fmla="*/ 240785 w 276827"/>
                    <a:gd name="connsiteY1" fmla="*/ 71443 h 71442"/>
                    <a:gd name="connsiteX2" fmla="*/ 276827 w 276827"/>
                    <a:gd name="connsiteY2" fmla="*/ 35724 h 71442"/>
                    <a:gd name="connsiteX3" fmla="*/ 276827 w 276827"/>
                    <a:gd name="connsiteY3" fmla="*/ 35724 h 71442"/>
                    <a:gd name="connsiteX4" fmla="*/ 240785 w 276827"/>
                    <a:gd name="connsiteY4" fmla="*/ 0 h 71442"/>
                    <a:gd name="connsiteX5" fmla="*/ 0 w 276827"/>
                    <a:gd name="connsiteY5" fmla="*/ 0 h 7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827" h="71442">
                      <a:moveTo>
                        <a:pt x="0" y="71443"/>
                      </a:moveTo>
                      <a:lnTo>
                        <a:pt x="240785" y="71443"/>
                      </a:lnTo>
                      <a:cubicBezTo>
                        <a:pt x="260682" y="71443"/>
                        <a:pt x="276827" y="55450"/>
                        <a:pt x="276827" y="35724"/>
                      </a:cubicBezTo>
                      <a:lnTo>
                        <a:pt x="276827" y="35724"/>
                      </a:lnTo>
                      <a:cubicBezTo>
                        <a:pt x="276827" y="16004"/>
                        <a:pt x="260682" y="0"/>
                        <a:pt x="240785"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5" name="Freeform 474">
                  <a:extLst>
                    <a:ext uri="{FF2B5EF4-FFF2-40B4-BE49-F238E27FC236}">
                      <a16:creationId xmlns:a16="http://schemas.microsoft.com/office/drawing/2014/main" id="{B70E9A16-7F4A-0EE8-A38C-95DEE6F4EC05}"/>
                    </a:ext>
                  </a:extLst>
                </p:cNvPr>
                <p:cNvSpPr/>
                <p:nvPr/>
              </p:nvSpPr>
              <p:spPr>
                <a:xfrm>
                  <a:off x="8760257" y="5014215"/>
                  <a:ext cx="261743" cy="46773"/>
                </a:xfrm>
                <a:custGeom>
                  <a:avLst/>
                  <a:gdLst>
                    <a:gd name="connsiteX0" fmla="*/ 0 w 261743"/>
                    <a:gd name="connsiteY0" fmla="*/ 46773 h 46773"/>
                    <a:gd name="connsiteX1" fmla="*/ 238319 w 261743"/>
                    <a:gd name="connsiteY1" fmla="*/ 46773 h 46773"/>
                    <a:gd name="connsiteX2" fmla="*/ 261744 w 261743"/>
                    <a:gd name="connsiteY2" fmla="*/ 23413 h 46773"/>
                    <a:gd name="connsiteX3" fmla="*/ 261744 w 261743"/>
                    <a:gd name="connsiteY3" fmla="*/ 23413 h 46773"/>
                    <a:gd name="connsiteX4" fmla="*/ 238337 w 261743"/>
                    <a:gd name="connsiteY4" fmla="*/ 0 h 46773"/>
                    <a:gd name="connsiteX5" fmla="*/ 18 w 261743"/>
                    <a:gd name="connsiteY5" fmla="*/ 0 h 4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743" h="46773">
                      <a:moveTo>
                        <a:pt x="0" y="46773"/>
                      </a:moveTo>
                      <a:lnTo>
                        <a:pt x="238319" y="46773"/>
                      </a:lnTo>
                      <a:cubicBezTo>
                        <a:pt x="251238" y="46791"/>
                        <a:pt x="261724" y="36332"/>
                        <a:pt x="261744" y="23413"/>
                      </a:cubicBezTo>
                      <a:lnTo>
                        <a:pt x="261744" y="23413"/>
                      </a:lnTo>
                      <a:cubicBezTo>
                        <a:pt x="261744" y="10482"/>
                        <a:pt x="251265" y="6"/>
                        <a:pt x="238337" y="0"/>
                      </a:cubicBezTo>
                      <a:lnTo>
                        <a:pt x="18" y="0"/>
                      </a:lnTo>
                      <a:close/>
                    </a:path>
                  </a:pathLst>
                </a:custGeom>
                <a:solidFill>
                  <a:schemeClr val="accent1">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6" name="Freeform 475">
                  <a:extLst>
                    <a:ext uri="{FF2B5EF4-FFF2-40B4-BE49-F238E27FC236}">
                      <a16:creationId xmlns:a16="http://schemas.microsoft.com/office/drawing/2014/main" id="{A1BA4C69-1705-E592-EC1C-728A01D31E59}"/>
                    </a:ext>
                  </a:extLst>
                </p:cNvPr>
                <p:cNvSpPr/>
                <p:nvPr/>
              </p:nvSpPr>
              <p:spPr>
                <a:xfrm>
                  <a:off x="8760257" y="5017896"/>
                  <a:ext cx="240766" cy="39399"/>
                </a:xfrm>
                <a:custGeom>
                  <a:avLst/>
                  <a:gdLst>
                    <a:gd name="connsiteX0" fmla="*/ 0 w 240766"/>
                    <a:gd name="connsiteY0" fmla="*/ 39399 h 39399"/>
                    <a:gd name="connsiteX1" fmla="*/ 219242 w 240766"/>
                    <a:gd name="connsiteY1" fmla="*/ 39399 h 39399"/>
                    <a:gd name="connsiteX2" fmla="*/ 240767 w 240766"/>
                    <a:gd name="connsiteY2" fmla="*/ 19714 h 39399"/>
                    <a:gd name="connsiteX3" fmla="*/ 240767 w 240766"/>
                    <a:gd name="connsiteY3" fmla="*/ 19714 h 39399"/>
                    <a:gd name="connsiteX4" fmla="*/ 219242 w 240766"/>
                    <a:gd name="connsiteY4" fmla="*/ 0 h 39399"/>
                    <a:gd name="connsiteX5" fmla="*/ 0 w 240766"/>
                    <a:gd name="connsiteY5" fmla="*/ 0 h 3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766" h="39399">
                      <a:moveTo>
                        <a:pt x="0" y="39399"/>
                      </a:moveTo>
                      <a:lnTo>
                        <a:pt x="219242" y="39399"/>
                      </a:lnTo>
                      <a:cubicBezTo>
                        <a:pt x="231122" y="39399"/>
                        <a:pt x="240767" y="30580"/>
                        <a:pt x="240767" y="19714"/>
                      </a:cubicBezTo>
                      <a:lnTo>
                        <a:pt x="240767" y="19714"/>
                      </a:lnTo>
                      <a:cubicBezTo>
                        <a:pt x="240767" y="8813"/>
                        <a:pt x="231122" y="0"/>
                        <a:pt x="219242"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7" name="Freeform 476">
                  <a:extLst>
                    <a:ext uri="{FF2B5EF4-FFF2-40B4-BE49-F238E27FC236}">
                      <a16:creationId xmlns:a16="http://schemas.microsoft.com/office/drawing/2014/main" id="{C0EE6C7E-7C3E-5853-E521-BA55517D41BB}"/>
                    </a:ext>
                  </a:extLst>
                </p:cNvPr>
                <p:cNvSpPr/>
                <p:nvPr/>
              </p:nvSpPr>
              <p:spPr>
                <a:xfrm>
                  <a:off x="8687422" y="4859130"/>
                  <a:ext cx="261720" cy="46796"/>
                </a:xfrm>
                <a:custGeom>
                  <a:avLst/>
                  <a:gdLst>
                    <a:gd name="connsiteX0" fmla="*/ 0 w 261720"/>
                    <a:gd name="connsiteY0" fmla="*/ 46797 h 46796"/>
                    <a:gd name="connsiteX1" fmla="*/ 238319 w 261720"/>
                    <a:gd name="connsiteY1" fmla="*/ 46797 h 46796"/>
                    <a:gd name="connsiteX2" fmla="*/ 261720 w 261720"/>
                    <a:gd name="connsiteY2" fmla="*/ 23395 h 46796"/>
                    <a:gd name="connsiteX3" fmla="*/ 261720 w 261720"/>
                    <a:gd name="connsiteY3" fmla="*/ 23395 h 46796"/>
                    <a:gd name="connsiteX4" fmla="*/ 238325 w 261720"/>
                    <a:gd name="connsiteY4" fmla="*/ 0 h 46796"/>
                    <a:gd name="connsiteX5" fmla="*/ 238319 w 261720"/>
                    <a:gd name="connsiteY5" fmla="*/ 0 h 46796"/>
                    <a:gd name="connsiteX6" fmla="*/ 0 w 261720"/>
                    <a:gd name="connsiteY6" fmla="*/ 0 h 4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720" h="46796">
                      <a:moveTo>
                        <a:pt x="0" y="46797"/>
                      </a:moveTo>
                      <a:lnTo>
                        <a:pt x="238319" y="46797"/>
                      </a:lnTo>
                      <a:cubicBezTo>
                        <a:pt x="251242" y="46793"/>
                        <a:pt x="261717" y="36318"/>
                        <a:pt x="261720" y="23395"/>
                      </a:cubicBezTo>
                      <a:lnTo>
                        <a:pt x="261720" y="23395"/>
                      </a:lnTo>
                      <a:cubicBezTo>
                        <a:pt x="261720" y="10474"/>
                        <a:pt x="251246" y="0"/>
                        <a:pt x="238325" y="0"/>
                      </a:cubicBezTo>
                      <a:cubicBezTo>
                        <a:pt x="238323" y="0"/>
                        <a:pt x="238321" y="0"/>
                        <a:pt x="238319" y="0"/>
                      </a:cubicBezTo>
                      <a:lnTo>
                        <a:pt x="0" y="0"/>
                      </a:lnTo>
                      <a:close/>
                    </a:path>
                  </a:pathLst>
                </a:custGeom>
                <a:solidFill>
                  <a:schemeClr val="accent2">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8" name="Freeform 477">
                  <a:extLst>
                    <a:ext uri="{FF2B5EF4-FFF2-40B4-BE49-F238E27FC236}">
                      <a16:creationId xmlns:a16="http://schemas.microsoft.com/office/drawing/2014/main" id="{12BA484F-7E36-7B39-30A3-F5100CCFAC90}"/>
                    </a:ext>
                  </a:extLst>
                </p:cNvPr>
                <p:cNvSpPr/>
                <p:nvPr/>
              </p:nvSpPr>
              <p:spPr>
                <a:xfrm>
                  <a:off x="8687422" y="4862823"/>
                  <a:ext cx="240761" cy="39405"/>
                </a:xfrm>
                <a:custGeom>
                  <a:avLst/>
                  <a:gdLst>
                    <a:gd name="connsiteX0" fmla="*/ 0 w 240761"/>
                    <a:gd name="connsiteY0" fmla="*/ 39405 h 39405"/>
                    <a:gd name="connsiteX1" fmla="*/ 219236 w 240761"/>
                    <a:gd name="connsiteY1" fmla="*/ 39405 h 39405"/>
                    <a:gd name="connsiteX2" fmla="*/ 240761 w 240761"/>
                    <a:gd name="connsiteY2" fmla="*/ 19703 h 39405"/>
                    <a:gd name="connsiteX3" fmla="*/ 240761 w 240761"/>
                    <a:gd name="connsiteY3" fmla="*/ 19703 h 39405"/>
                    <a:gd name="connsiteX4" fmla="*/ 219236 w 240761"/>
                    <a:gd name="connsiteY4" fmla="*/ 0 h 39405"/>
                    <a:gd name="connsiteX5" fmla="*/ 0 w 240761"/>
                    <a:gd name="connsiteY5" fmla="*/ 0 h 3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761" h="39405">
                      <a:moveTo>
                        <a:pt x="0" y="39405"/>
                      </a:moveTo>
                      <a:lnTo>
                        <a:pt x="219236" y="39405"/>
                      </a:lnTo>
                      <a:cubicBezTo>
                        <a:pt x="231122" y="39405"/>
                        <a:pt x="240761" y="30557"/>
                        <a:pt x="240761" y="19703"/>
                      </a:cubicBezTo>
                      <a:lnTo>
                        <a:pt x="240761" y="19703"/>
                      </a:lnTo>
                      <a:cubicBezTo>
                        <a:pt x="240761" y="8819"/>
                        <a:pt x="231122" y="0"/>
                        <a:pt x="219236"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9" name="Freeform 478">
                  <a:extLst>
                    <a:ext uri="{FF2B5EF4-FFF2-40B4-BE49-F238E27FC236}">
                      <a16:creationId xmlns:a16="http://schemas.microsoft.com/office/drawing/2014/main" id="{171C7649-597F-8BC6-E8A8-2F0123ED61EC}"/>
                    </a:ext>
                  </a:extLst>
                </p:cNvPr>
                <p:cNvSpPr/>
                <p:nvPr/>
              </p:nvSpPr>
              <p:spPr>
                <a:xfrm>
                  <a:off x="8740849" y="4985652"/>
                  <a:ext cx="263289" cy="28545"/>
                </a:xfrm>
                <a:custGeom>
                  <a:avLst/>
                  <a:gdLst>
                    <a:gd name="connsiteX0" fmla="*/ 263289 w 263289"/>
                    <a:gd name="connsiteY0" fmla="*/ 28545 h 28545"/>
                    <a:gd name="connsiteX1" fmla="*/ 14270 w 263289"/>
                    <a:gd name="connsiteY1" fmla="*/ 28545 h 28545"/>
                    <a:gd name="connsiteX2" fmla="*/ 0 w 263289"/>
                    <a:gd name="connsiteY2" fmla="*/ 14276 h 28545"/>
                    <a:gd name="connsiteX3" fmla="*/ 0 w 263289"/>
                    <a:gd name="connsiteY3" fmla="*/ 14276 h 28545"/>
                    <a:gd name="connsiteX4" fmla="*/ 14264 w 263289"/>
                    <a:gd name="connsiteY4" fmla="*/ 0 h 28545"/>
                    <a:gd name="connsiteX5" fmla="*/ 14270 w 263289"/>
                    <a:gd name="connsiteY5" fmla="*/ 0 h 28545"/>
                    <a:gd name="connsiteX6" fmla="*/ 263289 w 263289"/>
                    <a:gd name="connsiteY6" fmla="*/ 0 h 2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289" h="28545">
                      <a:moveTo>
                        <a:pt x="263289" y="28545"/>
                      </a:moveTo>
                      <a:lnTo>
                        <a:pt x="14270" y="28545"/>
                      </a:lnTo>
                      <a:cubicBezTo>
                        <a:pt x="6389" y="28545"/>
                        <a:pt x="0" y="22157"/>
                        <a:pt x="0" y="14276"/>
                      </a:cubicBezTo>
                      <a:lnTo>
                        <a:pt x="0" y="14276"/>
                      </a:lnTo>
                      <a:cubicBezTo>
                        <a:pt x="-4" y="6394"/>
                        <a:pt x="6383" y="6"/>
                        <a:pt x="14264" y="0"/>
                      </a:cubicBezTo>
                      <a:cubicBezTo>
                        <a:pt x="14266" y="0"/>
                        <a:pt x="14268" y="0"/>
                        <a:pt x="14270" y="0"/>
                      </a:cubicBezTo>
                      <a:lnTo>
                        <a:pt x="263289" y="0"/>
                      </a:lnTo>
                      <a:close/>
                    </a:path>
                  </a:pathLst>
                </a:custGeom>
                <a:solidFill>
                  <a:srgbClr val="5CC1F4"/>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0" name="Freeform 479">
                  <a:extLst>
                    <a:ext uri="{FF2B5EF4-FFF2-40B4-BE49-F238E27FC236}">
                      <a16:creationId xmlns:a16="http://schemas.microsoft.com/office/drawing/2014/main" id="{AF0AE4E9-457A-1B42-33C3-CD37C217CBF1}"/>
                    </a:ext>
                  </a:extLst>
                </p:cNvPr>
                <p:cNvSpPr/>
                <p:nvPr/>
              </p:nvSpPr>
              <p:spPr>
                <a:xfrm>
                  <a:off x="8762315" y="4987970"/>
                  <a:ext cx="241822" cy="23955"/>
                </a:xfrm>
                <a:custGeom>
                  <a:avLst/>
                  <a:gdLst>
                    <a:gd name="connsiteX0" fmla="*/ 241823 w 241822"/>
                    <a:gd name="connsiteY0" fmla="*/ 23956 h 23955"/>
                    <a:gd name="connsiteX1" fmla="*/ 13108 w 241822"/>
                    <a:gd name="connsiteY1" fmla="*/ 23956 h 23955"/>
                    <a:gd name="connsiteX2" fmla="*/ 0 w 241822"/>
                    <a:gd name="connsiteY2" fmla="*/ 11957 h 23955"/>
                    <a:gd name="connsiteX3" fmla="*/ 0 w 241822"/>
                    <a:gd name="connsiteY3" fmla="*/ 11957 h 23955"/>
                    <a:gd name="connsiteX4" fmla="*/ 13108 w 241822"/>
                    <a:gd name="connsiteY4" fmla="*/ 0 h 23955"/>
                    <a:gd name="connsiteX5" fmla="*/ 241823 w 241822"/>
                    <a:gd name="connsiteY5" fmla="*/ 0 h 2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22" h="23955">
                      <a:moveTo>
                        <a:pt x="241823" y="23956"/>
                      </a:moveTo>
                      <a:lnTo>
                        <a:pt x="13108" y="23956"/>
                      </a:lnTo>
                      <a:cubicBezTo>
                        <a:pt x="5869" y="23956"/>
                        <a:pt x="0" y="18570"/>
                        <a:pt x="0" y="11957"/>
                      </a:cubicBezTo>
                      <a:lnTo>
                        <a:pt x="0" y="11957"/>
                      </a:lnTo>
                      <a:cubicBezTo>
                        <a:pt x="0" y="5350"/>
                        <a:pt x="5869" y="0"/>
                        <a:pt x="13108" y="0"/>
                      </a:cubicBezTo>
                      <a:lnTo>
                        <a:pt x="241823"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1" name="Freeform 480">
                  <a:extLst>
                    <a:ext uri="{FF2B5EF4-FFF2-40B4-BE49-F238E27FC236}">
                      <a16:creationId xmlns:a16="http://schemas.microsoft.com/office/drawing/2014/main" id="{063CAAB9-13AB-C818-636E-4D2543079432}"/>
                    </a:ext>
                  </a:extLst>
                </p:cNvPr>
                <p:cNvSpPr/>
                <p:nvPr/>
              </p:nvSpPr>
              <p:spPr>
                <a:xfrm>
                  <a:off x="9004640" y="4891581"/>
                  <a:ext cx="61408" cy="250423"/>
                </a:xfrm>
                <a:custGeom>
                  <a:avLst/>
                  <a:gdLst>
                    <a:gd name="connsiteX0" fmla="*/ 42614 w 61408"/>
                    <a:gd name="connsiteY0" fmla="*/ 250424 h 250423"/>
                    <a:gd name="connsiteX1" fmla="*/ 61408 w 61408"/>
                    <a:gd name="connsiteY1" fmla="*/ 247079 h 250423"/>
                    <a:gd name="connsiteX2" fmla="*/ 18782 w 61408"/>
                    <a:gd name="connsiteY2" fmla="*/ 0 h 250423"/>
                    <a:gd name="connsiteX3" fmla="*/ 0 w 61408"/>
                    <a:gd name="connsiteY3" fmla="*/ 3345 h 250423"/>
                    <a:gd name="connsiteX4" fmla="*/ 42614 w 61408"/>
                    <a:gd name="connsiteY4" fmla="*/ 250424 h 250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8" h="250423">
                      <a:moveTo>
                        <a:pt x="42614" y="250424"/>
                      </a:moveTo>
                      <a:lnTo>
                        <a:pt x="61408" y="247079"/>
                      </a:lnTo>
                      <a:lnTo>
                        <a:pt x="18782" y="0"/>
                      </a:lnTo>
                      <a:lnTo>
                        <a:pt x="0" y="3345"/>
                      </a:lnTo>
                      <a:lnTo>
                        <a:pt x="42614" y="250424"/>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2" name="Freeform 481">
                  <a:extLst>
                    <a:ext uri="{FF2B5EF4-FFF2-40B4-BE49-F238E27FC236}">
                      <a16:creationId xmlns:a16="http://schemas.microsoft.com/office/drawing/2014/main" id="{E313ABD4-9512-82E5-3D96-7710568B2306}"/>
                    </a:ext>
                  </a:extLst>
                </p:cNvPr>
                <p:cNvSpPr/>
                <p:nvPr/>
              </p:nvSpPr>
              <p:spPr>
                <a:xfrm>
                  <a:off x="9011087" y="4928968"/>
                  <a:ext cx="48000" cy="172692"/>
                </a:xfrm>
                <a:custGeom>
                  <a:avLst/>
                  <a:gdLst>
                    <a:gd name="connsiteX0" fmla="*/ 48000 w 48000"/>
                    <a:gd name="connsiteY0" fmla="*/ 169348 h 172692"/>
                    <a:gd name="connsiteX1" fmla="*/ 29212 w 48000"/>
                    <a:gd name="connsiteY1" fmla="*/ 172693 h 172692"/>
                    <a:gd name="connsiteX2" fmla="*/ 0 w 48000"/>
                    <a:gd name="connsiteY2" fmla="*/ 3351 h 172692"/>
                    <a:gd name="connsiteX3" fmla="*/ 18794 w 48000"/>
                    <a:gd name="connsiteY3" fmla="*/ 0 h 172692"/>
                    <a:gd name="connsiteX4" fmla="*/ 48000 w 48000"/>
                    <a:gd name="connsiteY4" fmla="*/ 169348 h 17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0" h="172692">
                      <a:moveTo>
                        <a:pt x="48000" y="169348"/>
                      </a:moveTo>
                      <a:lnTo>
                        <a:pt x="29212" y="172693"/>
                      </a:lnTo>
                      <a:lnTo>
                        <a:pt x="0" y="3351"/>
                      </a:lnTo>
                      <a:lnTo>
                        <a:pt x="18794" y="0"/>
                      </a:lnTo>
                      <a:lnTo>
                        <a:pt x="48000" y="169348"/>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3" name="Freeform 482">
                  <a:extLst>
                    <a:ext uri="{FF2B5EF4-FFF2-40B4-BE49-F238E27FC236}">
                      <a16:creationId xmlns:a16="http://schemas.microsoft.com/office/drawing/2014/main" id="{633A0BA7-14E3-9B41-F35A-D57C654783CD}"/>
                    </a:ext>
                  </a:extLst>
                </p:cNvPr>
                <p:cNvSpPr/>
                <p:nvPr/>
              </p:nvSpPr>
              <p:spPr>
                <a:xfrm>
                  <a:off x="9024620" y="4894796"/>
                  <a:ext cx="82863" cy="247208"/>
                </a:xfrm>
                <a:custGeom>
                  <a:avLst/>
                  <a:gdLst>
                    <a:gd name="connsiteX0" fmla="*/ 64446 w 82863"/>
                    <a:gd name="connsiteY0" fmla="*/ 247209 h 247208"/>
                    <a:gd name="connsiteX1" fmla="*/ 82863 w 82863"/>
                    <a:gd name="connsiteY1" fmla="*/ 242165 h 247208"/>
                    <a:gd name="connsiteX2" fmla="*/ 18423 w 82863"/>
                    <a:gd name="connsiteY2" fmla="*/ 0 h 247208"/>
                    <a:gd name="connsiteX3" fmla="*/ 0 w 82863"/>
                    <a:gd name="connsiteY3" fmla="*/ 5050 h 247208"/>
                    <a:gd name="connsiteX4" fmla="*/ 64446 w 82863"/>
                    <a:gd name="connsiteY4" fmla="*/ 247209 h 24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3" h="247208">
                      <a:moveTo>
                        <a:pt x="64446" y="247209"/>
                      </a:moveTo>
                      <a:lnTo>
                        <a:pt x="82863" y="242165"/>
                      </a:lnTo>
                      <a:lnTo>
                        <a:pt x="18423" y="0"/>
                      </a:lnTo>
                      <a:lnTo>
                        <a:pt x="0" y="5050"/>
                      </a:lnTo>
                      <a:lnTo>
                        <a:pt x="64446" y="24720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4" name="Freeform 483">
                  <a:extLst>
                    <a:ext uri="{FF2B5EF4-FFF2-40B4-BE49-F238E27FC236}">
                      <a16:creationId xmlns:a16="http://schemas.microsoft.com/office/drawing/2014/main" id="{A12C886A-21C0-AAFC-2085-6CE9C50ECACA}"/>
                    </a:ext>
                  </a:extLst>
                </p:cNvPr>
                <p:cNvSpPr/>
                <p:nvPr/>
              </p:nvSpPr>
              <p:spPr>
                <a:xfrm>
                  <a:off x="9034376" y="4931452"/>
                  <a:ext cx="62576" cy="171011"/>
                </a:xfrm>
                <a:custGeom>
                  <a:avLst/>
                  <a:gdLst>
                    <a:gd name="connsiteX0" fmla="*/ 62576 w 62576"/>
                    <a:gd name="connsiteY0" fmla="*/ 165974 h 171011"/>
                    <a:gd name="connsiteX1" fmla="*/ 44160 w 62576"/>
                    <a:gd name="connsiteY1" fmla="*/ 171012 h 171011"/>
                    <a:gd name="connsiteX2" fmla="*/ 0 w 62576"/>
                    <a:gd name="connsiteY2" fmla="*/ 5050 h 171011"/>
                    <a:gd name="connsiteX3" fmla="*/ 18417 w 62576"/>
                    <a:gd name="connsiteY3" fmla="*/ 0 h 171011"/>
                    <a:gd name="connsiteX4" fmla="*/ 62576 w 62576"/>
                    <a:gd name="connsiteY4" fmla="*/ 165974 h 17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76" h="171011">
                      <a:moveTo>
                        <a:pt x="62576" y="165974"/>
                      </a:moveTo>
                      <a:lnTo>
                        <a:pt x="44160" y="171012"/>
                      </a:lnTo>
                      <a:lnTo>
                        <a:pt x="0" y="5050"/>
                      </a:lnTo>
                      <a:lnTo>
                        <a:pt x="18417" y="0"/>
                      </a:lnTo>
                      <a:lnTo>
                        <a:pt x="62576" y="165974"/>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5" name="Freeform 484">
                  <a:extLst>
                    <a:ext uri="{FF2B5EF4-FFF2-40B4-BE49-F238E27FC236}">
                      <a16:creationId xmlns:a16="http://schemas.microsoft.com/office/drawing/2014/main" id="{7001755B-078E-56DB-43D8-3631A23E5DF6}"/>
                    </a:ext>
                  </a:extLst>
                </p:cNvPr>
                <p:cNvSpPr/>
                <p:nvPr/>
              </p:nvSpPr>
              <p:spPr>
                <a:xfrm>
                  <a:off x="9116048" y="5083020"/>
                  <a:ext cx="200860" cy="57049"/>
                </a:xfrm>
                <a:custGeom>
                  <a:avLst/>
                  <a:gdLst>
                    <a:gd name="connsiteX0" fmla="*/ 0 w 200860"/>
                    <a:gd name="connsiteY0" fmla="*/ 57049 h 57049"/>
                    <a:gd name="connsiteX1" fmla="*/ 175153 w 200860"/>
                    <a:gd name="connsiteY1" fmla="*/ 57049 h 57049"/>
                    <a:gd name="connsiteX2" fmla="*/ 200860 w 200860"/>
                    <a:gd name="connsiteY2" fmla="*/ 28516 h 57049"/>
                    <a:gd name="connsiteX3" fmla="*/ 200860 w 200860"/>
                    <a:gd name="connsiteY3" fmla="*/ 28516 h 57049"/>
                    <a:gd name="connsiteX4" fmla="*/ 175153 w 200860"/>
                    <a:gd name="connsiteY4" fmla="*/ 0 h 57049"/>
                    <a:gd name="connsiteX5" fmla="*/ 0 w 200860"/>
                    <a:gd name="connsiteY5" fmla="*/ 0 h 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0" h="57049">
                      <a:moveTo>
                        <a:pt x="0" y="57049"/>
                      </a:moveTo>
                      <a:lnTo>
                        <a:pt x="175153" y="57049"/>
                      </a:lnTo>
                      <a:cubicBezTo>
                        <a:pt x="189351" y="57049"/>
                        <a:pt x="200860" y="44272"/>
                        <a:pt x="200860" y="28516"/>
                      </a:cubicBezTo>
                      <a:lnTo>
                        <a:pt x="200860" y="28516"/>
                      </a:lnTo>
                      <a:cubicBezTo>
                        <a:pt x="200860" y="12760"/>
                        <a:pt x="189351" y="0"/>
                        <a:pt x="175153" y="0"/>
                      </a:cubicBezTo>
                      <a:lnTo>
                        <a:pt x="0" y="0"/>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6" name="Freeform 485">
                  <a:extLst>
                    <a:ext uri="{FF2B5EF4-FFF2-40B4-BE49-F238E27FC236}">
                      <a16:creationId xmlns:a16="http://schemas.microsoft.com/office/drawing/2014/main" id="{F8A1F91E-E7C7-3E3D-2C57-12007EE6EEF3}"/>
                    </a:ext>
                  </a:extLst>
                </p:cNvPr>
                <p:cNvSpPr/>
                <p:nvPr/>
              </p:nvSpPr>
              <p:spPr>
                <a:xfrm>
                  <a:off x="9116048" y="5085982"/>
                  <a:ext cx="195002" cy="51120"/>
                </a:xfrm>
                <a:custGeom>
                  <a:avLst/>
                  <a:gdLst>
                    <a:gd name="connsiteX0" fmla="*/ 0 w 195002"/>
                    <a:gd name="connsiteY0" fmla="*/ 51121 h 51120"/>
                    <a:gd name="connsiteX1" fmla="*/ 169637 w 195002"/>
                    <a:gd name="connsiteY1" fmla="*/ 51121 h 51120"/>
                    <a:gd name="connsiteX2" fmla="*/ 195003 w 195002"/>
                    <a:gd name="connsiteY2" fmla="*/ 25554 h 51120"/>
                    <a:gd name="connsiteX3" fmla="*/ 195003 w 195002"/>
                    <a:gd name="connsiteY3" fmla="*/ 25554 h 51120"/>
                    <a:gd name="connsiteX4" fmla="*/ 169637 w 195002"/>
                    <a:gd name="connsiteY4" fmla="*/ 0 h 51120"/>
                    <a:gd name="connsiteX5" fmla="*/ 0 w 195002"/>
                    <a:gd name="connsiteY5" fmla="*/ 0 h 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2" h="51120">
                      <a:moveTo>
                        <a:pt x="0" y="51121"/>
                      </a:moveTo>
                      <a:lnTo>
                        <a:pt x="169637" y="51121"/>
                      </a:lnTo>
                      <a:cubicBezTo>
                        <a:pt x="183700" y="51056"/>
                        <a:pt x="195050" y="39618"/>
                        <a:pt x="195003" y="25554"/>
                      </a:cubicBezTo>
                      <a:lnTo>
                        <a:pt x="195003" y="25554"/>
                      </a:lnTo>
                      <a:cubicBezTo>
                        <a:pt x="195044" y="11497"/>
                        <a:pt x="183694" y="59"/>
                        <a:pt x="169637"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7" name="Freeform 486">
                  <a:extLst>
                    <a:ext uri="{FF2B5EF4-FFF2-40B4-BE49-F238E27FC236}">
                      <a16:creationId xmlns:a16="http://schemas.microsoft.com/office/drawing/2014/main" id="{1B434B99-322E-2514-C017-3DF53421C3E6}"/>
                    </a:ext>
                  </a:extLst>
                </p:cNvPr>
                <p:cNvSpPr/>
                <p:nvPr/>
              </p:nvSpPr>
              <p:spPr>
                <a:xfrm>
                  <a:off x="9096953" y="5049567"/>
                  <a:ext cx="184414" cy="33482"/>
                </a:xfrm>
                <a:custGeom>
                  <a:avLst/>
                  <a:gdLst>
                    <a:gd name="connsiteX0" fmla="*/ 0 w 184414"/>
                    <a:gd name="connsiteY0" fmla="*/ 33483 h 33482"/>
                    <a:gd name="connsiteX1" fmla="*/ 167926 w 184414"/>
                    <a:gd name="connsiteY1" fmla="*/ 33483 h 33482"/>
                    <a:gd name="connsiteX2" fmla="*/ 184414 w 184414"/>
                    <a:gd name="connsiteY2" fmla="*/ 16741 h 33482"/>
                    <a:gd name="connsiteX3" fmla="*/ 184414 w 184414"/>
                    <a:gd name="connsiteY3" fmla="*/ 16741 h 33482"/>
                    <a:gd name="connsiteX4" fmla="*/ 167926 w 184414"/>
                    <a:gd name="connsiteY4" fmla="*/ 0 h 33482"/>
                    <a:gd name="connsiteX5" fmla="*/ 0 w 184414"/>
                    <a:gd name="connsiteY5" fmla="*/ 0 h 3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14" h="33482">
                      <a:moveTo>
                        <a:pt x="0" y="33483"/>
                      </a:moveTo>
                      <a:lnTo>
                        <a:pt x="167926" y="33483"/>
                      </a:lnTo>
                      <a:cubicBezTo>
                        <a:pt x="177099" y="33412"/>
                        <a:pt x="184485" y="25914"/>
                        <a:pt x="184414" y="16741"/>
                      </a:cubicBezTo>
                      <a:lnTo>
                        <a:pt x="184414" y="16741"/>
                      </a:lnTo>
                      <a:cubicBezTo>
                        <a:pt x="184485" y="7568"/>
                        <a:pt x="177099" y="71"/>
                        <a:pt x="167926" y="0"/>
                      </a:cubicBezTo>
                      <a:lnTo>
                        <a:pt x="0" y="0"/>
                      </a:ln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8" name="Freeform 487">
                  <a:extLst>
                    <a:ext uri="{FF2B5EF4-FFF2-40B4-BE49-F238E27FC236}">
                      <a16:creationId xmlns:a16="http://schemas.microsoft.com/office/drawing/2014/main" id="{20312FF3-0812-8963-5B64-5A7B4CB5893F}"/>
                    </a:ext>
                  </a:extLst>
                </p:cNvPr>
                <p:cNvSpPr/>
                <p:nvPr/>
              </p:nvSpPr>
              <p:spPr>
                <a:xfrm>
                  <a:off x="9096953" y="5052186"/>
                  <a:ext cx="169631" cy="28197"/>
                </a:xfrm>
                <a:custGeom>
                  <a:avLst/>
                  <a:gdLst>
                    <a:gd name="connsiteX0" fmla="*/ 0 w 169631"/>
                    <a:gd name="connsiteY0" fmla="*/ 28197 h 28197"/>
                    <a:gd name="connsiteX1" fmla="*/ 154471 w 169631"/>
                    <a:gd name="connsiteY1" fmla="*/ 28197 h 28197"/>
                    <a:gd name="connsiteX2" fmla="*/ 169631 w 169631"/>
                    <a:gd name="connsiteY2" fmla="*/ 14093 h 28197"/>
                    <a:gd name="connsiteX3" fmla="*/ 169631 w 169631"/>
                    <a:gd name="connsiteY3" fmla="*/ 14093 h 28197"/>
                    <a:gd name="connsiteX4" fmla="*/ 154471 w 169631"/>
                    <a:gd name="connsiteY4" fmla="*/ 0 h 28197"/>
                    <a:gd name="connsiteX5" fmla="*/ 0 w 169631"/>
                    <a:gd name="connsiteY5" fmla="*/ 0 h 2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631" h="28197">
                      <a:moveTo>
                        <a:pt x="0" y="28197"/>
                      </a:moveTo>
                      <a:lnTo>
                        <a:pt x="154471" y="28197"/>
                      </a:lnTo>
                      <a:cubicBezTo>
                        <a:pt x="162841" y="28197"/>
                        <a:pt x="169631" y="21885"/>
                        <a:pt x="169631" y="14093"/>
                      </a:cubicBezTo>
                      <a:lnTo>
                        <a:pt x="169631" y="14093"/>
                      </a:lnTo>
                      <a:cubicBezTo>
                        <a:pt x="169631" y="6306"/>
                        <a:pt x="162841" y="0"/>
                        <a:pt x="154471"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9" name="Freeform 488">
                  <a:extLst>
                    <a:ext uri="{FF2B5EF4-FFF2-40B4-BE49-F238E27FC236}">
                      <a16:creationId xmlns:a16="http://schemas.microsoft.com/office/drawing/2014/main" id="{3CCFF46F-B3B3-80A3-13BC-1C15517393E8}"/>
                    </a:ext>
                  </a:extLst>
                </p:cNvPr>
                <p:cNvSpPr/>
                <p:nvPr/>
              </p:nvSpPr>
              <p:spPr>
                <a:xfrm>
                  <a:off x="9043821" y="4877281"/>
                  <a:ext cx="99911" cy="174586"/>
                </a:xfrm>
                <a:custGeom>
                  <a:avLst/>
                  <a:gdLst>
                    <a:gd name="connsiteX0" fmla="*/ 99911 w 99911"/>
                    <a:gd name="connsiteY0" fmla="*/ 163172 h 174586"/>
                    <a:gd name="connsiteX1" fmla="*/ 82615 w 99911"/>
                    <a:gd name="connsiteY1" fmla="*/ 157208 h 174586"/>
                    <a:gd name="connsiteX2" fmla="*/ 76215 w 99911"/>
                    <a:gd name="connsiteY2" fmla="*/ 174586 h 174586"/>
                    <a:gd name="connsiteX3" fmla="*/ 0 w 99911"/>
                    <a:gd name="connsiteY3" fmla="*/ 11420 h 174586"/>
                    <a:gd name="connsiteX4" fmla="*/ 16305 w 99911"/>
                    <a:gd name="connsiteY4" fmla="*/ 17856 h 174586"/>
                    <a:gd name="connsiteX5" fmla="*/ 23696 w 99911"/>
                    <a:gd name="connsiteY5" fmla="*/ 0 h 17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11" h="174586">
                      <a:moveTo>
                        <a:pt x="99911" y="163172"/>
                      </a:moveTo>
                      <a:cubicBezTo>
                        <a:pt x="99911" y="163172"/>
                        <a:pt x="94378" y="151309"/>
                        <a:pt x="82615" y="157208"/>
                      </a:cubicBezTo>
                      <a:cubicBezTo>
                        <a:pt x="70752" y="163166"/>
                        <a:pt x="76215" y="174586"/>
                        <a:pt x="76215" y="174586"/>
                      </a:cubicBezTo>
                      <a:lnTo>
                        <a:pt x="0" y="11420"/>
                      </a:lnTo>
                      <a:cubicBezTo>
                        <a:pt x="0" y="11420"/>
                        <a:pt x="3539" y="24015"/>
                        <a:pt x="16305" y="17856"/>
                      </a:cubicBezTo>
                      <a:cubicBezTo>
                        <a:pt x="29165" y="11656"/>
                        <a:pt x="23696" y="0"/>
                        <a:pt x="23696" y="0"/>
                      </a:cubicBez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0" name="Freeform 489">
                  <a:extLst>
                    <a:ext uri="{FF2B5EF4-FFF2-40B4-BE49-F238E27FC236}">
                      <a16:creationId xmlns:a16="http://schemas.microsoft.com/office/drawing/2014/main" id="{F17CD3E9-C17C-60E8-A1D8-65274F3C9CA0}"/>
                    </a:ext>
                  </a:extLst>
                </p:cNvPr>
                <p:cNvSpPr/>
                <p:nvPr/>
              </p:nvSpPr>
              <p:spPr>
                <a:xfrm>
                  <a:off x="9043048" y="4890212"/>
                  <a:ext cx="77760" cy="160145"/>
                </a:xfrm>
                <a:custGeom>
                  <a:avLst/>
                  <a:gdLst>
                    <a:gd name="connsiteX0" fmla="*/ 77760 w 77760"/>
                    <a:gd name="connsiteY0" fmla="*/ 158317 h 160145"/>
                    <a:gd name="connsiteX1" fmla="*/ 73944 w 77760"/>
                    <a:gd name="connsiteY1" fmla="*/ 160146 h 160145"/>
                    <a:gd name="connsiteX2" fmla="*/ 0 w 77760"/>
                    <a:gd name="connsiteY2" fmla="*/ 1835 h 160145"/>
                    <a:gd name="connsiteX3" fmla="*/ 3817 w 77760"/>
                    <a:gd name="connsiteY3" fmla="*/ 0 h 160145"/>
                    <a:gd name="connsiteX4" fmla="*/ 77760 w 77760"/>
                    <a:gd name="connsiteY4" fmla="*/ 158317 h 16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0" h="160145">
                      <a:moveTo>
                        <a:pt x="77760" y="158317"/>
                      </a:moveTo>
                      <a:lnTo>
                        <a:pt x="73944" y="160146"/>
                      </a:lnTo>
                      <a:lnTo>
                        <a:pt x="0" y="1835"/>
                      </a:lnTo>
                      <a:lnTo>
                        <a:pt x="3817" y="0"/>
                      </a:lnTo>
                      <a:lnTo>
                        <a:pt x="77760" y="158317"/>
                      </a:lnTo>
                      <a:close/>
                    </a:path>
                  </a:pathLst>
                </a:custGeom>
                <a:solidFill>
                  <a:srgbClr val="2798F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1" name="Freeform 490">
                  <a:extLst>
                    <a:ext uri="{FF2B5EF4-FFF2-40B4-BE49-F238E27FC236}">
                      <a16:creationId xmlns:a16="http://schemas.microsoft.com/office/drawing/2014/main" id="{153210CC-AEF5-EA5F-7557-48FEF5DFF865}"/>
                    </a:ext>
                  </a:extLst>
                </p:cNvPr>
                <p:cNvSpPr/>
                <p:nvPr/>
              </p:nvSpPr>
              <p:spPr>
                <a:xfrm>
                  <a:off x="9066744" y="4878792"/>
                  <a:ext cx="77766" cy="160151"/>
                </a:xfrm>
                <a:custGeom>
                  <a:avLst/>
                  <a:gdLst>
                    <a:gd name="connsiteX0" fmla="*/ 77766 w 77766"/>
                    <a:gd name="connsiteY0" fmla="*/ 158329 h 160151"/>
                    <a:gd name="connsiteX1" fmla="*/ 73944 w 77766"/>
                    <a:gd name="connsiteY1" fmla="*/ 160151 h 160151"/>
                    <a:gd name="connsiteX2" fmla="*/ 0 w 77766"/>
                    <a:gd name="connsiteY2" fmla="*/ 1840 h 160151"/>
                    <a:gd name="connsiteX3" fmla="*/ 3817 w 77766"/>
                    <a:gd name="connsiteY3" fmla="*/ 0 h 160151"/>
                    <a:gd name="connsiteX4" fmla="*/ 77766 w 77766"/>
                    <a:gd name="connsiteY4" fmla="*/ 158329 h 16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6" h="160151">
                      <a:moveTo>
                        <a:pt x="77766" y="158329"/>
                      </a:moveTo>
                      <a:lnTo>
                        <a:pt x="73944" y="160151"/>
                      </a:lnTo>
                      <a:lnTo>
                        <a:pt x="0" y="1840"/>
                      </a:lnTo>
                      <a:lnTo>
                        <a:pt x="3817" y="0"/>
                      </a:lnTo>
                      <a:lnTo>
                        <a:pt x="77766" y="158329"/>
                      </a:lnTo>
                      <a:close/>
                    </a:path>
                  </a:pathLst>
                </a:custGeom>
                <a:solidFill>
                  <a:srgbClr val="2798F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2" name="Freeform 491">
                  <a:extLst>
                    <a:ext uri="{FF2B5EF4-FFF2-40B4-BE49-F238E27FC236}">
                      <a16:creationId xmlns:a16="http://schemas.microsoft.com/office/drawing/2014/main" id="{11224C3D-BFD1-CA3C-B28A-5ECCA014C9FC}"/>
                    </a:ext>
                  </a:extLst>
                </p:cNvPr>
                <p:cNvSpPr/>
                <p:nvPr/>
              </p:nvSpPr>
              <p:spPr>
                <a:xfrm>
                  <a:off x="9076017" y="4877759"/>
                  <a:ext cx="102547" cy="173618"/>
                </a:xfrm>
                <a:custGeom>
                  <a:avLst/>
                  <a:gdLst>
                    <a:gd name="connsiteX0" fmla="*/ 102548 w 102547"/>
                    <a:gd name="connsiteY0" fmla="*/ 161797 h 173618"/>
                    <a:gd name="connsiteX1" fmla="*/ 85146 w 102547"/>
                    <a:gd name="connsiteY1" fmla="*/ 156140 h 173618"/>
                    <a:gd name="connsiteX2" fmla="*/ 79046 w 102547"/>
                    <a:gd name="connsiteY2" fmla="*/ 173619 h 173618"/>
                    <a:gd name="connsiteX3" fmla="*/ 0 w 102547"/>
                    <a:gd name="connsiteY3" fmla="*/ 11851 h 173618"/>
                    <a:gd name="connsiteX4" fmla="*/ 16429 w 102547"/>
                    <a:gd name="connsiteY4" fmla="*/ 17986 h 173618"/>
                    <a:gd name="connsiteX5" fmla="*/ 23507 w 102547"/>
                    <a:gd name="connsiteY5" fmla="*/ 0 h 1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47" h="173618">
                      <a:moveTo>
                        <a:pt x="102548" y="161797"/>
                      </a:moveTo>
                      <a:cubicBezTo>
                        <a:pt x="102548" y="161797"/>
                        <a:pt x="96802" y="149999"/>
                        <a:pt x="85146" y="156140"/>
                      </a:cubicBezTo>
                      <a:cubicBezTo>
                        <a:pt x="73389" y="162299"/>
                        <a:pt x="79046" y="173619"/>
                        <a:pt x="79046" y="173619"/>
                      </a:cubicBezTo>
                      <a:lnTo>
                        <a:pt x="0" y="11851"/>
                      </a:lnTo>
                      <a:cubicBezTo>
                        <a:pt x="0" y="11851"/>
                        <a:pt x="3769" y="24375"/>
                        <a:pt x="16429" y="17986"/>
                      </a:cubicBezTo>
                      <a:cubicBezTo>
                        <a:pt x="29088" y="11597"/>
                        <a:pt x="23507" y="0"/>
                        <a:pt x="23507" y="0"/>
                      </a:cubicBez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3" name="Freeform 492">
                  <a:extLst>
                    <a:ext uri="{FF2B5EF4-FFF2-40B4-BE49-F238E27FC236}">
                      <a16:creationId xmlns:a16="http://schemas.microsoft.com/office/drawing/2014/main" id="{A7034333-5959-F7ED-0229-922151F87F91}"/>
                    </a:ext>
                  </a:extLst>
                </p:cNvPr>
                <p:cNvSpPr/>
                <p:nvPr/>
              </p:nvSpPr>
              <p:spPr>
                <a:xfrm>
                  <a:off x="9075304" y="4891061"/>
                  <a:ext cx="80479" cy="158865"/>
                </a:xfrm>
                <a:custGeom>
                  <a:avLst/>
                  <a:gdLst>
                    <a:gd name="connsiteX0" fmla="*/ 80480 w 80479"/>
                    <a:gd name="connsiteY0" fmla="*/ 156960 h 158865"/>
                    <a:gd name="connsiteX1" fmla="*/ 76699 w 80479"/>
                    <a:gd name="connsiteY1" fmla="*/ 158865 h 158865"/>
                    <a:gd name="connsiteX2" fmla="*/ 0 w 80479"/>
                    <a:gd name="connsiteY2" fmla="*/ 1905 h 158865"/>
                    <a:gd name="connsiteX3" fmla="*/ 3787 w 80479"/>
                    <a:gd name="connsiteY3" fmla="*/ 0 h 158865"/>
                    <a:gd name="connsiteX4" fmla="*/ 80480 w 80479"/>
                    <a:gd name="connsiteY4" fmla="*/ 156960 h 15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9" h="158865">
                      <a:moveTo>
                        <a:pt x="80480" y="156960"/>
                      </a:moveTo>
                      <a:lnTo>
                        <a:pt x="76699" y="158865"/>
                      </a:lnTo>
                      <a:lnTo>
                        <a:pt x="0" y="1905"/>
                      </a:lnTo>
                      <a:lnTo>
                        <a:pt x="3787" y="0"/>
                      </a:lnTo>
                      <a:lnTo>
                        <a:pt x="80480" y="156960"/>
                      </a:ln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4" name="Freeform 493">
                  <a:extLst>
                    <a:ext uri="{FF2B5EF4-FFF2-40B4-BE49-F238E27FC236}">
                      <a16:creationId xmlns:a16="http://schemas.microsoft.com/office/drawing/2014/main" id="{B193BEFD-9840-E24E-2E03-C388CC8E91D3}"/>
                    </a:ext>
                  </a:extLst>
                </p:cNvPr>
                <p:cNvSpPr/>
                <p:nvPr/>
              </p:nvSpPr>
              <p:spPr>
                <a:xfrm>
                  <a:off x="9098805" y="4879222"/>
                  <a:ext cx="80473" cy="158877"/>
                </a:xfrm>
                <a:custGeom>
                  <a:avLst/>
                  <a:gdLst>
                    <a:gd name="connsiteX0" fmla="*/ 80474 w 80473"/>
                    <a:gd name="connsiteY0" fmla="*/ 156978 h 158877"/>
                    <a:gd name="connsiteX1" fmla="*/ 76693 w 80473"/>
                    <a:gd name="connsiteY1" fmla="*/ 158877 h 158877"/>
                    <a:gd name="connsiteX2" fmla="*/ 0 w 80473"/>
                    <a:gd name="connsiteY2" fmla="*/ 1905 h 158877"/>
                    <a:gd name="connsiteX3" fmla="*/ 3775 w 80473"/>
                    <a:gd name="connsiteY3" fmla="*/ 0 h 158877"/>
                    <a:gd name="connsiteX4" fmla="*/ 80474 w 80473"/>
                    <a:gd name="connsiteY4" fmla="*/ 156978 h 15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3" h="158877">
                      <a:moveTo>
                        <a:pt x="80474" y="156978"/>
                      </a:moveTo>
                      <a:lnTo>
                        <a:pt x="76693" y="158877"/>
                      </a:lnTo>
                      <a:lnTo>
                        <a:pt x="0" y="1905"/>
                      </a:lnTo>
                      <a:lnTo>
                        <a:pt x="3775" y="0"/>
                      </a:lnTo>
                      <a:lnTo>
                        <a:pt x="80474" y="156978"/>
                      </a:ln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5" name="Freeform 494">
                  <a:extLst>
                    <a:ext uri="{FF2B5EF4-FFF2-40B4-BE49-F238E27FC236}">
                      <a16:creationId xmlns:a16="http://schemas.microsoft.com/office/drawing/2014/main" id="{8277AFB9-E487-F55B-BA34-33FAB5F59257}"/>
                    </a:ext>
                  </a:extLst>
                </p:cNvPr>
                <p:cNvSpPr/>
                <p:nvPr/>
              </p:nvSpPr>
              <p:spPr>
                <a:xfrm>
                  <a:off x="9178717" y="4871011"/>
                  <a:ext cx="28493" cy="180915"/>
                </a:xfrm>
                <a:custGeom>
                  <a:avLst/>
                  <a:gdLst>
                    <a:gd name="connsiteX0" fmla="*/ 28494 w 28493"/>
                    <a:gd name="connsiteY0" fmla="*/ 180597 h 180915"/>
                    <a:gd name="connsiteX1" fmla="*/ 15245 w 28493"/>
                    <a:gd name="connsiteY1" fmla="*/ 167832 h 180915"/>
                    <a:gd name="connsiteX2" fmla="*/ 2267 w 28493"/>
                    <a:gd name="connsiteY2" fmla="*/ 180916 h 180915"/>
                    <a:gd name="connsiteX3" fmla="*/ 90 w 28493"/>
                    <a:gd name="connsiteY3" fmla="*/ 324 h 180915"/>
                    <a:gd name="connsiteX4" fmla="*/ 12283 w 28493"/>
                    <a:gd name="connsiteY4" fmla="*/ 13090 h 180915"/>
                    <a:gd name="connsiteX5" fmla="*/ 26335 w 28493"/>
                    <a:gd name="connsiteY5" fmla="*/ 0 h 18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3" h="180915">
                      <a:moveTo>
                        <a:pt x="28494" y="180597"/>
                      </a:moveTo>
                      <a:cubicBezTo>
                        <a:pt x="28494" y="180597"/>
                        <a:pt x="28340" y="167472"/>
                        <a:pt x="15245" y="167832"/>
                      </a:cubicBezTo>
                      <a:cubicBezTo>
                        <a:pt x="2013" y="168215"/>
                        <a:pt x="2267" y="180916"/>
                        <a:pt x="2267" y="180916"/>
                      </a:cubicBezTo>
                      <a:lnTo>
                        <a:pt x="90" y="324"/>
                      </a:lnTo>
                      <a:cubicBezTo>
                        <a:pt x="90" y="324"/>
                        <a:pt x="-1851" y="13273"/>
                        <a:pt x="12283" y="13090"/>
                      </a:cubicBezTo>
                      <a:cubicBezTo>
                        <a:pt x="26417" y="12907"/>
                        <a:pt x="26335" y="0"/>
                        <a:pt x="26335" y="0"/>
                      </a:cubicBez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6" name="Freeform 495">
                  <a:extLst>
                    <a:ext uri="{FF2B5EF4-FFF2-40B4-BE49-F238E27FC236}">
                      <a16:creationId xmlns:a16="http://schemas.microsoft.com/office/drawing/2014/main" id="{C676A6AD-20FF-1265-4681-46C59EF988F4}"/>
                    </a:ext>
                  </a:extLst>
                </p:cNvPr>
                <p:cNvSpPr/>
                <p:nvPr/>
              </p:nvSpPr>
              <p:spPr>
                <a:xfrm>
                  <a:off x="9176754" y="4873996"/>
                  <a:ext cx="6317" cy="175264"/>
                </a:xfrm>
                <a:custGeom>
                  <a:avLst/>
                  <a:gdLst>
                    <a:gd name="connsiteX0" fmla="*/ 6318 w 6317"/>
                    <a:gd name="connsiteY0" fmla="*/ 175217 h 175264"/>
                    <a:gd name="connsiteX1" fmla="*/ 2100 w 6317"/>
                    <a:gd name="connsiteY1" fmla="*/ 175265 h 175264"/>
                    <a:gd name="connsiteX2" fmla="*/ 0 w 6317"/>
                    <a:gd name="connsiteY2" fmla="*/ 65 h 175264"/>
                    <a:gd name="connsiteX3" fmla="*/ 4224 w 6317"/>
                    <a:gd name="connsiteY3" fmla="*/ 0 h 175264"/>
                    <a:gd name="connsiteX4" fmla="*/ 6318 w 6317"/>
                    <a:gd name="connsiteY4" fmla="*/ 175217 h 17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7" h="175264">
                      <a:moveTo>
                        <a:pt x="6318" y="175217"/>
                      </a:moveTo>
                      <a:lnTo>
                        <a:pt x="2100" y="175265"/>
                      </a:lnTo>
                      <a:lnTo>
                        <a:pt x="0" y="65"/>
                      </a:lnTo>
                      <a:lnTo>
                        <a:pt x="4224" y="0"/>
                      </a:lnTo>
                      <a:lnTo>
                        <a:pt x="6318" y="175217"/>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7" name="Freeform 496">
                  <a:extLst>
                    <a:ext uri="{FF2B5EF4-FFF2-40B4-BE49-F238E27FC236}">
                      <a16:creationId xmlns:a16="http://schemas.microsoft.com/office/drawing/2014/main" id="{34E9A9FA-4437-58D9-262A-188223D544D7}"/>
                    </a:ext>
                  </a:extLst>
                </p:cNvPr>
                <p:cNvSpPr/>
                <p:nvPr/>
              </p:nvSpPr>
              <p:spPr>
                <a:xfrm>
                  <a:off x="9202975" y="4873677"/>
                  <a:ext cx="6323" cy="175264"/>
                </a:xfrm>
                <a:custGeom>
                  <a:avLst/>
                  <a:gdLst>
                    <a:gd name="connsiteX0" fmla="*/ 6324 w 6323"/>
                    <a:gd name="connsiteY0" fmla="*/ 175206 h 175264"/>
                    <a:gd name="connsiteX1" fmla="*/ 2100 w 6323"/>
                    <a:gd name="connsiteY1" fmla="*/ 175265 h 175264"/>
                    <a:gd name="connsiteX2" fmla="*/ 0 w 6323"/>
                    <a:gd name="connsiteY2" fmla="*/ 47 h 175264"/>
                    <a:gd name="connsiteX3" fmla="*/ 4224 w 6323"/>
                    <a:gd name="connsiteY3" fmla="*/ 0 h 175264"/>
                    <a:gd name="connsiteX4" fmla="*/ 6324 w 6323"/>
                    <a:gd name="connsiteY4" fmla="*/ 175206 h 17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 h="175264">
                      <a:moveTo>
                        <a:pt x="6324" y="175206"/>
                      </a:moveTo>
                      <a:lnTo>
                        <a:pt x="2100" y="175265"/>
                      </a:lnTo>
                      <a:lnTo>
                        <a:pt x="0" y="47"/>
                      </a:lnTo>
                      <a:lnTo>
                        <a:pt x="4224" y="0"/>
                      </a:lnTo>
                      <a:lnTo>
                        <a:pt x="6324" y="175206"/>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8" name="Freeform 497">
                  <a:extLst>
                    <a:ext uri="{FF2B5EF4-FFF2-40B4-BE49-F238E27FC236}">
                      <a16:creationId xmlns:a16="http://schemas.microsoft.com/office/drawing/2014/main" id="{03C7E92B-901E-6A8D-C6F0-87CD97EA431E}"/>
                    </a:ext>
                  </a:extLst>
                </p:cNvPr>
                <p:cNvSpPr/>
                <p:nvPr/>
              </p:nvSpPr>
              <p:spPr>
                <a:xfrm>
                  <a:off x="8666776" y="4791941"/>
                  <a:ext cx="310038" cy="67189"/>
                </a:xfrm>
                <a:custGeom>
                  <a:avLst/>
                  <a:gdLst>
                    <a:gd name="connsiteX0" fmla="*/ 0 w 310038"/>
                    <a:gd name="connsiteY0" fmla="*/ 0 h 67189"/>
                    <a:gd name="connsiteX1" fmla="*/ 310039 w 310038"/>
                    <a:gd name="connsiteY1" fmla="*/ 0 h 67189"/>
                    <a:gd name="connsiteX2" fmla="*/ 310039 w 310038"/>
                    <a:gd name="connsiteY2" fmla="*/ 67189 h 67189"/>
                    <a:gd name="connsiteX3" fmla="*/ 0 w 310038"/>
                    <a:gd name="connsiteY3" fmla="*/ 67189 h 67189"/>
                  </a:gdLst>
                  <a:ahLst/>
                  <a:cxnLst>
                    <a:cxn ang="0">
                      <a:pos x="connsiteX0" y="connsiteY0"/>
                    </a:cxn>
                    <a:cxn ang="0">
                      <a:pos x="connsiteX1" y="connsiteY1"/>
                    </a:cxn>
                    <a:cxn ang="0">
                      <a:pos x="connsiteX2" y="connsiteY2"/>
                    </a:cxn>
                    <a:cxn ang="0">
                      <a:pos x="connsiteX3" y="connsiteY3"/>
                    </a:cxn>
                  </a:cxnLst>
                  <a:rect l="l" t="t" r="r" b="b"/>
                  <a:pathLst>
                    <a:path w="310038" h="67189">
                      <a:moveTo>
                        <a:pt x="0" y="0"/>
                      </a:moveTo>
                      <a:lnTo>
                        <a:pt x="310039" y="0"/>
                      </a:lnTo>
                      <a:lnTo>
                        <a:pt x="310039" y="67189"/>
                      </a:lnTo>
                      <a:lnTo>
                        <a:pt x="0" y="67189"/>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9" name="Freeform 498">
                  <a:extLst>
                    <a:ext uri="{FF2B5EF4-FFF2-40B4-BE49-F238E27FC236}">
                      <a16:creationId xmlns:a16="http://schemas.microsoft.com/office/drawing/2014/main" id="{7BCB578D-C8DA-ED17-0C52-88CAE555DACE}"/>
                    </a:ext>
                  </a:extLst>
                </p:cNvPr>
                <p:cNvSpPr/>
                <p:nvPr/>
              </p:nvSpPr>
              <p:spPr>
                <a:xfrm>
                  <a:off x="8691309" y="4726155"/>
                  <a:ext cx="310044" cy="65785"/>
                </a:xfrm>
                <a:custGeom>
                  <a:avLst/>
                  <a:gdLst>
                    <a:gd name="connsiteX0" fmla="*/ 0 w 310044"/>
                    <a:gd name="connsiteY0" fmla="*/ 0 h 65785"/>
                    <a:gd name="connsiteX1" fmla="*/ 310045 w 310044"/>
                    <a:gd name="connsiteY1" fmla="*/ 0 h 65785"/>
                    <a:gd name="connsiteX2" fmla="*/ 310045 w 310044"/>
                    <a:gd name="connsiteY2" fmla="*/ 65785 h 65785"/>
                    <a:gd name="connsiteX3" fmla="*/ 0 w 310044"/>
                    <a:gd name="connsiteY3" fmla="*/ 65785 h 65785"/>
                  </a:gdLst>
                  <a:ahLst/>
                  <a:cxnLst>
                    <a:cxn ang="0">
                      <a:pos x="connsiteX0" y="connsiteY0"/>
                    </a:cxn>
                    <a:cxn ang="0">
                      <a:pos x="connsiteX1" y="connsiteY1"/>
                    </a:cxn>
                    <a:cxn ang="0">
                      <a:pos x="connsiteX2" y="connsiteY2"/>
                    </a:cxn>
                    <a:cxn ang="0">
                      <a:pos x="connsiteX3" y="connsiteY3"/>
                    </a:cxn>
                  </a:cxnLst>
                  <a:rect l="l" t="t" r="r" b="b"/>
                  <a:pathLst>
                    <a:path w="310044" h="65785">
                      <a:moveTo>
                        <a:pt x="0" y="0"/>
                      </a:moveTo>
                      <a:lnTo>
                        <a:pt x="310045" y="0"/>
                      </a:lnTo>
                      <a:lnTo>
                        <a:pt x="310045" y="65785"/>
                      </a:lnTo>
                      <a:lnTo>
                        <a:pt x="0" y="65785"/>
                      </a:lnTo>
                      <a:close/>
                    </a:path>
                  </a:pathLst>
                </a:custGeom>
                <a:solidFill>
                  <a:schemeClr val="accent1">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0" name="Freeform 499">
                  <a:extLst>
                    <a:ext uri="{FF2B5EF4-FFF2-40B4-BE49-F238E27FC236}">
                      <a16:creationId xmlns:a16="http://schemas.microsoft.com/office/drawing/2014/main" id="{69C2EEFC-9E69-39CA-4C59-AC1B8F0AB868}"/>
                    </a:ext>
                  </a:extLst>
                </p:cNvPr>
                <p:cNvSpPr/>
                <p:nvPr/>
              </p:nvSpPr>
              <p:spPr>
                <a:xfrm>
                  <a:off x="8666776" y="4659580"/>
                  <a:ext cx="310038" cy="66575"/>
                </a:xfrm>
                <a:custGeom>
                  <a:avLst/>
                  <a:gdLst>
                    <a:gd name="connsiteX0" fmla="*/ 0 w 310038"/>
                    <a:gd name="connsiteY0" fmla="*/ 0 h 66575"/>
                    <a:gd name="connsiteX1" fmla="*/ 310039 w 310038"/>
                    <a:gd name="connsiteY1" fmla="*/ 0 h 66575"/>
                    <a:gd name="connsiteX2" fmla="*/ 310039 w 310038"/>
                    <a:gd name="connsiteY2" fmla="*/ 66576 h 66575"/>
                    <a:gd name="connsiteX3" fmla="*/ 0 w 310038"/>
                    <a:gd name="connsiteY3" fmla="*/ 66576 h 66575"/>
                  </a:gdLst>
                  <a:ahLst/>
                  <a:cxnLst>
                    <a:cxn ang="0">
                      <a:pos x="connsiteX0" y="connsiteY0"/>
                    </a:cxn>
                    <a:cxn ang="0">
                      <a:pos x="connsiteX1" y="connsiteY1"/>
                    </a:cxn>
                    <a:cxn ang="0">
                      <a:pos x="connsiteX2" y="connsiteY2"/>
                    </a:cxn>
                    <a:cxn ang="0">
                      <a:pos x="connsiteX3" y="connsiteY3"/>
                    </a:cxn>
                  </a:cxnLst>
                  <a:rect l="l" t="t" r="r" b="b"/>
                  <a:pathLst>
                    <a:path w="310038" h="66575">
                      <a:moveTo>
                        <a:pt x="0" y="0"/>
                      </a:moveTo>
                      <a:lnTo>
                        <a:pt x="310039" y="0"/>
                      </a:lnTo>
                      <a:lnTo>
                        <a:pt x="310039" y="66576"/>
                      </a:lnTo>
                      <a:lnTo>
                        <a:pt x="0" y="66576"/>
                      </a:lnTo>
                      <a:close/>
                    </a:path>
                  </a:pathLst>
                </a:custGeom>
                <a:solidFill>
                  <a:schemeClr val="accent1">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1" name="Freeform 500">
                  <a:extLst>
                    <a:ext uri="{FF2B5EF4-FFF2-40B4-BE49-F238E27FC236}">
                      <a16:creationId xmlns:a16="http://schemas.microsoft.com/office/drawing/2014/main" id="{8370B8D5-DBAC-A8F7-75FC-CE81A90045FD}"/>
                    </a:ext>
                  </a:extLst>
                </p:cNvPr>
                <p:cNvSpPr/>
                <p:nvPr/>
              </p:nvSpPr>
              <p:spPr>
                <a:xfrm>
                  <a:off x="8944470" y="4671419"/>
                  <a:ext cx="24533" cy="44714"/>
                </a:xfrm>
                <a:custGeom>
                  <a:avLst/>
                  <a:gdLst>
                    <a:gd name="connsiteX0" fmla="*/ 0 w 24533"/>
                    <a:gd name="connsiteY0" fmla="*/ 0 h 44714"/>
                    <a:gd name="connsiteX1" fmla="*/ 24534 w 24533"/>
                    <a:gd name="connsiteY1" fmla="*/ 0 h 44714"/>
                    <a:gd name="connsiteX2" fmla="*/ 24534 w 24533"/>
                    <a:gd name="connsiteY2" fmla="*/ 44714 h 44714"/>
                    <a:gd name="connsiteX3" fmla="*/ 0 w 24533"/>
                    <a:gd name="connsiteY3" fmla="*/ 44714 h 44714"/>
                  </a:gdLst>
                  <a:ahLst/>
                  <a:cxnLst>
                    <a:cxn ang="0">
                      <a:pos x="connsiteX0" y="connsiteY0"/>
                    </a:cxn>
                    <a:cxn ang="0">
                      <a:pos x="connsiteX1" y="connsiteY1"/>
                    </a:cxn>
                    <a:cxn ang="0">
                      <a:pos x="connsiteX2" y="connsiteY2"/>
                    </a:cxn>
                    <a:cxn ang="0">
                      <a:pos x="connsiteX3" y="connsiteY3"/>
                    </a:cxn>
                  </a:cxnLst>
                  <a:rect l="l" t="t" r="r" b="b"/>
                  <a:pathLst>
                    <a:path w="24533" h="44714">
                      <a:moveTo>
                        <a:pt x="0" y="0"/>
                      </a:moveTo>
                      <a:lnTo>
                        <a:pt x="24534" y="0"/>
                      </a:lnTo>
                      <a:lnTo>
                        <a:pt x="24534" y="44714"/>
                      </a:lnTo>
                      <a:lnTo>
                        <a:pt x="0" y="44714"/>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2" name="Freeform 501">
                  <a:extLst>
                    <a:ext uri="{FF2B5EF4-FFF2-40B4-BE49-F238E27FC236}">
                      <a16:creationId xmlns:a16="http://schemas.microsoft.com/office/drawing/2014/main" id="{7A0D3E4A-B0CA-45DD-D595-31125717F926}"/>
                    </a:ext>
                  </a:extLst>
                </p:cNvPr>
                <p:cNvSpPr/>
                <p:nvPr/>
              </p:nvSpPr>
              <p:spPr>
                <a:xfrm>
                  <a:off x="8940010" y="4737399"/>
                  <a:ext cx="24533" cy="44714"/>
                </a:xfrm>
                <a:custGeom>
                  <a:avLst/>
                  <a:gdLst>
                    <a:gd name="connsiteX0" fmla="*/ 0 w 24533"/>
                    <a:gd name="connsiteY0" fmla="*/ 0 h 44714"/>
                    <a:gd name="connsiteX1" fmla="*/ 24534 w 24533"/>
                    <a:gd name="connsiteY1" fmla="*/ 0 h 44714"/>
                    <a:gd name="connsiteX2" fmla="*/ 24534 w 24533"/>
                    <a:gd name="connsiteY2" fmla="*/ 44714 h 44714"/>
                    <a:gd name="connsiteX3" fmla="*/ 0 w 24533"/>
                    <a:gd name="connsiteY3" fmla="*/ 44714 h 44714"/>
                  </a:gdLst>
                  <a:ahLst/>
                  <a:cxnLst>
                    <a:cxn ang="0">
                      <a:pos x="connsiteX0" y="connsiteY0"/>
                    </a:cxn>
                    <a:cxn ang="0">
                      <a:pos x="connsiteX1" y="connsiteY1"/>
                    </a:cxn>
                    <a:cxn ang="0">
                      <a:pos x="connsiteX2" y="connsiteY2"/>
                    </a:cxn>
                    <a:cxn ang="0">
                      <a:pos x="connsiteX3" y="connsiteY3"/>
                    </a:cxn>
                  </a:cxnLst>
                  <a:rect l="l" t="t" r="r" b="b"/>
                  <a:pathLst>
                    <a:path w="24533" h="44714">
                      <a:moveTo>
                        <a:pt x="0" y="0"/>
                      </a:moveTo>
                      <a:lnTo>
                        <a:pt x="24534" y="0"/>
                      </a:lnTo>
                      <a:lnTo>
                        <a:pt x="24534" y="44714"/>
                      </a:lnTo>
                      <a:lnTo>
                        <a:pt x="0" y="44714"/>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3" name="Freeform 502">
                  <a:extLst>
                    <a:ext uri="{FF2B5EF4-FFF2-40B4-BE49-F238E27FC236}">
                      <a16:creationId xmlns:a16="http://schemas.microsoft.com/office/drawing/2014/main" id="{5BB3B21B-3A8A-4985-C61A-87E349D90EC2}"/>
                    </a:ext>
                  </a:extLst>
                </p:cNvPr>
                <p:cNvSpPr/>
                <p:nvPr/>
              </p:nvSpPr>
              <p:spPr>
                <a:xfrm>
                  <a:off x="8915477" y="4737399"/>
                  <a:ext cx="24533" cy="44714"/>
                </a:xfrm>
                <a:custGeom>
                  <a:avLst/>
                  <a:gdLst>
                    <a:gd name="connsiteX0" fmla="*/ 0 w 24533"/>
                    <a:gd name="connsiteY0" fmla="*/ 0 h 44714"/>
                    <a:gd name="connsiteX1" fmla="*/ 24534 w 24533"/>
                    <a:gd name="connsiteY1" fmla="*/ 0 h 44714"/>
                    <a:gd name="connsiteX2" fmla="*/ 24534 w 24533"/>
                    <a:gd name="connsiteY2" fmla="*/ 44714 h 44714"/>
                    <a:gd name="connsiteX3" fmla="*/ 0 w 24533"/>
                    <a:gd name="connsiteY3" fmla="*/ 44714 h 44714"/>
                  </a:gdLst>
                  <a:ahLst/>
                  <a:cxnLst>
                    <a:cxn ang="0">
                      <a:pos x="connsiteX0" y="connsiteY0"/>
                    </a:cxn>
                    <a:cxn ang="0">
                      <a:pos x="connsiteX1" y="connsiteY1"/>
                    </a:cxn>
                    <a:cxn ang="0">
                      <a:pos x="connsiteX2" y="connsiteY2"/>
                    </a:cxn>
                    <a:cxn ang="0">
                      <a:pos x="connsiteX3" y="connsiteY3"/>
                    </a:cxn>
                  </a:cxnLst>
                  <a:rect l="l" t="t" r="r" b="b"/>
                  <a:pathLst>
                    <a:path w="24533" h="44714">
                      <a:moveTo>
                        <a:pt x="0" y="0"/>
                      </a:moveTo>
                      <a:lnTo>
                        <a:pt x="24534" y="0"/>
                      </a:lnTo>
                      <a:lnTo>
                        <a:pt x="24534" y="44714"/>
                      </a:lnTo>
                      <a:lnTo>
                        <a:pt x="0" y="44714"/>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4" name="Freeform 503">
                  <a:extLst>
                    <a:ext uri="{FF2B5EF4-FFF2-40B4-BE49-F238E27FC236}">
                      <a16:creationId xmlns:a16="http://schemas.microsoft.com/office/drawing/2014/main" id="{65815747-5F7F-B6D5-D77E-957FFAFF35D1}"/>
                    </a:ext>
                  </a:extLst>
                </p:cNvPr>
                <p:cNvSpPr/>
                <p:nvPr/>
              </p:nvSpPr>
              <p:spPr>
                <a:xfrm>
                  <a:off x="8720303" y="4726155"/>
                  <a:ext cx="8919" cy="65785"/>
                </a:xfrm>
                <a:custGeom>
                  <a:avLst/>
                  <a:gdLst>
                    <a:gd name="connsiteX0" fmla="*/ 0 w 8919"/>
                    <a:gd name="connsiteY0" fmla="*/ 0 h 65785"/>
                    <a:gd name="connsiteX1" fmla="*/ 8919 w 8919"/>
                    <a:gd name="connsiteY1" fmla="*/ 0 h 65785"/>
                    <a:gd name="connsiteX2" fmla="*/ 8919 w 8919"/>
                    <a:gd name="connsiteY2" fmla="*/ 65785 h 65785"/>
                    <a:gd name="connsiteX3" fmla="*/ 0 w 8919"/>
                    <a:gd name="connsiteY3" fmla="*/ 65785 h 65785"/>
                  </a:gdLst>
                  <a:ahLst/>
                  <a:cxnLst>
                    <a:cxn ang="0">
                      <a:pos x="connsiteX0" y="connsiteY0"/>
                    </a:cxn>
                    <a:cxn ang="0">
                      <a:pos x="connsiteX1" y="connsiteY1"/>
                    </a:cxn>
                    <a:cxn ang="0">
                      <a:pos x="connsiteX2" y="connsiteY2"/>
                    </a:cxn>
                    <a:cxn ang="0">
                      <a:pos x="connsiteX3" y="connsiteY3"/>
                    </a:cxn>
                  </a:cxnLst>
                  <a:rect l="l" t="t" r="r" b="b"/>
                  <a:pathLst>
                    <a:path w="8919" h="65785">
                      <a:moveTo>
                        <a:pt x="0" y="0"/>
                      </a:moveTo>
                      <a:lnTo>
                        <a:pt x="8919" y="0"/>
                      </a:lnTo>
                      <a:lnTo>
                        <a:pt x="8919" y="65785"/>
                      </a:lnTo>
                      <a:lnTo>
                        <a:pt x="0" y="65785"/>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5" name="Freeform 504">
                  <a:extLst>
                    <a:ext uri="{FF2B5EF4-FFF2-40B4-BE49-F238E27FC236}">
                      <a16:creationId xmlns:a16="http://schemas.microsoft.com/office/drawing/2014/main" id="{E7F6A4C8-D97B-1D49-C10A-ACA0442CBFE0}"/>
                    </a:ext>
                  </a:extLst>
                </p:cNvPr>
                <p:cNvSpPr/>
                <p:nvPr/>
              </p:nvSpPr>
              <p:spPr>
                <a:xfrm>
                  <a:off x="8739268" y="4726155"/>
                  <a:ext cx="8913" cy="65785"/>
                </a:xfrm>
                <a:custGeom>
                  <a:avLst/>
                  <a:gdLst>
                    <a:gd name="connsiteX0" fmla="*/ 0 w 8913"/>
                    <a:gd name="connsiteY0" fmla="*/ 0 h 65785"/>
                    <a:gd name="connsiteX1" fmla="*/ 8913 w 8913"/>
                    <a:gd name="connsiteY1" fmla="*/ 0 h 65785"/>
                    <a:gd name="connsiteX2" fmla="*/ 8913 w 8913"/>
                    <a:gd name="connsiteY2" fmla="*/ 65785 h 65785"/>
                    <a:gd name="connsiteX3" fmla="*/ 0 w 8913"/>
                    <a:gd name="connsiteY3" fmla="*/ 65785 h 65785"/>
                  </a:gdLst>
                  <a:ahLst/>
                  <a:cxnLst>
                    <a:cxn ang="0">
                      <a:pos x="connsiteX0" y="connsiteY0"/>
                    </a:cxn>
                    <a:cxn ang="0">
                      <a:pos x="connsiteX1" y="connsiteY1"/>
                    </a:cxn>
                    <a:cxn ang="0">
                      <a:pos x="connsiteX2" y="connsiteY2"/>
                    </a:cxn>
                    <a:cxn ang="0">
                      <a:pos x="connsiteX3" y="connsiteY3"/>
                    </a:cxn>
                  </a:cxnLst>
                  <a:rect l="l" t="t" r="r" b="b"/>
                  <a:pathLst>
                    <a:path w="8913" h="65785">
                      <a:moveTo>
                        <a:pt x="0" y="0"/>
                      </a:moveTo>
                      <a:lnTo>
                        <a:pt x="8913" y="0"/>
                      </a:lnTo>
                      <a:lnTo>
                        <a:pt x="8913" y="65785"/>
                      </a:lnTo>
                      <a:lnTo>
                        <a:pt x="0" y="65785"/>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6" name="Freeform 505">
                  <a:extLst>
                    <a:ext uri="{FF2B5EF4-FFF2-40B4-BE49-F238E27FC236}">
                      <a16:creationId xmlns:a16="http://schemas.microsoft.com/office/drawing/2014/main" id="{F8567C3E-73F9-BFD1-BE12-82235631F532}"/>
                    </a:ext>
                  </a:extLst>
                </p:cNvPr>
                <p:cNvSpPr/>
                <p:nvPr/>
              </p:nvSpPr>
              <p:spPr>
                <a:xfrm>
                  <a:off x="8906551" y="4791941"/>
                  <a:ext cx="8925" cy="67189"/>
                </a:xfrm>
                <a:custGeom>
                  <a:avLst/>
                  <a:gdLst>
                    <a:gd name="connsiteX0" fmla="*/ 0 w 8925"/>
                    <a:gd name="connsiteY0" fmla="*/ 0 h 67189"/>
                    <a:gd name="connsiteX1" fmla="*/ 8925 w 8925"/>
                    <a:gd name="connsiteY1" fmla="*/ 0 h 67189"/>
                    <a:gd name="connsiteX2" fmla="*/ 8925 w 8925"/>
                    <a:gd name="connsiteY2" fmla="*/ 67189 h 67189"/>
                    <a:gd name="connsiteX3" fmla="*/ 0 w 8925"/>
                    <a:gd name="connsiteY3" fmla="*/ 67189 h 67189"/>
                  </a:gdLst>
                  <a:ahLst/>
                  <a:cxnLst>
                    <a:cxn ang="0">
                      <a:pos x="connsiteX0" y="connsiteY0"/>
                    </a:cxn>
                    <a:cxn ang="0">
                      <a:pos x="connsiteX1" y="connsiteY1"/>
                    </a:cxn>
                    <a:cxn ang="0">
                      <a:pos x="connsiteX2" y="connsiteY2"/>
                    </a:cxn>
                    <a:cxn ang="0">
                      <a:pos x="connsiteX3" y="connsiteY3"/>
                    </a:cxn>
                  </a:cxnLst>
                  <a:rect l="l" t="t" r="r" b="b"/>
                  <a:pathLst>
                    <a:path w="8925" h="67189">
                      <a:moveTo>
                        <a:pt x="0" y="0"/>
                      </a:moveTo>
                      <a:lnTo>
                        <a:pt x="8925" y="0"/>
                      </a:lnTo>
                      <a:lnTo>
                        <a:pt x="8925" y="67189"/>
                      </a:lnTo>
                      <a:lnTo>
                        <a:pt x="0" y="6718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7" name="Freeform 506">
                  <a:extLst>
                    <a:ext uri="{FF2B5EF4-FFF2-40B4-BE49-F238E27FC236}">
                      <a16:creationId xmlns:a16="http://schemas.microsoft.com/office/drawing/2014/main" id="{8C1C21AC-877D-6826-2335-019E921A1404}"/>
                    </a:ext>
                  </a:extLst>
                </p:cNvPr>
                <p:cNvSpPr/>
                <p:nvPr/>
              </p:nvSpPr>
              <p:spPr>
                <a:xfrm>
                  <a:off x="8923287" y="4791941"/>
                  <a:ext cx="8919" cy="67189"/>
                </a:xfrm>
                <a:custGeom>
                  <a:avLst/>
                  <a:gdLst>
                    <a:gd name="connsiteX0" fmla="*/ 0 w 8919"/>
                    <a:gd name="connsiteY0" fmla="*/ 0 h 67189"/>
                    <a:gd name="connsiteX1" fmla="*/ 8919 w 8919"/>
                    <a:gd name="connsiteY1" fmla="*/ 0 h 67189"/>
                    <a:gd name="connsiteX2" fmla="*/ 8919 w 8919"/>
                    <a:gd name="connsiteY2" fmla="*/ 67189 h 67189"/>
                    <a:gd name="connsiteX3" fmla="*/ 0 w 8919"/>
                    <a:gd name="connsiteY3" fmla="*/ 67189 h 67189"/>
                  </a:gdLst>
                  <a:ahLst/>
                  <a:cxnLst>
                    <a:cxn ang="0">
                      <a:pos x="connsiteX0" y="connsiteY0"/>
                    </a:cxn>
                    <a:cxn ang="0">
                      <a:pos x="connsiteX1" y="connsiteY1"/>
                    </a:cxn>
                    <a:cxn ang="0">
                      <a:pos x="connsiteX2" y="connsiteY2"/>
                    </a:cxn>
                    <a:cxn ang="0">
                      <a:pos x="connsiteX3" y="connsiteY3"/>
                    </a:cxn>
                  </a:cxnLst>
                  <a:rect l="l" t="t" r="r" b="b"/>
                  <a:pathLst>
                    <a:path w="8919" h="67189">
                      <a:moveTo>
                        <a:pt x="0" y="0"/>
                      </a:moveTo>
                      <a:lnTo>
                        <a:pt x="8919" y="0"/>
                      </a:lnTo>
                      <a:lnTo>
                        <a:pt x="8919" y="67189"/>
                      </a:lnTo>
                      <a:lnTo>
                        <a:pt x="0" y="6718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8" name="Freeform 507">
                  <a:extLst>
                    <a:ext uri="{FF2B5EF4-FFF2-40B4-BE49-F238E27FC236}">
                      <a16:creationId xmlns:a16="http://schemas.microsoft.com/office/drawing/2014/main" id="{72744FC0-7C32-C022-0404-8E9023201FBF}"/>
                    </a:ext>
                  </a:extLst>
                </p:cNvPr>
                <p:cNvSpPr/>
                <p:nvPr/>
              </p:nvSpPr>
              <p:spPr>
                <a:xfrm>
                  <a:off x="8709154" y="4791941"/>
                  <a:ext cx="8919" cy="67189"/>
                </a:xfrm>
                <a:custGeom>
                  <a:avLst/>
                  <a:gdLst>
                    <a:gd name="connsiteX0" fmla="*/ 0 w 8919"/>
                    <a:gd name="connsiteY0" fmla="*/ 0 h 67189"/>
                    <a:gd name="connsiteX1" fmla="*/ 8919 w 8919"/>
                    <a:gd name="connsiteY1" fmla="*/ 0 h 67189"/>
                    <a:gd name="connsiteX2" fmla="*/ 8919 w 8919"/>
                    <a:gd name="connsiteY2" fmla="*/ 67189 h 67189"/>
                    <a:gd name="connsiteX3" fmla="*/ 0 w 8919"/>
                    <a:gd name="connsiteY3" fmla="*/ 67189 h 67189"/>
                  </a:gdLst>
                  <a:ahLst/>
                  <a:cxnLst>
                    <a:cxn ang="0">
                      <a:pos x="connsiteX0" y="connsiteY0"/>
                    </a:cxn>
                    <a:cxn ang="0">
                      <a:pos x="connsiteX1" y="connsiteY1"/>
                    </a:cxn>
                    <a:cxn ang="0">
                      <a:pos x="connsiteX2" y="connsiteY2"/>
                    </a:cxn>
                    <a:cxn ang="0">
                      <a:pos x="connsiteX3" y="connsiteY3"/>
                    </a:cxn>
                  </a:cxnLst>
                  <a:rect l="l" t="t" r="r" b="b"/>
                  <a:pathLst>
                    <a:path w="8919" h="67189">
                      <a:moveTo>
                        <a:pt x="0" y="0"/>
                      </a:moveTo>
                      <a:lnTo>
                        <a:pt x="8919" y="0"/>
                      </a:lnTo>
                      <a:lnTo>
                        <a:pt x="8919" y="67189"/>
                      </a:lnTo>
                      <a:lnTo>
                        <a:pt x="0" y="6718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9" name="Freeform 508">
                  <a:extLst>
                    <a:ext uri="{FF2B5EF4-FFF2-40B4-BE49-F238E27FC236}">
                      <a16:creationId xmlns:a16="http://schemas.microsoft.com/office/drawing/2014/main" id="{3189A97C-4A52-FEDA-D123-DC70E7591253}"/>
                    </a:ext>
                  </a:extLst>
                </p:cNvPr>
                <p:cNvSpPr/>
                <p:nvPr/>
              </p:nvSpPr>
              <p:spPr>
                <a:xfrm>
                  <a:off x="8729222" y="4791941"/>
                  <a:ext cx="8931" cy="67189"/>
                </a:xfrm>
                <a:custGeom>
                  <a:avLst/>
                  <a:gdLst>
                    <a:gd name="connsiteX0" fmla="*/ 0 w 8931"/>
                    <a:gd name="connsiteY0" fmla="*/ 0 h 67189"/>
                    <a:gd name="connsiteX1" fmla="*/ 8931 w 8931"/>
                    <a:gd name="connsiteY1" fmla="*/ 0 h 67189"/>
                    <a:gd name="connsiteX2" fmla="*/ 8931 w 8931"/>
                    <a:gd name="connsiteY2" fmla="*/ 67189 h 67189"/>
                    <a:gd name="connsiteX3" fmla="*/ 0 w 8931"/>
                    <a:gd name="connsiteY3" fmla="*/ 67189 h 67189"/>
                  </a:gdLst>
                  <a:ahLst/>
                  <a:cxnLst>
                    <a:cxn ang="0">
                      <a:pos x="connsiteX0" y="connsiteY0"/>
                    </a:cxn>
                    <a:cxn ang="0">
                      <a:pos x="connsiteX1" y="connsiteY1"/>
                    </a:cxn>
                    <a:cxn ang="0">
                      <a:pos x="connsiteX2" y="connsiteY2"/>
                    </a:cxn>
                    <a:cxn ang="0">
                      <a:pos x="connsiteX3" y="connsiteY3"/>
                    </a:cxn>
                  </a:cxnLst>
                  <a:rect l="l" t="t" r="r" b="b"/>
                  <a:pathLst>
                    <a:path w="8931" h="67189">
                      <a:moveTo>
                        <a:pt x="0" y="0"/>
                      </a:moveTo>
                      <a:lnTo>
                        <a:pt x="8931" y="0"/>
                      </a:lnTo>
                      <a:lnTo>
                        <a:pt x="8931" y="67189"/>
                      </a:lnTo>
                      <a:lnTo>
                        <a:pt x="0" y="6718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10" name="Freeform 509">
                  <a:extLst>
                    <a:ext uri="{FF2B5EF4-FFF2-40B4-BE49-F238E27FC236}">
                      <a16:creationId xmlns:a16="http://schemas.microsoft.com/office/drawing/2014/main" id="{C708B5D7-F5CA-E555-21E5-CFBA899D1B6E}"/>
                    </a:ext>
                  </a:extLst>
                </p:cNvPr>
                <p:cNvSpPr/>
                <p:nvPr/>
              </p:nvSpPr>
              <p:spPr>
                <a:xfrm>
                  <a:off x="8682390" y="4671419"/>
                  <a:ext cx="233086" cy="44714"/>
                </a:xfrm>
                <a:custGeom>
                  <a:avLst/>
                  <a:gdLst>
                    <a:gd name="connsiteX0" fmla="*/ 0 w 233086"/>
                    <a:gd name="connsiteY0" fmla="*/ 0 h 44714"/>
                    <a:gd name="connsiteX1" fmla="*/ 233086 w 233086"/>
                    <a:gd name="connsiteY1" fmla="*/ 0 h 44714"/>
                    <a:gd name="connsiteX2" fmla="*/ 233086 w 233086"/>
                    <a:gd name="connsiteY2" fmla="*/ 44714 h 44714"/>
                    <a:gd name="connsiteX3" fmla="*/ 0 w 233086"/>
                    <a:gd name="connsiteY3" fmla="*/ 44714 h 44714"/>
                  </a:gdLst>
                  <a:ahLst/>
                  <a:cxnLst>
                    <a:cxn ang="0">
                      <a:pos x="connsiteX0" y="connsiteY0"/>
                    </a:cxn>
                    <a:cxn ang="0">
                      <a:pos x="connsiteX1" y="connsiteY1"/>
                    </a:cxn>
                    <a:cxn ang="0">
                      <a:pos x="connsiteX2" y="connsiteY2"/>
                    </a:cxn>
                    <a:cxn ang="0">
                      <a:pos x="connsiteX3" y="connsiteY3"/>
                    </a:cxn>
                  </a:cxnLst>
                  <a:rect l="l" t="t" r="r" b="b"/>
                  <a:pathLst>
                    <a:path w="233086" h="44714">
                      <a:moveTo>
                        <a:pt x="0" y="0"/>
                      </a:moveTo>
                      <a:lnTo>
                        <a:pt x="233086" y="0"/>
                      </a:lnTo>
                      <a:lnTo>
                        <a:pt x="233086" y="44714"/>
                      </a:lnTo>
                      <a:lnTo>
                        <a:pt x="0" y="44714"/>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758" name="TextBox 757">
                <a:extLst>
                  <a:ext uri="{FF2B5EF4-FFF2-40B4-BE49-F238E27FC236}">
                    <a16:creationId xmlns:a16="http://schemas.microsoft.com/office/drawing/2014/main" id="{FA3F3461-0408-5EEE-C2D5-314B3EDD9270}"/>
                  </a:ext>
                </a:extLst>
              </p:cNvPr>
              <p:cNvSpPr txBox="1"/>
              <p:nvPr/>
            </p:nvSpPr>
            <p:spPr>
              <a:xfrm>
                <a:off x="8570705" y="3828633"/>
                <a:ext cx="1547369" cy="239100"/>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endParaRPr>
              </a:p>
            </p:txBody>
          </p:sp>
        </p:grpSp>
        <p:cxnSp>
          <p:nvCxnSpPr>
            <p:cNvPr id="763" name="Straight Connector 762">
              <a:extLst>
                <a:ext uri="{FF2B5EF4-FFF2-40B4-BE49-F238E27FC236}">
                  <a16:creationId xmlns:a16="http://schemas.microsoft.com/office/drawing/2014/main" id="{F2F7B62A-A301-FC77-F0C6-6A689BEE6909}"/>
                </a:ext>
              </a:extLst>
            </p:cNvPr>
            <p:cNvCxnSpPr>
              <a:cxnSpLocks/>
            </p:cNvCxnSpPr>
            <p:nvPr/>
          </p:nvCxnSpPr>
          <p:spPr>
            <a:xfrm>
              <a:off x="6108488" y="2491404"/>
              <a:ext cx="0" cy="500200"/>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861" name="Group 1860">
              <a:extLst>
                <a:ext uri="{FF2B5EF4-FFF2-40B4-BE49-F238E27FC236}">
                  <a16:creationId xmlns:a16="http://schemas.microsoft.com/office/drawing/2014/main" id="{F9A3D2D1-FBF2-40E4-B7C7-2FB341845CBA}"/>
                </a:ext>
              </a:extLst>
            </p:cNvPr>
            <p:cNvGrpSpPr/>
            <p:nvPr/>
          </p:nvGrpSpPr>
          <p:grpSpPr>
            <a:xfrm>
              <a:off x="6103303" y="2893481"/>
              <a:ext cx="2333553" cy="1762917"/>
              <a:chOff x="5932270" y="2537735"/>
              <a:chExt cx="2333553" cy="1762917"/>
            </a:xfrm>
          </p:grpSpPr>
          <p:cxnSp>
            <p:nvCxnSpPr>
              <p:cNvPr id="764" name="Elbow Connector 763">
                <a:extLst>
                  <a:ext uri="{FF2B5EF4-FFF2-40B4-BE49-F238E27FC236}">
                    <a16:creationId xmlns:a16="http://schemas.microsoft.com/office/drawing/2014/main" id="{9C6B4775-61B4-077E-4A95-0D224BD02FD9}"/>
                  </a:ext>
                </a:extLst>
              </p:cNvPr>
              <p:cNvCxnSpPr>
                <a:cxnSpLocks/>
              </p:cNvCxnSpPr>
              <p:nvPr/>
            </p:nvCxnSpPr>
            <p:spPr>
              <a:xfrm>
                <a:off x="5932270" y="2635859"/>
                <a:ext cx="2333553" cy="1664793"/>
              </a:xfrm>
              <a:prstGeom prst="bentConnector3">
                <a:avLst>
                  <a:gd name="adj1" fmla="val 50000"/>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71" name="Group 1870">
                <a:extLst>
                  <a:ext uri="{FF2B5EF4-FFF2-40B4-BE49-F238E27FC236}">
                    <a16:creationId xmlns:a16="http://schemas.microsoft.com/office/drawing/2014/main" id="{E2EDC3E7-8769-4873-B253-FADBE4FC9591}"/>
                  </a:ext>
                </a:extLst>
              </p:cNvPr>
              <p:cNvGrpSpPr/>
              <p:nvPr/>
            </p:nvGrpSpPr>
            <p:grpSpPr>
              <a:xfrm>
                <a:off x="6383511" y="2537735"/>
                <a:ext cx="277058" cy="198461"/>
                <a:chOff x="16804075" y="8784847"/>
                <a:chExt cx="4618423" cy="3847098"/>
              </a:xfrm>
            </p:grpSpPr>
            <p:sp>
              <p:nvSpPr>
                <p:cNvPr id="1872" name="Freeform 5">
                  <a:extLst>
                    <a:ext uri="{FF2B5EF4-FFF2-40B4-BE49-F238E27FC236}">
                      <a16:creationId xmlns:a16="http://schemas.microsoft.com/office/drawing/2014/main" id="{0FAA62AF-DA8F-42E3-9847-5C32E5FD210D}"/>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73" name="Freeform 6">
                  <a:extLst>
                    <a:ext uri="{FF2B5EF4-FFF2-40B4-BE49-F238E27FC236}">
                      <a16:creationId xmlns:a16="http://schemas.microsoft.com/office/drawing/2014/main" id="{52493559-3FBD-4478-9E1A-9AE030DD62F6}"/>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cxnSp>
          <p:nvCxnSpPr>
            <p:cNvPr id="694" name="Straight Arrow Connector 693">
              <a:extLst>
                <a:ext uri="{FF2B5EF4-FFF2-40B4-BE49-F238E27FC236}">
                  <a16:creationId xmlns:a16="http://schemas.microsoft.com/office/drawing/2014/main" id="{08EFBCAF-A673-43A9-A8BE-864A9D65B98B}"/>
                </a:ext>
              </a:extLst>
            </p:cNvPr>
            <p:cNvCxnSpPr>
              <a:cxnSpLocks/>
            </p:cNvCxnSpPr>
            <p:nvPr/>
          </p:nvCxnSpPr>
          <p:spPr>
            <a:xfrm>
              <a:off x="6809600" y="4933075"/>
              <a:ext cx="1639389" cy="0"/>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559" name="Group 1558">
              <a:extLst>
                <a:ext uri="{FF2B5EF4-FFF2-40B4-BE49-F238E27FC236}">
                  <a16:creationId xmlns:a16="http://schemas.microsoft.com/office/drawing/2014/main" id="{B38B1598-C573-4506-8ABC-6814609AB859}"/>
                </a:ext>
              </a:extLst>
            </p:cNvPr>
            <p:cNvGrpSpPr/>
            <p:nvPr/>
          </p:nvGrpSpPr>
          <p:grpSpPr>
            <a:xfrm>
              <a:off x="7430075" y="4839108"/>
              <a:ext cx="277058" cy="198461"/>
              <a:chOff x="16804075" y="8784847"/>
              <a:chExt cx="4618423" cy="3847098"/>
            </a:xfrm>
          </p:grpSpPr>
          <p:sp>
            <p:nvSpPr>
              <p:cNvPr id="1560" name="Freeform 5">
                <a:extLst>
                  <a:ext uri="{FF2B5EF4-FFF2-40B4-BE49-F238E27FC236}">
                    <a16:creationId xmlns:a16="http://schemas.microsoft.com/office/drawing/2014/main" id="{EA50B3DE-6AD0-485A-97CD-E67DE2B6BC37}"/>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561" name="Freeform 6">
                <a:extLst>
                  <a:ext uri="{FF2B5EF4-FFF2-40B4-BE49-F238E27FC236}">
                    <a16:creationId xmlns:a16="http://schemas.microsoft.com/office/drawing/2014/main" id="{65575AEE-35EC-4B70-89E9-C2F9A8D17F3C}"/>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grpSp>
        <p:nvGrpSpPr>
          <p:cNvPr id="212" name="Group 211">
            <a:extLst>
              <a:ext uri="{FF2B5EF4-FFF2-40B4-BE49-F238E27FC236}">
                <a16:creationId xmlns:a16="http://schemas.microsoft.com/office/drawing/2014/main" id="{23848779-4445-48A0-B965-AE70689362BB}"/>
              </a:ext>
            </a:extLst>
          </p:cNvPr>
          <p:cNvGrpSpPr/>
          <p:nvPr/>
        </p:nvGrpSpPr>
        <p:grpSpPr>
          <a:xfrm>
            <a:off x="6224161" y="1302699"/>
            <a:ext cx="3963872" cy="3330477"/>
            <a:chOff x="6231464" y="1079976"/>
            <a:chExt cx="3963872" cy="3330477"/>
          </a:xfrm>
        </p:grpSpPr>
        <p:cxnSp>
          <p:nvCxnSpPr>
            <p:cNvPr id="192" name="Straight Connector 191">
              <a:extLst>
                <a:ext uri="{FF2B5EF4-FFF2-40B4-BE49-F238E27FC236}">
                  <a16:creationId xmlns:a16="http://schemas.microsoft.com/office/drawing/2014/main" id="{EC253975-6C51-8B63-4298-19136A8B9EBA}"/>
                </a:ext>
              </a:extLst>
            </p:cNvPr>
            <p:cNvCxnSpPr>
              <a:cxnSpLocks/>
            </p:cNvCxnSpPr>
            <p:nvPr/>
          </p:nvCxnSpPr>
          <p:spPr>
            <a:xfrm>
              <a:off x="6231464" y="3883859"/>
              <a:ext cx="0" cy="526594"/>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1862" name="Group 1861">
              <a:extLst>
                <a:ext uri="{FF2B5EF4-FFF2-40B4-BE49-F238E27FC236}">
                  <a16:creationId xmlns:a16="http://schemas.microsoft.com/office/drawing/2014/main" id="{DD7096D8-472E-43A9-B933-2629D08F2F96}"/>
                </a:ext>
              </a:extLst>
            </p:cNvPr>
            <p:cNvGrpSpPr/>
            <p:nvPr/>
          </p:nvGrpSpPr>
          <p:grpSpPr>
            <a:xfrm>
              <a:off x="6233050" y="2089943"/>
              <a:ext cx="2280094" cy="1877745"/>
              <a:chOff x="6062017" y="1734197"/>
              <a:chExt cx="2280094" cy="1877745"/>
            </a:xfrm>
          </p:grpSpPr>
          <p:cxnSp>
            <p:nvCxnSpPr>
              <p:cNvPr id="747" name="Elbow Connector 746">
                <a:extLst>
                  <a:ext uri="{FF2B5EF4-FFF2-40B4-BE49-F238E27FC236}">
                    <a16:creationId xmlns:a16="http://schemas.microsoft.com/office/drawing/2014/main" id="{FAE3BC50-EE5C-A1C5-FB59-9BB38B57AE3D}"/>
                  </a:ext>
                </a:extLst>
              </p:cNvPr>
              <p:cNvCxnSpPr>
                <a:cxnSpLocks/>
              </p:cNvCxnSpPr>
              <p:nvPr/>
            </p:nvCxnSpPr>
            <p:spPr>
              <a:xfrm flipV="1">
                <a:off x="6062017" y="1734197"/>
                <a:ext cx="2280094" cy="1793916"/>
              </a:xfrm>
              <a:prstGeom prst="bentConnector3">
                <a:avLst>
                  <a:gd name="adj1" fmla="val 66737"/>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68" name="Group 1867">
                <a:extLst>
                  <a:ext uri="{FF2B5EF4-FFF2-40B4-BE49-F238E27FC236}">
                    <a16:creationId xmlns:a16="http://schemas.microsoft.com/office/drawing/2014/main" id="{75622CB0-6FB7-40F8-8B00-F1B0992D58ED}"/>
                  </a:ext>
                </a:extLst>
              </p:cNvPr>
              <p:cNvGrpSpPr/>
              <p:nvPr/>
            </p:nvGrpSpPr>
            <p:grpSpPr>
              <a:xfrm>
                <a:off x="6407760" y="3413481"/>
                <a:ext cx="277058" cy="198461"/>
                <a:chOff x="16804075" y="8784847"/>
                <a:chExt cx="4618423" cy="3847098"/>
              </a:xfrm>
            </p:grpSpPr>
            <p:sp>
              <p:nvSpPr>
                <p:cNvPr id="1869" name="Freeform 5">
                  <a:extLst>
                    <a:ext uri="{FF2B5EF4-FFF2-40B4-BE49-F238E27FC236}">
                      <a16:creationId xmlns:a16="http://schemas.microsoft.com/office/drawing/2014/main" id="{978E69C1-059E-40FA-9D70-06C1B73CEC7A}"/>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70" name="Freeform 6">
                  <a:extLst>
                    <a:ext uri="{FF2B5EF4-FFF2-40B4-BE49-F238E27FC236}">
                      <a16:creationId xmlns:a16="http://schemas.microsoft.com/office/drawing/2014/main" id="{0943CCB2-511A-4951-A85A-7B82A4526F1F}"/>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grpSp>
          <p:nvGrpSpPr>
            <p:cNvPr id="10" name="Group 9">
              <a:extLst>
                <a:ext uri="{FF2B5EF4-FFF2-40B4-BE49-F238E27FC236}">
                  <a16:creationId xmlns:a16="http://schemas.microsoft.com/office/drawing/2014/main" id="{31CFAE1F-DCEB-416F-9DF0-5EC9CC849ABE}"/>
                </a:ext>
              </a:extLst>
            </p:cNvPr>
            <p:cNvGrpSpPr/>
            <p:nvPr/>
          </p:nvGrpSpPr>
          <p:grpSpPr>
            <a:xfrm>
              <a:off x="8875179" y="1079976"/>
              <a:ext cx="1320157" cy="1856033"/>
              <a:chOff x="8704146" y="724230"/>
              <a:chExt cx="1320157" cy="1856033"/>
            </a:xfrm>
          </p:grpSpPr>
          <p:grpSp>
            <p:nvGrpSpPr>
              <p:cNvPr id="927" name="Group 926">
                <a:extLst>
                  <a:ext uri="{FF2B5EF4-FFF2-40B4-BE49-F238E27FC236}">
                    <a16:creationId xmlns:a16="http://schemas.microsoft.com/office/drawing/2014/main" id="{6978DD3D-7B93-B742-45CB-38F63CCAD88A}"/>
                  </a:ext>
                </a:extLst>
              </p:cNvPr>
              <p:cNvGrpSpPr/>
              <p:nvPr/>
            </p:nvGrpSpPr>
            <p:grpSpPr>
              <a:xfrm>
                <a:off x="8704146" y="724230"/>
                <a:ext cx="1320157" cy="1365614"/>
                <a:chOff x="9575684" y="1143174"/>
                <a:chExt cx="1363500" cy="1406289"/>
              </a:xfrm>
            </p:grpSpPr>
            <p:sp>
              <p:nvSpPr>
                <p:cNvPr id="11" name="Freeform 10">
                  <a:extLst>
                    <a:ext uri="{FF2B5EF4-FFF2-40B4-BE49-F238E27FC236}">
                      <a16:creationId xmlns:a16="http://schemas.microsoft.com/office/drawing/2014/main" id="{BBB5BAE6-E8C1-4F25-E1ED-79B5993D6EE6}"/>
                    </a:ext>
                  </a:extLst>
                </p:cNvPr>
                <p:cNvSpPr/>
                <p:nvPr/>
              </p:nvSpPr>
              <p:spPr>
                <a:xfrm>
                  <a:off x="10186307" y="1143174"/>
                  <a:ext cx="752837" cy="408553"/>
                </a:xfrm>
                <a:custGeom>
                  <a:avLst/>
                  <a:gdLst>
                    <a:gd name="connsiteX0" fmla="*/ 98779 w 3567578"/>
                    <a:gd name="connsiteY0" fmla="*/ 1877780 h 1936069"/>
                    <a:gd name="connsiteX1" fmla="*/ 92900 w 3567578"/>
                    <a:gd name="connsiteY1" fmla="*/ 1415325 h 1936069"/>
                    <a:gd name="connsiteX2" fmla="*/ 94181 w 3567578"/>
                    <a:gd name="connsiteY2" fmla="*/ 1414021 h 1936069"/>
                    <a:gd name="connsiteX3" fmla="*/ 324008 w 3567578"/>
                    <a:gd name="connsiteY3" fmla="*/ 1317435 h 1936069"/>
                    <a:gd name="connsiteX4" fmla="*/ 324008 w 3567578"/>
                    <a:gd name="connsiteY4" fmla="*/ 1317435 h 1936069"/>
                    <a:gd name="connsiteX5" fmla="*/ 544247 w 3567578"/>
                    <a:gd name="connsiteY5" fmla="*/ 1380281 h 1936069"/>
                    <a:gd name="connsiteX6" fmla="*/ 551831 w 3567578"/>
                    <a:gd name="connsiteY6" fmla="*/ 1241196 h 1936069"/>
                    <a:gd name="connsiteX7" fmla="*/ 1211959 w 3567578"/>
                    <a:gd name="connsiteY7" fmla="*/ 627864 h 1936069"/>
                    <a:gd name="connsiteX8" fmla="*/ 1268660 w 3567578"/>
                    <a:gd name="connsiteY8" fmla="*/ 633246 h 1936069"/>
                    <a:gd name="connsiteX9" fmla="*/ 1293297 w 3567578"/>
                    <a:gd name="connsiteY9" fmla="*/ 636506 h 1936069"/>
                    <a:gd name="connsiteX10" fmla="*/ 1384025 w 3567578"/>
                    <a:gd name="connsiteY10" fmla="*/ 647464 h 1936069"/>
                    <a:gd name="connsiteX11" fmla="*/ 1407915 w 3567578"/>
                    <a:gd name="connsiteY11" fmla="*/ 559284 h 1936069"/>
                    <a:gd name="connsiteX12" fmla="*/ 2135000 w 3567578"/>
                    <a:gd name="connsiteY12" fmla="*/ 0 h 1936069"/>
                    <a:gd name="connsiteX13" fmla="*/ 2138654 w 3567578"/>
                    <a:gd name="connsiteY13" fmla="*/ 0 h 1936069"/>
                    <a:gd name="connsiteX14" fmla="*/ 2886288 w 3567578"/>
                    <a:gd name="connsiteY14" fmla="*/ 640866 h 1936069"/>
                    <a:gd name="connsiteX15" fmla="*/ 2899451 w 3567578"/>
                    <a:gd name="connsiteY15" fmla="*/ 725550 h 1936069"/>
                    <a:gd name="connsiteX16" fmla="*/ 2985032 w 3567578"/>
                    <a:gd name="connsiteY16" fmla="*/ 730185 h 1936069"/>
                    <a:gd name="connsiteX17" fmla="*/ 3567556 w 3567578"/>
                    <a:gd name="connsiteY17" fmla="*/ 1338056 h 1936069"/>
                    <a:gd name="connsiteX18" fmla="*/ 3273957 w 3567578"/>
                    <a:gd name="connsiteY18" fmla="*/ 1865368 h 1936069"/>
                    <a:gd name="connsiteX19" fmla="*/ 2938902 w 3567578"/>
                    <a:gd name="connsiteY19" fmla="*/ 1936069 h 1936069"/>
                    <a:gd name="connsiteX20" fmla="*/ 303300 w 3567578"/>
                    <a:gd name="connsiteY20" fmla="*/ 1936069 h 1936069"/>
                    <a:gd name="connsiteX21" fmla="*/ 98779 w 3567578"/>
                    <a:gd name="connsiteY21" fmla="*/ 1877780 h 19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7578" h="1936069">
                      <a:moveTo>
                        <a:pt x="98779" y="1877780"/>
                      </a:moveTo>
                      <a:cubicBezTo>
                        <a:pt x="-30595" y="1751701"/>
                        <a:pt x="-33227" y="1544653"/>
                        <a:pt x="92900" y="1415325"/>
                      </a:cubicBezTo>
                      <a:cubicBezTo>
                        <a:pt x="93328" y="1414889"/>
                        <a:pt x="93753" y="1414453"/>
                        <a:pt x="94181" y="1414021"/>
                      </a:cubicBezTo>
                      <a:cubicBezTo>
                        <a:pt x="154721" y="1352303"/>
                        <a:pt x="237539" y="1317498"/>
                        <a:pt x="324008" y="1317435"/>
                      </a:cubicBezTo>
                      <a:lnTo>
                        <a:pt x="324008" y="1317435"/>
                      </a:lnTo>
                      <a:cubicBezTo>
                        <a:pt x="433519" y="1317435"/>
                        <a:pt x="544247" y="1380281"/>
                        <a:pt x="544247" y="1380281"/>
                      </a:cubicBezTo>
                      <a:lnTo>
                        <a:pt x="551831" y="1241196"/>
                      </a:lnTo>
                      <a:cubicBezTo>
                        <a:pt x="581104" y="893150"/>
                        <a:pt x="864920" y="629514"/>
                        <a:pt x="1211959" y="627864"/>
                      </a:cubicBezTo>
                      <a:cubicBezTo>
                        <a:pt x="1230938" y="628422"/>
                        <a:pt x="1249877" y="630221"/>
                        <a:pt x="1268660" y="633246"/>
                      </a:cubicBezTo>
                      <a:cubicBezTo>
                        <a:pt x="1276833" y="634396"/>
                        <a:pt x="1285045" y="635484"/>
                        <a:pt x="1293297" y="636506"/>
                      </a:cubicBezTo>
                      <a:lnTo>
                        <a:pt x="1384025" y="647464"/>
                      </a:lnTo>
                      <a:lnTo>
                        <a:pt x="1407915" y="559284"/>
                      </a:lnTo>
                      <a:cubicBezTo>
                        <a:pt x="1496757" y="231467"/>
                        <a:pt x="1795741" y="1571"/>
                        <a:pt x="2135000" y="0"/>
                      </a:cubicBezTo>
                      <a:lnTo>
                        <a:pt x="2138654" y="0"/>
                      </a:lnTo>
                      <a:cubicBezTo>
                        <a:pt x="2514298" y="0"/>
                        <a:pt x="2828723" y="269528"/>
                        <a:pt x="2886288" y="640866"/>
                      </a:cubicBezTo>
                      <a:lnTo>
                        <a:pt x="2899451" y="725550"/>
                      </a:lnTo>
                      <a:lnTo>
                        <a:pt x="2985032" y="730185"/>
                      </a:lnTo>
                      <a:cubicBezTo>
                        <a:pt x="3310106" y="747860"/>
                        <a:pt x="3566024" y="1014324"/>
                        <a:pt x="3567556" y="1338056"/>
                      </a:cubicBezTo>
                      <a:cubicBezTo>
                        <a:pt x="3569403" y="1553247"/>
                        <a:pt x="3457888" y="1753543"/>
                        <a:pt x="3273957" y="1865368"/>
                      </a:cubicBezTo>
                      <a:cubicBezTo>
                        <a:pt x="3222875" y="1896398"/>
                        <a:pt x="3086527" y="1936069"/>
                        <a:pt x="2938902" y="1936069"/>
                      </a:cubicBezTo>
                      <a:lnTo>
                        <a:pt x="303300" y="1936069"/>
                      </a:lnTo>
                      <a:cubicBezTo>
                        <a:pt x="199095" y="1935991"/>
                        <a:pt x="123573" y="1901544"/>
                        <a:pt x="98779" y="1877780"/>
                      </a:cubicBezTo>
                      <a:close/>
                    </a:path>
                  </a:pathLst>
                </a:custGeom>
                <a:solidFill>
                  <a:schemeClr val="accent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 name="Freeform 11">
                  <a:extLst>
                    <a:ext uri="{FF2B5EF4-FFF2-40B4-BE49-F238E27FC236}">
                      <a16:creationId xmlns:a16="http://schemas.microsoft.com/office/drawing/2014/main" id="{E80810C2-FD53-FDA4-5E08-D08AC75F1A0F}"/>
                    </a:ext>
                  </a:extLst>
                </p:cNvPr>
                <p:cNvSpPr/>
                <p:nvPr/>
              </p:nvSpPr>
              <p:spPr>
                <a:xfrm>
                  <a:off x="10840623" y="1315700"/>
                  <a:ext cx="84454" cy="92825"/>
                </a:xfrm>
                <a:custGeom>
                  <a:avLst/>
                  <a:gdLst>
                    <a:gd name="connsiteX0" fmla="*/ 351055 w 400214"/>
                    <a:gd name="connsiteY0" fmla="*/ 439882 h 439882"/>
                    <a:gd name="connsiteX1" fmla="*/ 303667 w 400214"/>
                    <a:gd name="connsiteY1" fmla="*/ 403550 h 439882"/>
                    <a:gd name="connsiteX2" fmla="*/ 292861 w 400214"/>
                    <a:gd name="connsiteY2" fmla="*/ 369063 h 439882"/>
                    <a:gd name="connsiteX3" fmla="*/ 322606 w 400214"/>
                    <a:gd name="connsiteY3" fmla="*/ 306316 h 439882"/>
                    <a:gd name="connsiteX4" fmla="*/ 385397 w 400214"/>
                    <a:gd name="connsiteY4" fmla="*/ 336069 h 439882"/>
                    <a:gd name="connsiteX5" fmla="*/ 398521 w 400214"/>
                    <a:gd name="connsiteY5" fmla="*/ 377980 h 439882"/>
                    <a:gd name="connsiteX6" fmla="*/ 363864 w 400214"/>
                    <a:gd name="connsiteY6" fmla="*/ 438154 h 439882"/>
                    <a:gd name="connsiteX7" fmla="*/ 351055 w 400214"/>
                    <a:gd name="connsiteY7" fmla="*/ 439882 h 439882"/>
                    <a:gd name="connsiteX8" fmla="*/ 264609 w 400214"/>
                    <a:gd name="connsiteY8" fmla="*/ 264112 h 439882"/>
                    <a:gd name="connsiteX9" fmla="*/ 225316 w 400214"/>
                    <a:gd name="connsiteY9" fmla="*/ 244708 h 439882"/>
                    <a:gd name="connsiteX10" fmla="*/ 30382 w 400214"/>
                    <a:gd name="connsiteY10" fmla="*/ 94508 h 439882"/>
                    <a:gd name="connsiteX11" fmla="*/ 3741 w 400214"/>
                    <a:gd name="connsiteY11" fmla="*/ 30366 h 439882"/>
                    <a:gd name="connsiteX12" fmla="*/ 67907 w 400214"/>
                    <a:gd name="connsiteY12" fmla="*/ 3735 h 439882"/>
                    <a:gd name="connsiteX13" fmla="*/ 303667 w 400214"/>
                    <a:gd name="connsiteY13" fmla="*/ 185319 h 439882"/>
                    <a:gd name="connsiteX14" fmla="*/ 294158 w 400214"/>
                    <a:gd name="connsiteY14" fmla="*/ 254155 h 439882"/>
                    <a:gd name="connsiteX15" fmla="*/ 264570 w 400214"/>
                    <a:gd name="connsiteY15" fmla="*/ 264112 h 43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214" h="439882">
                      <a:moveTo>
                        <a:pt x="351055" y="439882"/>
                      </a:moveTo>
                      <a:cubicBezTo>
                        <a:pt x="328854" y="439851"/>
                        <a:pt x="309443" y="424964"/>
                        <a:pt x="303667" y="403550"/>
                      </a:cubicBezTo>
                      <a:cubicBezTo>
                        <a:pt x="300563" y="392002"/>
                        <a:pt x="296908" y="380375"/>
                        <a:pt x="292861" y="369063"/>
                      </a:cubicBezTo>
                      <a:cubicBezTo>
                        <a:pt x="283745" y="343521"/>
                        <a:pt x="297066" y="315429"/>
                        <a:pt x="322606" y="306316"/>
                      </a:cubicBezTo>
                      <a:cubicBezTo>
                        <a:pt x="348186" y="297204"/>
                        <a:pt x="376281" y="310527"/>
                        <a:pt x="385397" y="336069"/>
                      </a:cubicBezTo>
                      <a:cubicBezTo>
                        <a:pt x="390309" y="349817"/>
                        <a:pt x="394710" y="363918"/>
                        <a:pt x="398521" y="377980"/>
                      </a:cubicBezTo>
                      <a:cubicBezTo>
                        <a:pt x="405555" y="404159"/>
                        <a:pt x="390034" y="431084"/>
                        <a:pt x="363864" y="438154"/>
                      </a:cubicBezTo>
                      <a:cubicBezTo>
                        <a:pt x="359699" y="439305"/>
                        <a:pt x="355377" y="439886"/>
                        <a:pt x="351055" y="439882"/>
                      </a:cubicBezTo>
                      <a:close/>
                      <a:moveTo>
                        <a:pt x="264609" y="264112"/>
                      </a:moveTo>
                      <a:cubicBezTo>
                        <a:pt x="249206" y="264174"/>
                        <a:pt x="234628" y="256986"/>
                        <a:pt x="225316" y="244708"/>
                      </a:cubicBezTo>
                      <a:cubicBezTo>
                        <a:pt x="174824" y="178226"/>
                        <a:pt x="107554" y="126382"/>
                        <a:pt x="30382" y="94508"/>
                      </a:cubicBezTo>
                      <a:cubicBezTo>
                        <a:pt x="5313" y="84150"/>
                        <a:pt x="-6633" y="55434"/>
                        <a:pt x="3741" y="30366"/>
                      </a:cubicBezTo>
                      <a:cubicBezTo>
                        <a:pt x="14114" y="5299"/>
                        <a:pt x="42837" y="-6622"/>
                        <a:pt x="67907" y="3735"/>
                      </a:cubicBezTo>
                      <a:cubicBezTo>
                        <a:pt x="161228" y="42279"/>
                        <a:pt x="242605" y="104952"/>
                        <a:pt x="303667" y="185319"/>
                      </a:cubicBezTo>
                      <a:cubicBezTo>
                        <a:pt x="320052" y="206958"/>
                        <a:pt x="315769" y="237775"/>
                        <a:pt x="294158" y="254155"/>
                      </a:cubicBezTo>
                      <a:cubicBezTo>
                        <a:pt x="285631" y="260596"/>
                        <a:pt x="275258" y="264092"/>
                        <a:pt x="264570" y="264112"/>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3" name="Freeform 12">
                  <a:extLst>
                    <a:ext uri="{FF2B5EF4-FFF2-40B4-BE49-F238E27FC236}">
                      <a16:creationId xmlns:a16="http://schemas.microsoft.com/office/drawing/2014/main" id="{5E3B8D1A-6E8D-3818-0E10-AA1094E6E5F5}"/>
                    </a:ext>
                  </a:extLst>
                </p:cNvPr>
                <p:cNvSpPr/>
                <p:nvPr/>
              </p:nvSpPr>
              <p:spPr>
                <a:xfrm>
                  <a:off x="10671492" y="1160614"/>
                  <a:ext cx="104412" cy="98136"/>
                </a:xfrm>
                <a:custGeom>
                  <a:avLst/>
                  <a:gdLst>
                    <a:gd name="connsiteX0" fmla="*/ 445734 w 494792"/>
                    <a:gd name="connsiteY0" fmla="*/ 465051 h 465051"/>
                    <a:gd name="connsiteX1" fmla="*/ 400428 w 494792"/>
                    <a:gd name="connsiteY1" fmla="*/ 435003 h 465051"/>
                    <a:gd name="connsiteX2" fmla="*/ 382432 w 494792"/>
                    <a:gd name="connsiteY2" fmla="*/ 396157 h 465051"/>
                    <a:gd name="connsiteX3" fmla="*/ 404436 w 494792"/>
                    <a:gd name="connsiteY3" fmla="*/ 330291 h 465051"/>
                    <a:gd name="connsiteX4" fmla="*/ 470056 w 494792"/>
                    <a:gd name="connsiteY4" fmla="*/ 351772 h 465051"/>
                    <a:gd name="connsiteX5" fmla="*/ 490960 w 494792"/>
                    <a:gd name="connsiteY5" fmla="*/ 396864 h 465051"/>
                    <a:gd name="connsiteX6" fmla="*/ 464595 w 494792"/>
                    <a:gd name="connsiteY6" fmla="*/ 461229 h 465051"/>
                    <a:gd name="connsiteX7" fmla="*/ 445734 w 494792"/>
                    <a:gd name="connsiteY7" fmla="*/ 465051 h 465051"/>
                    <a:gd name="connsiteX8" fmla="*/ 339209 w 494792"/>
                    <a:gd name="connsiteY8" fmla="*/ 292776 h 465051"/>
                    <a:gd name="connsiteX9" fmla="*/ 301920 w 494792"/>
                    <a:gd name="connsiteY9" fmla="*/ 275651 h 465051"/>
                    <a:gd name="connsiteX10" fmla="*/ 33664 w 494792"/>
                    <a:gd name="connsiteY10" fmla="*/ 95717 h 465051"/>
                    <a:gd name="connsiteX11" fmla="*/ 2504 w 494792"/>
                    <a:gd name="connsiteY11" fmla="*/ 33657 h 465051"/>
                    <a:gd name="connsiteX12" fmla="*/ 64588 w 494792"/>
                    <a:gd name="connsiteY12" fmla="*/ 2509 h 465051"/>
                    <a:gd name="connsiteX13" fmla="*/ 376459 w 494792"/>
                    <a:gd name="connsiteY13" fmla="*/ 211706 h 465051"/>
                    <a:gd name="connsiteX14" fmla="*/ 371037 w 494792"/>
                    <a:gd name="connsiteY14" fmla="*/ 280985 h 465051"/>
                    <a:gd name="connsiteX15" fmla="*/ 339209 w 494792"/>
                    <a:gd name="connsiteY15" fmla="*/ 292776 h 46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4792" h="465051">
                      <a:moveTo>
                        <a:pt x="445734" y="465051"/>
                      </a:moveTo>
                      <a:cubicBezTo>
                        <a:pt x="425969" y="465043"/>
                        <a:pt x="408130" y="453209"/>
                        <a:pt x="400428" y="435003"/>
                      </a:cubicBezTo>
                      <a:cubicBezTo>
                        <a:pt x="394888" y="421845"/>
                        <a:pt x="388640" y="408805"/>
                        <a:pt x="382432" y="396157"/>
                      </a:cubicBezTo>
                      <a:cubicBezTo>
                        <a:pt x="370290" y="371899"/>
                        <a:pt x="380153" y="342412"/>
                        <a:pt x="404436" y="330291"/>
                      </a:cubicBezTo>
                      <a:cubicBezTo>
                        <a:pt x="428484" y="318268"/>
                        <a:pt x="457758" y="327848"/>
                        <a:pt x="470056" y="351772"/>
                      </a:cubicBezTo>
                      <a:cubicBezTo>
                        <a:pt x="477522" y="366463"/>
                        <a:pt x="484516" y="381624"/>
                        <a:pt x="490960" y="396864"/>
                      </a:cubicBezTo>
                      <a:cubicBezTo>
                        <a:pt x="501452" y="421912"/>
                        <a:pt x="489664" y="450730"/>
                        <a:pt x="464595" y="461229"/>
                      </a:cubicBezTo>
                      <a:cubicBezTo>
                        <a:pt x="458622" y="463732"/>
                        <a:pt x="452217" y="465032"/>
                        <a:pt x="445734" y="465051"/>
                      </a:cubicBezTo>
                      <a:close/>
                      <a:moveTo>
                        <a:pt x="339209" y="292776"/>
                      </a:moveTo>
                      <a:cubicBezTo>
                        <a:pt x="324867" y="292796"/>
                        <a:pt x="311232" y="286538"/>
                        <a:pt x="301920" y="275651"/>
                      </a:cubicBezTo>
                      <a:cubicBezTo>
                        <a:pt x="230484" y="192447"/>
                        <a:pt x="137752" y="130245"/>
                        <a:pt x="33664" y="95717"/>
                      </a:cubicBezTo>
                      <a:cubicBezTo>
                        <a:pt x="7927" y="87181"/>
                        <a:pt x="-6022" y="59396"/>
                        <a:pt x="2504" y="33657"/>
                      </a:cubicBezTo>
                      <a:cubicBezTo>
                        <a:pt x="11031" y="7918"/>
                        <a:pt x="38851" y="-6027"/>
                        <a:pt x="64588" y="2509"/>
                      </a:cubicBezTo>
                      <a:cubicBezTo>
                        <a:pt x="185612" y="42648"/>
                        <a:pt x="293432" y="114966"/>
                        <a:pt x="376459" y="211706"/>
                      </a:cubicBezTo>
                      <a:cubicBezTo>
                        <a:pt x="394102" y="232331"/>
                        <a:pt x="391666" y="263349"/>
                        <a:pt x="371037" y="280985"/>
                      </a:cubicBezTo>
                      <a:cubicBezTo>
                        <a:pt x="362157" y="288570"/>
                        <a:pt x="350879" y="292750"/>
                        <a:pt x="339209" y="292776"/>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 name="Freeform 13">
                  <a:extLst>
                    <a:ext uri="{FF2B5EF4-FFF2-40B4-BE49-F238E27FC236}">
                      <a16:creationId xmlns:a16="http://schemas.microsoft.com/office/drawing/2014/main" id="{BCE62A9E-92E0-EB37-7EB3-6F3B7A4B0358}"/>
                    </a:ext>
                  </a:extLst>
                </p:cNvPr>
                <p:cNvSpPr/>
                <p:nvPr/>
              </p:nvSpPr>
              <p:spPr>
                <a:xfrm>
                  <a:off x="10186313" y="1334251"/>
                  <a:ext cx="752871" cy="217492"/>
                </a:xfrm>
                <a:custGeom>
                  <a:avLst/>
                  <a:gdLst>
                    <a:gd name="connsiteX0" fmla="*/ 3383830 w 3567740"/>
                    <a:gd name="connsiteY0" fmla="*/ 0 h 1030663"/>
                    <a:gd name="connsiteX1" fmla="*/ 674161 w 3567740"/>
                    <a:gd name="connsiteY1" fmla="*/ 0 h 1030663"/>
                    <a:gd name="connsiteX2" fmla="*/ 551801 w 3567740"/>
                    <a:gd name="connsiteY2" fmla="*/ 335712 h 1030663"/>
                    <a:gd name="connsiteX3" fmla="*/ 544257 w 3567740"/>
                    <a:gd name="connsiteY3" fmla="*/ 474954 h 1030663"/>
                    <a:gd name="connsiteX4" fmla="*/ 324018 w 3567740"/>
                    <a:gd name="connsiteY4" fmla="*/ 412109 h 1030663"/>
                    <a:gd name="connsiteX5" fmla="*/ 324018 w 3567740"/>
                    <a:gd name="connsiteY5" fmla="*/ 412109 h 1030663"/>
                    <a:gd name="connsiteX6" fmla="*/ 5 w 3567740"/>
                    <a:gd name="connsiteY6" fmla="*/ 739446 h 1030663"/>
                    <a:gd name="connsiteX7" fmla="*/ 5 w 3567740"/>
                    <a:gd name="connsiteY7" fmla="*/ 739533 h 1030663"/>
                    <a:gd name="connsiteX8" fmla="*/ 98788 w 3567740"/>
                    <a:gd name="connsiteY8" fmla="*/ 972453 h 1030663"/>
                    <a:gd name="connsiteX9" fmla="*/ 303310 w 3567740"/>
                    <a:gd name="connsiteY9" fmla="*/ 1030664 h 1030663"/>
                    <a:gd name="connsiteX10" fmla="*/ 2938912 w 3567740"/>
                    <a:gd name="connsiteY10" fmla="*/ 1030664 h 1030663"/>
                    <a:gd name="connsiteX11" fmla="*/ 3273966 w 3567740"/>
                    <a:gd name="connsiteY11" fmla="*/ 959963 h 1030663"/>
                    <a:gd name="connsiteX12" fmla="*/ 3478174 w 3567740"/>
                    <a:gd name="connsiteY12" fmla="*/ 118601 h 1030663"/>
                    <a:gd name="connsiteX13" fmla="*/ 3383988 w 3567740"/>
                    <a:gd name="connsiteY13" fmla="*/ 79 h 1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7740" h="1030663">
                      <a:moveTo>
                        <a:pt x="3383830" y="0"/>
                      </a:moveTo>
                      <a:lnTo>
                        <a:pt x="674161" y="0"/>
                      </a:lnTo>
                      <a:cubicBezTo>
                        <a:pt x="603869" y="98844"/>
                        <a:pt x="561593" y="214833"/>
                        <a:pt x="551801" y="335712"/>
                      </a:cubicBezTo>
                      <a:lnTo>
                        <a:pt x="544257" y="474954"/>
                      </a:lnTo>
                      <a:cubicBezTo>
                        <a:pt x="544257" y="474954"/>
                        <a:pt x="433528" y="412109"/>
                        <a:pt x="324018" y="412109"/>
                      </a:cubicBezTo>
                      <a:lnTo>
                        <a:pt x="324018" y="412109"/>
                      </a:lnTo>
                      <a:cubicBezTo>
                        <a:pt x="144117" y="413059"/>
                        <a:pt x="-946" y="559614"/>
                        <a:pt x="5" y="739446"/>
                      </a:cubicBezTo>
                      <a:cubicBezTo>
                        <a:pt x="5" y="739474"/>
                        <a:pt x="5" y="739505"/>
                        <a:pt x="5" y="739533"/>
                      </a:cubicBezTo>
                      <a:cubicBezTo>
                        <a:pt x="166" y="827312"/>
                        <a:pt x="35789" y="911305"/>
                        <a:pt x="98788" y="972453"/>
                      </a:cubicBezTo>
                      <a:cubicBezTo>
                        <a:pt x="123582" y="996217"/>
                        <a:pt x="199104" y="1030664"/>
                        <a:pt x="303310" y="1030664"/>
                      </a:cubicBezTo>
                      <a:lnTo>
                        <a:pt x="2938912" y="1030664"/>
                      </a:lnTo>
                      <a:cubicBezTo>
                        <a:pt x="3086537" y="1030664"/>
                        <a:pt x="3222924" y="991071"/>
                        <a:pt x="3273966" y="959963"/>
                      </a:cubicBezTo>
                      <a:cubicBezTo>
                        <a:pt x="3562772" y="783996"/>
                        <a:pt x="3654208" y="407309"/>
                        <a:pt x="3478174" y="118601"/>
                      </a:cubicBezTo>
                      <a:cubicBezTo>
                        <a:pt x="3451808" y="75352"/>
                        <a:pt x="3420177" y="35539"/>
                        <a:pt x="3383988" y="79"/>
                      </a:cubicBezTo>
                      <a:close/>
                    </a:path>
                  </a:pathLst>
                </a:custGeom>
                <a:solidFill>
                  <a:schemeClr val="accent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pic>
              <p:nvPicPr>
                <p:cNvPr id="15" name="Picture 14">
                  <a:extLst>
                    <a:ext uri="{FF2B5EF4-FFF2-40B4-BE49-F238E27FC236}">
                      <a16:creationId xmlns:a16="http://schemas.microsoft.com/office/drawing/2014/main" id="{BECE8BD2-1805-6224-8C3C-D2A91077019A}"/>
                    </a:ext>
                  </a:extLst>
                </p:cNvPr>
                <p:cNvPicPr>
                  <a:picLocks noChangeAspect="1"/>
                </p:cNvPicPr>
                <p:nvPr/>
              </p:nvPicPr>
              <p:blipFill>
                <a:blip r:embed="rId3"/>
                <a:stretch>
                  <a:fillRect/>
                </a:stretch>
              </p:blipFill>
              <p:spPr>
                <a:xfrm>
                  <a:off x="10435747" y="1424745"/>
                  <a:ext cx="254126" cy="254028"/>
                </a:xfrm>
                <a:custGeom>
                  <a:avLst/>
                  <a:gdLst>
                    <a:gd name="connsiteX0" fmla="*/ 552 w 1204262"/>
                    <a:gd name="connsiteY0" fmla="*/ -146 h 1203802"/>
                    <a:gd name="connsiteX1" fmla="*/ 1204815 w 1204262"/>
                    <a:gd name="connsiteY1" fmla="*/ -146 h 1203802"/>
                    <a:gd name="connsiteX2" fmla="*/ 1204815 w 1204262"/>
                    <a:gd name="connsiteY2" fmla="*/ 1203657 h 1203802"/>
                    <a:gd name="connsiteX3" fmla="*/ 552 w 1204262"/>
                    <a:gd name="connsiteY3" fmla="*/ 1203657 h 1203802"/>
                  </a:gdLst>
                  <a:ahLst/>
                  <a:cxnLst>
                    <a:cxn ang="0">
                      <a:pos x="connsiteX0" y="connsiteY0"/>
                    </a:cxn>
                    <a:cxn ang="0">
                      <a:pos x="connsiteX1" y="connsiteY1"/>
                    </a:cxn>
                    <a:cxn ang="0">
                      <a:pos x="connsiteX2" y="connsiteY2"/>
                    </a:cxn>
                    <a:cxn ang="0">
                      <a:pos x="connsiteX3" y="connsiteY3"/>
                    </a:cxn>
                  </a:cxnLst>
                  <a:rect l="l" t="t" r="r" b="b"/>
                  <a:pathLst>
                    <a:path w="1204262" h="1203802">
                      <a:moveTo>
                        <a:pt x="552" y="-146"/>
                      </a:moveTo>
                      <a:lnTo>
                        <a:pt x="1204815" y="-146"/>
                      </a:lnTo>
                      <a:lnTo>
                        <a:pt x="1204815" y="1203657"/>
                      </a:lnTo>
                      <a:lnTo>
                        <a:pt x="552" y="1203657"/>
                      </a:lnTo>
                      <a:close/>
                    </a:path>
                  </a:pathLst>
                </a:custGeom>
              </p:spPr>
            </p:pic>
            <p:sp>
              <p:nvSpPr>
                <p:cNvPr id="16" name="Freeform 15">
                  <a:extLst>
                    <a:ext uri="{FF2B5EF4-FFF2-40B4-BE49-F238E27FC236}">
                      <a16:creationId xmlns:a16="http://schemas.microsoft.com/office/drawing/2014/main" id="{8E13C8B0-9C8B-2446-74E4-D2C1236B76B7}"/>
                    </a:ext>
                  </a:extLst>
                </p:cNvPr>
                <p:cNvSpPr/>
                <p:nvPr/>
              </p:nvSpPr>
              <p:spPr>
                <a:xfrm>
                  <a:off x="9751686" y="2258639"/>
                  <a:ext cx="632765" cy="290813"/>
                </a:xfrm>
                <a:custGeom>
                  <a:avLst/>
                  <a:gdLst>
                    <a:gd name="connsiteX0" fmla="*/ 2998576 w 2998576"/>
                    <a:gd name="connsiteY0" fmla="*/ 1378120 h 1378120"/>
                    <a:gd name="connsiteX1" fmla="*/ 2680929 w 2998576"/>
                    <a:gd name="connsiteY1" fmla="*/ 45445 h 1378120"/>
                    <a:gd name="connsiteX2" fmla="*/ 2616173 w 2998576"/>
                    <a:gd name="connsiteY2" fmla="*/ 0 h 1378120"/>
                    <a:gd name="connsiteX3" fmla="*/ 44266 w 2998576"/>
                    <a:gd name="connsiteY3" fmla="*/ 0 h 1378120"/>
                    <a:gd name="connsiteX4" fmla="*/ 1044 w 2998576"/>
                    <a:gd name="connsiteY4" fmla="*/ 45445 h 1378120"/>
                    <a:gd name="connsiteX5" fmla="*/ 33186 w 2998576"/>
                    <a:gd name="connsiteY5" fmla="*/ 180209 h 1378120"/>
                    <a:gd name="connsiteX6" fmla="*/ 32675 w 2998576"/>
                    <a:gd name="connsiteY6" fmla="*/ 180209 h 1378120"/>
                    <a:gd name="connsiteX7" fmla="*/ 267688 w 2998576"/>
                    <a:gd name="connsiteY7" fmla="*/ 1165860 h 1378120"/>
                    <a:gd name="connsiteX8" fmla="*/ 397710 w 2998576"/>
                    <a:gd name="connsiteY8" fmla="*/ 1377963 h 1378120"/>
                    <a:gd name="connsiteX9" fmla="*/ 413427 w 2998576"/>
                    <a:gd name="connsiteY9" fmla="*/ 1375921 h 1378120"/>
                    <a:gd name="connsiteX10" fmla="*/ 414174 w 2998576"/>
                    <a:gd name="connsiteY10" fmla="*/ 1377963 h 137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8576" h="1378120">
                      <a:moveTo>
                        <a:pt x="2998576" y="1378120"/>
                      </a:moveTo>
                      <a:lnTo>
                        <a:pt x="2680929" y="45445"/>
                      </a:lnTo>
                      <a:cubicBezTo>
                        <a:pt x="2674956" y="20425"/>
                        <a:pt x="2645801" y="0"/>
                        <a:pt x="2616173" y="0"/>
                      </a:cubicBezTo>
                      <a:lnTo>
                        <a:pt x="44266" y="0"/>
                      </a:lnTo>
                      <a:cubicBezTo>
                        <a:pt x="14560" y="0"/>
                        <a:pt x="-4811" y="20425"/>
                        <a:pt x="1044" y="45445"/>
                      </a:cubicBezTo>
                      <a:lnTo>
                        <a:pt x="33186" y="180209"/>
                      </a:lnTo>
                      <a:lnTo>
                        <a:pt x="32675" y="180209"/>
                      </a:lnTo>
                      <a:lnTo>
                        <a:pt x="267688" y="1165860"/>
                      </a:lnTo>
                      <a:cubicBezTo>
                        <a:pt x="302659" y="1312644"/>
                        <a:pt x="342778" y="1377963"/>
                        <a:pt x="397710" y="1377963"/>
                      </a:cubicBezTo>
                      <a:cubicBezTo>
                        <a:pt x="403011" y="1377924"/>
                        <a:pt x="408288" y="1377217"/>
                        <a:pt x="413427" y="1375921"/>
                      </a:cubicBezTo>
                      <a:cubicBezTo>
                        <a:pt x="413663" y="1376588"/>
                        <a:pt x="413978" y="1377296"/>
                        <a:pt x="414174" y="1377963"/>
                      </a:cubicBezTo>
                      <a:close/>
                    </a:path>
                  </a:pathLst>
                </a:custGeom>
                <a:solidFill>
                  <a:srgbClr val="5EA0CC"/>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7" name="Freeform 16">
                  <a:extLst>
                    <a:ext uri="{FF2B5EF4-FFF2-40B4-BE49-F238E27FC236}">
                      <a16:creationId xmlns:a16="http://schemas.microsoft.com/office/drawing/2014/main" id="{CCF9BD48-5FF3-9442-410B-794D9BE2555A}"/>
                    </a:ext>
                  </a:extLst>
                </p:cNvPr>
                <p:cNvSpPr/>
                <p:nvPr/>
              </p:nvSpPr>
              <p:spPr>
                <a:xfrm>
                  <a:off x="9766171" y="2266968"/>
                  <a:ext cx="117134" cy="277341"/>
                </a:xfrm>
                <a:custGeom>
                  <a:avLst/>
                  <a:gdLst>
                    <a:gd name="connsiteX0" fmla="*/ 555080 w 555079"/>
                    <a:gd name="connsiteY0" fmla="*/ 0 h 1314278"/>
                    <a:gd name="connsiteX1" fmla="*/ 44266 w 555079"/>
                    <a:gd name="connsiteY1" fmla="*/ 0 h 1314278"/>
                    <a:gd name="connsiteX2" fmla="*/ 1044 w 555079"/>
                    <a:gd name="connsiteY2" fmla="*/ 45445 h 1314278"/>
                    <a:gd name="connsiteX3" fmla="*/ 27920 w 555079"/>
                    <a:gd name="connsiteY3" fmla="*/ 158095 h 1314278"/>
                    <a:gd name="connsiteX4" fmla="*/ 26742 w 555079"/>
                    <a:gd name="connsiteY4" fmla="*/ 158095 h 1314278"/>
                    <a:gd name="connsiteX5" fmla="*/ 259397 w 555079"/>
                    <a:gd name="connsiteY5" fmla="*/ 1134084 h 1314278"/>
                    <a:gd name="connsiteX6" fmla="*/ 419557 w 555079"/>
                    <a:gd name="connsiteY6" fmla="*/ 1124932 h 1314278"/>
                    <a:gd name="connsiteX7" fmla="*/ 455904 w 555079"/>
                    <a:gd name="connsiteY7" fmla="*/ 822489 h 1314278"/>
                    <a:gd name="connsiteX8" fmla="*/ 455904 w 555079"/>
                    <a:gd name="connsiteY8" fmla="*/ 822489 h 131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79" h="1314278">
                      <a:moveTo>
                        <a:pt x="555080" y="0"/>
                      </a:moveTo>
                      <a:lnTo>
                        <a:pt x="44266" y="0"/>
                      </a:lnTo>
                      <a:cubicBezTo>
                        <a:pt x="14561" y="0"/>
                        <a:pt x="-4811" y="20464"/>
                        <a:pt x="1044" y="45445"/>
                      </a:cubicBezTo>
                      <a:lnTo>
                        <a:pt x="27920" y="158095"/>
                      </a:lnTo>
                      <a:lnTo>
                        <a:pt x="26742" y="158095"/>
                      </a:lnTo>
                      <a:lnTo>
                        <a:pt x="259397" y="1134084"/>
                      </a:lnTo>
                      <a:cubicBezTo>
                        <a:pt x="317552" y="1377963"/>
                        <a:pt x="389616" y="1373682"/>
                        <a:pt x="419557" y="1124932"/>
                      </a:cubicBezTo>
                      <a:lnTo>
                        <a:pt x="455904" y="822489"/>
                      </a:lnTo>
                      <a:lnTo>
                        <a:pt x="455904" y="822489"/>
                      </a:ln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3" name="Freeform 902">
                  <a:extLst>
                    <a:ext uri="{FF2B5EF4-FFF2-40B4-BE49-F238E27FC236}">
                      <a16:creationId xmlns:a16="http://schemas.microsoft.com/office/drawing/2014/main" id="{ADFA4CDE-C9C0-354B-72D1-5F2B9FD1BAE1}"/>
                    </a:ext>
                  </a:extLst>
                </p:cNvPr>
                <p:cNvSpPr/>
                <p:nvPr/>
              </p:nvSpPr>
              <p:spPr>
                <a:xfrm>
                  <a:off x="10458972" y="1447995"/>
                  <a:ext cx="207493" cy="207413"/>
                </a:xfrm>
                <a:custGeom>
                  <a:avLst/>
                  <a:gdLst>
                    <a:gd name="connsiteX0" fmla="*/ 983277 w 983276"/>
                    <a:gd name="connsiteY0" fmla="*/ 491490 h 982901"/>
                    <a:gd name="connsiteX1" fmla="*/ 491678 w 983276"/>
                    <a:gd name="connsiteY1" fmla="*/ 0 h 982901"/>
                    <a:gd name="connsiteX2" fmla="*/ 0 w 983276"/>
                    <a:gd name="connsiteY2" fmla="*/ 491411 h 982901"/>
                    <a:gd name="connsiteX3" fmla="*/ 491599 w 983276"/>
                    <a:gd name="connsiteY3" fmla="*/ 982901 h 982901"/>
                    <a:gd name="connsiteX4" fmla="*/ 491678 w 983276"/>
                    <a:gd name="connsiteY4" fmla="*/ 982901 h 982901"/>
                    <a:gd name="connsiteX5" fmla="*/ 983277 w 983276"/>
                    <a:gd name="connsiteY5" fmla="*/ 491490 h 98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276" h="982901">
                      <a:moveTo>
                        <a:pt x="983277" y="491490"/>
                      </a:moveTo>
                      <a:cubicBezTo>
                        <a:pt x="983316" y="220069"/>
                        <a:pt x="763195" y="23"/>
                        <a:pt x="491678" y="0"/>
                      </a:cubicBezTo>
                      <a:cubicBezTo>
                        <a:pt x="220161" y="-24"/>
                        <a:pt x="39" y="219990"/>
                        <a:pt x="0" y="491411"/>
                      </a:cubicBezTo>
                      <a:cubicBezTo>
                        <a:pt x="-39" y="762833"/>
                        <a:pt x="220082" y="982878"/>
                        <a:pt x="491599" y="982901"/>
                      </a:cubicBezTo>
                      <a:cubicBezTo>
                        <a:pt x="491638" y="982901"/>
                        <a:pt x="491638" y="982901"/>
                        <a:pt x="491678" y="982901"/>
                      </a:cubicBezTo>
                      <a:cubicBezTo>
                        <a:pt x="763155" y="982882"/>
                        <a:pt x="983237" y="762880"/>
                        <a:pt x="983277" y="491490"/>
                      </a:cubicBezTo>
                      <a:close/>
                    </a:path>
                  </a:pathLst>
                </a:custGeom>
                <a:solidFill>
                  <a:schemeClr val="accent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4" name="Freeform 903">
                  <a:extLst>
                    <a:ext uri="{FF2B5EF4-FFF2-40B4-BE49-F238E27FC236}">
                      <a16:creationId xmlns:a16="http://schemas.microsoft.com/office/drawing/2014/main" id="{82D3097A-497A-4A11-ACFD-36FFAA045120}"/>
                    </a:ext>
                  </a:extLst>
                </p:cNvPr>
                <p:cNvSpPr/>
                <p:nvPr/>
              </p:nvSpPr>
              <p:spPr>
                <a:xfrm>
                  <a:off x="10481065" y="1469259"/>
                  <a:ext cx="164956" cy="164893"/>
                </a:xfrm>
                <a:custGeom>
                  <a:avLst/>
                  <a:gdLst>
                    <a:gd name="connsiteX0" fmla="*/ 386942 w 781702"/>
                    <a:gd name="connsiteY0" fmla="*/ 21 h 781404"/>
                    <a:gd name="connsiteX1" fmla="*/ 386942 w 781702"/>
                    <a:gd name="connsiteY1" fmla="*/ 21 h 781404"/>
                    <a:gd name="connsiteX2" fmla="*/ 20 w 781702"/>
                    <a:gd name="connsiteY2" fmla="*/ 394619 h 781404"/>
                    <a:gd name="connsiteX3" fmla="*/ 386942 w 781702"/>
                    <a:gd name="connsiteY3" fmla="*/ 781385 h 781404"/>
                    <a:gd name="connsiteX4" fmla="*/ 386942 w 781702"/>
                    <a:gd name="connsiteY4" fmla="*/ 781385 h 781404"/>
                    <a:gd name="connsiteX5" fmla="*/ 781682 w 781702"/>
                    <a:gd name="connsiteY5" fmla="*/ 394619 h 781404"/>
                    <a:gd name="connsiteX6" fmla="*/ 394761 w 781702"/>
                    <a:gd name="connsiteY6" fmla="*/ 21 h 781404"/>
                    <a:gd name="connsiteX7" fmla="*/ 386942 w 781702"/>
                    <a:gd name="connsiteY7" fmla="*/ 21 h 781404"/>
                    <a:gd name="connsiteX8" fmla="*/ 386942 w 781702"/>
                    <a:gd name="connsiteY8" fmla="*/ 741439 h 781404"/>
                    <a:gd name="connsiteX9" fmla="*/ 286979 w 781702"/>
                    <a:gd name="connsiteY9" fmla="*/ 566689 h 781404"/>
                    <a:gd name="connsiteX10" fmla="*/ 486943 w 781702"/>
                    <a:gd name="connsiteY10" fmla="*/ 566689 h 781404"/>
                    <a:gd name="connsiteX11" fmla="*/ 386942 w 781702"/>
                    <a:gd name="connsiteY11" fmla="*/ 741439 h 781404"/>
                    <a:gd name="connsiteX12" fmla="*/ 386942 w 781702"/>
                    <a:gd name="connsiteY12" fmla="*/ 39967 h 781404"/>
                    <a:gd name="connsiteX13" fmla="*/ 486943 w 781702"/>
                    <a:gd name="connsiteY13" fmla="*/ 214716 h 781404"/>
                    <a:gd name="connsiteX14" fmla="*/ 286979 w 781702"/>
                    <a:gd name="connsiteY14" fmla="*/ 214716 h 781404"/>
                    <a:gd name="connsiteX15" fmla="*/ 386942 w 781702"/>
                    <a:gd name="connsiteY15" fmla="*/ 39967 h 781404"/>
                    <a:gd name="connsiteX16" fmla="*/ 465803 w 781702"/>
                    <a:gd name="connsiteY16" fmla="*/ 49001 h 781404"/>
                    <a:gd name="connsiteX17" fmla="*/ 626395 w 781702"/>
                    <a:gd name="connsiteY17" fmla="*/ 134667 h 781404"/>
                    <a:gd name="connsiteX18" fmla="*/ 524665 w 781702"/>
                    <a:gd name="connsiteY18" fmla="*/ 201244 h 781404"/>
                    <a:gd name="connsiteX19" fmla="*/ 465803 w 781702"/>
                    <a:gd name="connsiteY19" fmla="*/ 49001 h 781404"/>
                    <a:gd name="connsiteX20" fmla="*/ 270594 w 781702"/>
                    <a:gd name="connsiteY20" fmla="*/ 370730 h 781404"/>
                    <a:gd name="connsiteX21" fmla="*/ 280064 w 781702"/>
                    <a:gd name="connsiteY21" fmla="*/ 254309 h 781404"/>
                    <a:gd name="connsiteX22" fmla="*/ 493898 w 781702"/>
                    <a:gd name="connsiteY22" fmla="*/ 254309 h 781404"/>
                    <a:gd name="connsiteX23" fmla="*/ 503328 w 781702"/>
                    <a:gd name="connsiteY23" fmla="*/ 370730 h 781404"/>
                    <a:gd name="connsiteX24" fmla="*/ 503328 w 781702"/>
                    <a:gd name="connsiteY24" fmla="*/ 410794 h 781404"/>
                    <a:gd name="connsiteX25" fmla="*/ 493898 w 781702"/>
                    <a:gd name="connsiteY25" fmla="*/ 527215 h 781404"/>
                    <a:gd name="connsiteX26" fmla="*/ 280064 w 781702"/>
                    <a:gd name="connsiteY26" fmla="*/ 527215 h 781404"/>
                    <a:gd name="connsiteX27" fmla="*/ 270594 w 781702"/>
                    <a:gd name="connsiteY27" fmla="*/ 410794 h 781404"/>
                    <a:gd name="connsiteX28" fmla="*/ 249297 w 781702"/>
                    <a:gd name="connsiteY28" fmla="*/ 201361 h 781404"/>
                    <a:gd name="connsiteX29" fmla="*/ 147527 w 781702"/>
                    <a:gd name="connsiteY29" fmla="*/ 134785 h 781404"/>
                    <a:gd name="connsiteX30" fmla="*/ 308158 w 781702"/>
                    <a:gd name="connsiteY30" fmla="*/ 49119 h 781404"/>
                    <a:gd name="connsiteX31" fmla="*/ 249297 w 781702"/>
                    <a:gd name="connsiteY31" fmla="*/ 201244 h 781404"/>
                    <a:gd name="connsiteX32" fmla="*/ 241949 w 781702"/>
                    <a:gd name="connsiteY32" fmla="*/ 241465 h 781404"/>
                    <a:gd name="connsiteX33" fmla="*/ 230672 w 781702"/>
                    <a:gd name="connsiteY33" fmla="*/ 370847 h 781404"/>
                    <a:gd name="connsiteX34" fmla="*/ 36720 w 781702"/>
                    <a:gd name="connsiteY34" fmla="*/ 370847 h 781404"/>
                    <a:gd name="connsiteX35" fmla="*/ 119943 w 781702"/>
                    <a:gd name="connsiteY35" fmla="*/ 163654 h 781404"/>
                    <a:gd name="connsiteX36" fmla="*/ 241949 w 781702"/>
                    <a:gd name="connsiteY36" fmla="*/ 241347 h 781404"/>
                    <a:gd name="connsiteX37" fmla="*/ 230672 w 781702"/>
                    <a:gd name="connsiteY37" fmla="*/ 410794 h 781404"/>
                    <a:gd name="connsiteX38" fmla="*/ 241949 w 781702"/>
                    <a:gd name="connsiteY38" fmla="*/ 540177 h 781404"/>
                    <a:gd name="connsiteX39" fmla="*/ 120140 w 781702"/>
                    <a:gd name="connsiteY39" fmla="*/ 617987 h 781404"/>
                    <a:gd name="connsiteX40" fmla="*/ 36720 w 781702"/>
                    <a:gd name="connsiteY40" fmla="*/ 410794 h 781404"/>
                    <a:gd name="connsiteX41" fmla="*/ 249297 w 781702"/>
                    <a:gd name="connsiteY41" fmla="*/ 580280 h 781404"/>
                    <a:gd name="connsiteX42" fmla="*/ 308237 w 781702"/>
                    <a:gd name="connsiteY42" fmla="*/ 732523 h 781404"/>
                    <a:gd name="connsiteX43" fmla="*/ 147606 w 781702"/>
                    <a:gd name="connsiteY43" fmla="*/ 646896 h 781404"/>
                    <a:gd name="connsiteX44" fmla="*/ 249297 w 781702"/>
                    <a:gd name="connsiteY44" fmla="*/ 580162 h 781404"/>
                    <a:gd name="connsiteX45" fmla="*/ 524665 w 781702"/>
                    <a:gd name="connsiteY45" fmla="*/ 580280 h 781404"/>
                    <a:gd name="connsiteX46" fmla="*/ 626395 w 781702"/>
                    <a:gd name="connsiteY46" fmla="*/ 647053 h 781404"/>
                    <a:gd name="connsiteX47" fmla="*/ 465803 w 781702"/>
                    <a:gd name="connsiteY47" fmla="*/ 732680 h 781404"/>
                    <a:gd name="connsiteX48" fmla="*/ 524665 w 781702"/>
                    <a:gd name="connsiteY48" fmla="*/ 580162 h 781404"/>
                    <a:gd name="connsiteX49" fmla="*/ 532013 w 781702"/>
                    <a:gd name="connsiteY49" fmla="*/ 540177 h 781404"/>
                    <a:gd name="connsiteX50" fmla="*/ 543290 w 781702"/>
                    <a:gd name="connsiteY50" fmla="*/ 410794 h 781404"/>
                    <a:gd name="connsiteX51" fmla="*/ 737242 w 781702"/>
                    <a:gd name="connsiteY51" fmla="*/ 410794 h 781404"/>
                    <a:gd name="connsiteX52" fmla="*/ 653979 w 781702"/>
                    <a:gd name="connsiteY52" fmla="*/ 617987 h 781404"/>
                    <a:gd name="connsiteX53" fmla="*/ 532013 w 781702"/>
                    <a:gd name="connsiteY53" fmla="*/ 540059 h 781404"/>
                    <a:gd name="connsiteX54" fmla="*/ 543290 w 781702"/>
                    <a:gd name="connsiteY54" fmla="*/ 370847 h 781404"/>
                    <a:gd name="connsiteX55" fmla="*/ 532013 w 781702"/>
                    <a:gd name="connsiteY55" fmla="*/ 241465 h 781404"/>
                    <a:gd name="connsiteX56" fmla="*/ 653822 w 781702"/>
                    <a:gd name="connsiteY56" fmla="*/ 163654 h 781404"/>
                    <a:gd name="connsiteX57" fmla="*/ 737085 w 781702"/>
                    <a:gd name="connsiteY57" fmla="*/ 370847 h 7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81702" h="781404">
                      <a:moveTo>
                        <a:pt x="386942" y="21"/>
                      </a:moveTo>
                      <a:lnTo>
                        <a:pt x="386942" y="21"/>
                      </a:lnTo>
                      <a:cubicBezTo>
                        <a:pt x="171103" y="2185"/>
                        <a:pt x="-2141" y="178851"/>
                        <a:pt x="20" y="394619"/>
                      </a:cubicBezTo>
                      <a:cubicBezTo>
                        <a:pt x="2181" y="607335"/>
                        <a:pt x="174129" y="779252"/>
                        <a:pt x="386942" y="781385"/>
                      </a:cubicBezTo>
                      <a:lnTo>
                        <a:pt x="386942" y="781385"/>
                      </a:lnTo>
                      <a:cubicBezTo>
                        <a:pt x="602780" y="783549"/>
                        <a:pt x="779522" y="610387"/>
                        <a:pt x="781682" y="394619"/>
                      </a:cubicBezTo>
                      <a:cubicBezTo>
                        <a:pt x="783844" y="178851"/>
                        <a:pt x="610639" y="2185"/>
                        <a:pt x="394761" y="21"/>
                      </a:cubicBezTo>
                      <a:cubicBezTo>
                        <a:pt x="392167" y="-7"/>
                        <a:pt x="389535" y="-7"/>
                        <a:pt x="386942" y="21"/>
                      </a:cubicBezTo>
                      <a:close/>
                      <a:moveTo>
                        <a:pt x="386942" y="741439"/>
                      </a:moveTo>
                      <a:cubicBezTo>
                        <a:pt x="349416" y="741439"/>
                        <a:pt x="308984" y="674666"/>
                        <a:pt x="286979" y="566689"/>
                      </a:cubicBezTo>
                      <a:cubicBezTo>
                        <a:pt x="352246" y="547416"/>
                        <a:pt x="421677" y="547416"/>
                        <a:pt x="486943" y="566689"/>
                      </a:cubicBezTo>
                      <a:cubicBezTo>
                        <a:pt x="464939" y="674587"/>
                        <a:pt x="424506" y="741439"/>
                        <a:pt x="386942" y="741439"/>
                      </a:cubicBezTo>
                      <a:close/>
                      <a:moveTo>
                        <a:pt x="386942" y="39967"/>
                      </a:moveTo>
                      <a:cubicBezTo>
                        <a:pt x="424506" y="39967"/>
                        <a:pt x="464939" y="106740"/>
                        <a:pt x="486943" y="214716"/>
                      </a:cubicBezTo>
                      <a:cubicBezTo>
                        <a:pt x="421677" y="233990"/>
                        <a:pt x="352246" y="233990"/>
                        <a:pt x="286979" y="214716"/>
                      </a:cubicBezTo>
                      <a:cubicBezTo>
                        <a:pt x="308984" y="106818"/>
                        <a:pt x="349416" y="39967"/>
                        <a:pt x="386942" y="39967"/>
                      </a:cubicBezTo>
                      <a:close/>
                      <a:moveTo>
                        <a:pt x="465803" y="49001"/>
                      </a:moveTo>
                      <a:cubicBezTo>
                        <a:pt x="525961" y="62917"/>
                        <a:pt x="581365" y="92470"/>
                        <a:pt x="626395" y="134667"/>
                      </a:cubicBezTo>
                      <a:cubicBezTo>
                        <a:pt x="596650" y="162637"/>
                        <a:pt x="562190" y="185171"/>
                        <a:pt x="524665" y="201244"/>
                      </a:cubicBezTo>
                      <a:cubicBezTo>
                        <a:pt x="511619" y="139420"/>
                        <a:pt x="491815" y="85490"/>
                        <a:pt x="465803" y="49001"/>
                      </a:cubicBezTo>
                      <a:close/>
                      <a:moveTo>
                        <a:pt x="270594" y="370730"/>
                      </a:moveTo>
                      <a:cubicBezTo>
                        <a:pt x="271301" y="331762"/>
                        <a:pt x="274445" y="292876"/>
                        <a:pt x="280064" y="254309"/>
                      </a:cubicBezTo>
                      <a:cubicBezTo>
                        <a:pt x="349966" y="274054"/>
                        <a:pt x="423995" y="274054"/>
                        <a:pt x="493898" y="254309"/>
                      </a:cubicBezTo>
                      <a:cubicBezTo>
                        <a:pt x="499517" y="292876"/>
                        <a:pt x="502660" y="331762"/>
                        <a:pt x="503328" y="370730"/>
                      </a:cubicBezTo>
                      <a:close/>
                      <a:moveTo>
                        <a:pt x="503328" y="410794"/>
                      </a:moveTo>
                      <a:cubicBezTo>
                        <a:pt x="502660" y="449762"/>
                        <a:pt x="499517" y="488647"/>
                        <a:pt x="493898" y="527215"/>
                      </a:cubicBezTo>
                      <a:cubicBezTo>
                        <a:pt x="423995" y="507469"/>
                        <a:pt x="349966" y="507469"/>
                        <a:pt x="280064" y="527215"/>
                      </a:cubicBezTo>
                      <a:cubicBezTo>
                        <a:pt x="274445" y="488647"/>
                        <a:pt x="271301" y="449762"/>
                        <a:pt x="270594" y="410794"/>
                      </a:cubicBezTo>
                      <a:close/>
                      <a:moveTo>
                        <a:pt x="249297" y="201361"/>
                      </a:moveTo>
                      <a:cubicBezTo>
                        <a:pt x="211733" y="185277"/>
                        <a:pt x="177312" y="162747"/>
                        <a:pt x="147527" y="134785"/>
                      </a:cubicBezTo>
                      <a:cubicBezTo>
                        <a:pt x="192597" y="92580"/>
                        <a:pt x="248000" y="63027"/>
                        <a:pt x="308158" y="49119"/>
                      </a:cubicBezTo>
                      <a:cubicBezTo>
                        <a:pt x="282107" y="85490"/>
                        <a:pt x="262342" y="139420"/>
                        <a:pt x="249297" y="201244"/>
                      </a:cubicBezTo>
                      <a:close/>
                      <a:moveTo>
                        <a:pt x="241949" y="241465"/>
                      </a:moveTo>
                      <a:cubicBezTo>
                        <a:pt x="235269" y="284286"/>
                        <a:pt x="231497" y="327516"/>
                        <a:pt x="230672" y="370847"/>
                      </a:cubicBezTo>
                      <a:lnTo>
                        <a:pt x="36720" y="370847"/>
                      </a:lnTo>
                      <a:cubicBezTo>
                        <a:pt x="41042" y="294538"/>
                        <a:pt x="70277" y="221751"/>
                        <a:pt x="119943" y="163654"/>
                      </a:cubicBezTo>
                      <a:cubicBezTo>
                        <a:pt x="155386" y="196970"/>
                        <a:pt x="196762" y="223326"/>
                        <a:pt x="241949" y="241347"/>
                      </a:cubicBezTo>
                      <a:close/>
                      <a:moveTo>
                        <a:pt x="230672" y="410794"/>
                      </a:moveTo>
                      <a:cubicBezTo>
                        <a:pt x="231497" y="454126"/>
                        <a:pt x="235269" y="497355"/>
                        <a:pt x="241949" y="540177"/>
                      </a:cubicBezTo>
                      <a:cubicBezTo>
                        <a:pt x="196840" y="558260"/>
                        <a:pt x="155504" y="584655"/>
                        <a:pt x="120140" y="617987"/>
                      </a:cubicBezTo>
                      <a:cubicBezTo>
                        <a:pt x="70394" y="559914"/>
                        <a:pt x="41081" y="487127"/>
                        <a:pt x="36720" y="410794"/>
                      </a:cubicBezTo>
                      <a:close/>
                      <a:moveTo>
                        <a:pt x="249297" y="580280"/>
                      </a:moveTo>
                      <a:cubicBezTo>
                        <a:pt x="262342" y="642104"/>
                        <a:pt x="282107" y="696072"/>
                        <a:pt x="308237" y="732523"/>
                      </a:cubicBezTo>
                      <a:cubicBezTo>
                        <a:pt x="248079" y="718610"/>
                        <a:pt x="192675" y="689073"/>
                        <a:pt x="147606" y="646896"/>
                      </a:cubicBezTo>
                      <a:cubicBezTo>
                        <a:pt x="177351" y="618883"/>
                        <a:pt x="211772" y="596298"/>
                        <a:pt x="249297" y="580162"/>
                      </a:cubicBezTo>
                      <a:close/>
                      <a:moveTo>
                        <a:pt x="524665" y="580280"/>
                      </a:moveTo>
                      <a:cubicBezTo>
                        <a:pt x="562229" y="596415"/>
                        <a:pt x="596650" y="619016"/>
                        <a:pt x="626395" y="647053"/>
                      </a:cubicBezTo>
                      <a:cubicBezTo>
                        <a:pt x="581326" y="689222"/>
                        <a:pt x="525922" y="718760"/>
                        <a:pt x="465803" y="732680"/>
                      </a:cubicBezTo>
                      <a:cubicBezTo>
                        <a:pt x="491815" y="695954"/>
                        <a:pt x="511619" y="641986"/>
                        <a:pt x="524665" y="580162"/>
                      </a:cubicBezTo>
                      <a:close/>
                      <a:moveTo>
                        <a:pt x="532013" y="540177"/>
                      </a:moveTo>
                      <a:cubicBezTo>
                        <a:pt x="538653" y="497351"/>
                        <a:pt x="542425" y="454126"/>
                        <a:pt x="543290" y="410794"/>
                      </a:cubicBezTo>
                      <a:lnTo>
                        <a:pt x="737242" y="410794"/>
                      </a:lnTo>
                      <a:cubicBezTo>
                        <a:pt x="732920" y="487108"/>
                        <a:pt x="703685" y="559894"/>
                        <a:pt x="653979" y="617987"/>
                      </a:cubicBezTo>
                      <a:cubicBezTo>
                        <a:pt x="618576" y="584612"/>
                        <a:pt x="577200" y="558178"/>
                        <a:pt x="532013" y="540059"/>
                      </a:cubicBezTo>
                      <a:close/>
                      <a:moveTo>
                        <a:pt x="543290" y="370847"/>
                      </a:moveTo>
                      <a:cubicBezTo>
                        <a:pt x="542425" y="327516"/>
                        <a:pt x="538653" y="284290"/>
                        <a:pt x="532013" y="241465"/>
                      </a:cubicBezTo>
                      <a:cubicBezTo>
                        <a:pt x="577121" y="223377"/>
                        <a:pt x="618458" y="196986"/>
                        <a:pt x="653822" y="163654"/>
                      </a:cubicBezTo>
                      <a:cubicBezTo>
                        <a:pt x="703528" y="221747"/>
                        <a:pt x="732762" y="294534"/>
                        <a:pt x="737085" y="370847"/>
                      </a:cubicBezTo>
                      <a:close/>
                    </a:path>
                  </a:pathLst>
                </a:custGeom>
                <a:solidFill>
                  <a:schemeClr val="bg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5" name="Freeform 904">
                  <a:extLst>
                    <a:ext uri="{FF2B5EF4-FFF2-40B4-BE49-F238E27FC236}">
                      <a16:creationId xmlns:a16="http://schemas.microsoft.com/office/drawing/2014/main" id="{C05BA60C-F7F8-7376-12F0-4CB8303338F8}"/>
                    </a:ext>
                  </a:extLst>
                </p:cNvPr>
                <p:cNvSpPr/>
                <p:nvPr/>
              </p:nvSpPr>
              <p:spPr>
                <a:xfrm>
                  <a:off x="10142452" y="1634656"/>
                  <a:ext cx="304806" cy="161605"/>
                </a:xfrm>
                <a:custGeom>
                  <a:avLst/>
                  <a:gdLst>
                    <a:gd name="connsiteX0" fmla="*/ 1084687 w 1444427"/>
                    <a:gd name="connsiteY0" fmla="*/ 765682 h 765821"/>
                    <a:gd name="connsiteX1" fmla="*/ 17794 w 1444427"/>
                    <a:gd name="connsiteY1" fmla="*/ 765682 h 765821"/>
                    <a:gd name="connsiteX2" fmla="*/ 140 w 1444427"/>
                    <a:gd name="connsiteY2" fmla="*/ 752182 h 765821"/>
                    <a:gd name="connsiteX3" fmla="*/ 13645 w 1444427"/>
                    <a:gd name="connsiteY3" fmla="*/ 734534 h 765821"/>
                    <a:gd name="connsiteX4" fmla="*/ 17794 w 1444427"/>
                    <a:gd name="connsiteY4" fmla="*/ 734534 h 765821"/>
                    <a:gd name="connsiteX5" fmla="*/ 1084687 w 1444427"/>
                    <a:gd name="connsiteY5" fmla="*/ 734534 h 765821"/>
                    <a:gd name="connsiteX6" fmla="*/ 1172979 w 1444427"/>
                    <a:gd name="connsiteY6" fmla="*/ 646315 h 765821"/>
                    <a:gd name="connsiteX7" fmla="*/ 1172979 w 1444427"/>
                    <a:gd name="connsiteY7" fmla="*/ 293949 h 765821"/>
                    <a:gd name="connsiteX8" fmla="*/ 1263354 w 1444427"/>
                    <a:gd name="connsiteY8" fmla="*/ 116528 h 765821"/>
                    <a:gd name="connsiteX9" fmla="*/ 1421195 w 1444427"/>
                    <a:gd name="connsiteY9" fmla="*/ 1914 h 765821"/>
                    <a:gd name="connsiteX10" fmla="*/ 1442532 w 1444427"/>
                    <a:gd name="connsiteY10" fmla="*/ 8207 h 765821"/>
                    <a:gd name="connsiteX11" fmla="*/ 1439506 w 1444427"/>
                    <a:gd name="connsiteY11" fmla="*/ 27131 h 765821"/>
                    <a:gd name="connsiteX12" fmla="*/ 1281665 w 1444427"/>
                    <a:gd name="connsiteY12" fmla="*/ 141745 h 765821"/>
                    <a:gd name="connsiteX13" fmla="*/ 1204218 w 1444427"/>
                    <a:gd name="connsiteY13" fmla="*/ 293949 h 765821"/>
                    <a:gd name="connsiteX14" fmla="*/ 1204218 w 1444427"/>
                    <a:gd name="connsiteY14" fmla="*/ 646315 h 765821"/>
                    <a:gd name="connsiteX15" fmla="*/ 1084687 w 1444427"/>
                    <a:gd name="connsiteY15" fmla="*/ 765682 h 7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4427" h="765821">
                      <a:moveTo>
                        <a:pt x="1084687" y="765682"/>
                      </a:moveTo>
                      <a:lnTo>
                        <a:pt x="17794" y="765682"/>
                      </a:lnTo>
                      <a:cubicBezTo>
                        <a:pt x="9189" y="766829"/>
                        <a:pt x="1287" y="760784"/>
                        <a:pt x="140" y="752182"/>
                      </a:cubicBezTo>
                      <a:cubicBezTo>
                        <a:pt x="-1008" y="743580"/>
                        <a:pt x="5040" y="735681"/>
                        <a:pt x="13645" y="734534"/>
                      </a:cubicBezTo>
                      <a:cubicBezTo>
                        <a:pt x="15020" y="734349"/>
                        <a:pt x="16419" y="734349"/>
                        <a:pt x="17794" y="734534"/>
                      </a:cubicBezTo>
                      <a:lnTo>
                        <a:pt x="1084687" y="734534"/>
                      </a:lnTo>
                      <a:cubicBezTo>
                        <a:pt x="1133415" y="734491"/>
                        <a:pt x="1172917" y="695024"/>
                        <a:pt x="1172979" y="646315"/>
                      </a:cubicBezTo>
                      <a:lnTo>
                        <a:pt x="1172979" y="293949"/>
                      </a:lnTo>
                      <a:cubicBezTo>
                        <a:pt x="1172979" y="232360"/>
                        <a:pt x="1213530" y="152743"/>
                        <a:pt x="1263354" y="116528"/>
                      </a:cubicBezTo>
                      <a:lnTo>
                        <a:pt x="1421195" y="1914"/>
                      </a:lnTo>
                      <a:cubicBezTo>
                        <a:pt x="1428819" y="-2234"/>
                        <a:pt x="1438367" y="583"/>
                        <a:pt x="1442532" y="8207"/>
                      </a:cubicBezTo>
                      <a:cubicBezTo>
                        <a:pt x="1445911" y="14467"/>
                        <a:pt x="1444693" y="22233"/>
                        <a:pt x="1439506" y="27131"/>
                      </a:cubicBezTo>
                      <a:lnTo>
                        <a:pt x="1281665" y="141745"/>
                      </a:lnTo>
                      <a:cubicBezTo>
                        <a:pt x="1239582" y="172264"/>
                        <a:pt x="1204218" y="241983"/>
                        <a:pt x="1204218" y="293949"/>
                      </a:cubicBezTo>
                      <a:lnTo>
                        <a:pt x="1204218" y="646315"/>
                      </a:lnTo>
                      <a:cubicBezTo>
                        <a:pt x="1204131" y="712251"/>
                        <a:pt x="1150649" y="765662"/>
                        <a:pt x="1084687" y="765682"/>
                      </a:cubicBezTo>
                      <a:close/>
                    </a:path>
                  </a:pathLst>
                </a:custGeom>
                <a:solidFill>
                  <a:schemeClr val="accent2">
                    <a:lumMod val="5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6" name="Freeform 905">
                  <a:extLst>
                    <a:ext uri="{FF2B5EF4-FFF2-40B4-BE49-F238E27FC236}">
                      <a16:creationId xmlns:a16="http://schemas.microsoft.com/office/drawing/2014/main" id="{87905D31-EBFB-DB24-0DC6-40484AAF61B7}"/>
                    </a:ext>
                  </a:extLst>
                </p:cNvPr>
                <p:cNvSpPr/>
                <p:nvPr/>
              </p:nvSpPr>
              <p:spPr>
                <a:xfrm>
                  <a:off x="10233028" y="1688038"/>
                  <a:ext cx="287591" cy="197279"/>
                </a:xfrm>
                <a:custGeom>
                  <a:avLst/>
                  <a:gdLst>
                    <a:gd name="connsiteX0" fmla="*/ 1151777 w 1362851"/>
                    <a:gd name="connsiteY0" fmla="*/ 934876 h 934876"/>
                    <a:gd name="connsiteX1" fmla="*/ 13645 w 1362851"/>
                    <a:gd name="connsiteY1" fmla="*/ 934876 h 934876"/>
                    <a:gd name="connsiteX2" fmla="*/ 140 w 1362851"/>
                    <a:gd name="connsiteY2" fmla="*/ 917229 h 934876"/>
                    <a:gd name="connsiteX3" fmla="*/ 13645 w 1362851"/>
                    <a:gd name="connsiteY3" fmla="*/ 903729 h 934876"/>
                    <a:gd name="connsiteX4" fmla="*/ 1151777 w 1362851"/>
                    <a:gd name="connsiteY4" fmla="*/ 903729 h 934876"/>
                    <a:gd name="connsiteX5" fmla="*/ 1240069 w 1362851"/>
                    <a:gd name="connsiteY5" fmla="*/ 815549 h 934876"/>
                    <a:gd name="connsiteX6" fmla="*/ 1240069 w 1362851"/>
                    <a:gd name="connsiteY6" fmla="*/ 401437 h 934876"/>
                    <a:gd name="connsiteX7" fmla="*/ 1272918 w 1362851"/>
                    <a:gd name="connsiteY7" fmla="*/ 194087 h 934876"/>
                    <a:gd name="connsiteX8" fmla="*/ 1332959 w 1362851"/>
                    <a:gd name="connsiteY8" fmla="*/ 8928 h 934876"/>
                    <a:gd name="connsiteX9" fmla="*/ 1353941 w 1362851"/>
                    <a:gd name="connsiteY9" fmla="*/ 1544 h 934876"/>
                    <a:gd name="connsiteX10" fmla="*/ 1362586 w 1362851"/>
                    <a:gd name="connsiteY10" fmla="*/ 18591 h 934876"/>
                    <a:gd name="connsiteX11" fmla="*/ 1302388 w 1362851"/>
                    <a:gd name="connsiteY11" fmla="*/ 203710 h 934876"/>
                    <a:gd name="connsiteX12" fmla="*/ 1270953 w 1362851"/>
                    <a:gd name="connsiteY12" fmla="*/ 401437 h 934876"/>
                    <a:gd name="connsiteX13" fmla="*/ 1270953 w 1362851"/>
                    <a:gd name="connsiteY13" fmla="*/ 815549 h 934876"/>
                    <a:gd name="connsiteX14" fmla="*/ 1151777 w 1362851"/>
                    <a:gd name="connsiteY14" fmla="*/ 934876 h 9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851" h="934876">
                      <a:moveTo>
                        <a:pt x="1151777" y="934876"/>
                      </a:moveTo>
                      <a:lnTo>
                        <a:pt x="13645" y="934876"/>
                      </a:lnTo>
                      <a:cubicBezTo>
                        <a:pt x="5040" y="933729"/>
                        <a:pt x="-1008" y="925831"/>
                        <a:pt x="140" y="917229"/>
                      </a:cubicBezTo>
                      <a:cubicBezTo>
                        <a:pt x="1075" y="910198"/>
                        <a:pt x="6611" y="904663"/>
                        <a:pt x="13645" y="903729"/>
                      </a:cubicBezTo>
                      <a:lnTo>
                        <a:pt x="1151777" y="903729"/>
                      </a:lnTo>
                      <a:cubicBezTo>
                        <a:pt x="1200501" y="903685"/>
                        <a:pt x="1239990" y="864242"/>
                        <a:pt x="1240069" y="815549"/>
                      </a:cubicBezTo>
                      <a:lnTo>
                        <a:pt x="1240069" y="401437"/>
                      </a:lnTo>
                      <a:cubicBezTo>
                        <a:pt x="1240069" y="342873"/>
                        <a:pt x="1254804" y="249862"/>
                        <a:pt x="1272918" y="194087"/>
                      </a:cubicBezTo>
                      <a:lnTo>
                        <a:pt x="1332959" y="8928"/>
                      </a:lnTo>
                      <a:cubicBezTo>
                        <a:pt x="1336691" y="1104"/>
                        <a:pt x="1346082" y="-2203"/>
                        <a:pt x="1353941" y="1544"/>
                      </a:cubicBezTo>
                      <a:cubicBezTo>
                        <a:pt x="1360346" y="4616"/>
                        <a:pt x="1363882" y="11603"/>
                        <a:pt x="1362586" y="18591"/>
                      </a:cubicBezTo>
                      <a:lnTo>
                        <a:pt x="1302388" y="203710"/>
                      </a:lnTo>
                      <a:cubicBezTo>
                        <a:pt x="1285099" y="256893"/>
                        <a:pt x="1270953" y="345583"/>
                        <a:pt x="1270953" y="401437"/>
                      </a:cubicBezTo>
                      <a:lnTo>
                        <a:pt x="1270953" y="815549"/>
                      </a:lnTo>
                      <a:cubicBezTo>
                        <a:pt x="1270835" y="881320"/>
                        <a:pt x="1217593" y="934641"/>
                        <a:pt x="1151777" y="934876"/>
                      </a:cubicBezTo>
                      <a:close/>
                    </a:path>
                  </a:pathLst>
                </a:custGeom>
                <a:solidFill>
                  <a:schemeClr val="accent2">
                    <a:lumMod val="5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7" name="Freeform 906">
                  <a:extLst>
                    <a:ext uri="{FF2B5EF4-FFF2-40B4-BE49-F238E27FC236}">
                      <a16:creationId xmlns:a16="http://schemas.microsoft.com/office/drawing/2014/main" id="{68D5B553-AD73-C515-5D39-600915D67491}"/>
                    </a:ext>
                  </a:extLst>
                </p:cNvPr>
                <p:cNvSpPr/>
                <p:nvPr/>
              </p:nvSpPr>
              <p:spPr>
                <a:xfrm>
                  <a:off x="10320721" y="1688042"/>
                  <a:ext cx="309973" cy="285648"/>
                </a:xfrm>
                <a:custGeom>
                  <a:avLst/>
                  <a:gdLst>
                    <a:gd name="connsiteX0" fmla="*/ 1349619 w 1468913"/>
                    <a:gd name="connsiteY0" fmla="*/ 1353641 h 1353641"/>
                    <a:gd name="connsiteX1" fmla="*/ 13645 w 1468913"/>
                    <a:gd name="connsiteY1" fmla="*/ 1353641 h 1353641"/>
                    <a:gd name="connsiteX2" fmla="*/ 140 w 1468913"/>
                    <a:gd name="connsiteY2" fmla="*/ 1335994 h 1353641"/>
                    <a:gd name="connsiteX3" fmla="*/ 13645 w 1468913"/>
                    <a:gd name="connsiteY3" fmla="*/ 1322494 h 1353641"/>
                    <a:gd name="connsiteX4" fmla="*/ 1349619 w 1468913"/>
                    <a:gd name="connsiteY4" fmla="*/ 1322494 h 1353641"/>
                    <a:gd name="connsiteX5" fmla="*/ 1437872 w 1468913"/>
                    <a:gd name="connsiteY5" fmla="*/ 1234274 h 1353641"/>
                    <a:gd name="connsiteX6" fmla="*/ 1437872 w 1468913"/>
                    <a:gd name="connsiteY6" fmla="*/ 401573 h 1353641"/>
                    <a:gd name="connsiteX7" fmla="*/ 1406437 w 1468913"/>
                    <a:gd name="connsiteY7" fmla="*/ 203846 h 1353641"/>
                    <a:gd name="connsiteX8" fmla="*/ 1346240 w 1468913"/>
                    <a:gd name="connsiteY8" fmla="*/ 18727 h 1353641"/>
                    <a:gd name="connsiteX9" fmla="*/ 1358657 w 1468913"/>
                    <a:gd name="connsiteY9" fmla="*/ 294 h 1353641"/>
                    <a:gd name="connsiteX10" fmla="*/ 1375906 w 1468913"/>
                    <a:gd name="connsiteY10" fmla="*/ 9065 h 1353641"/>
                    <a:gd name="connsiteX11" fmla="*/ 1436064 w 1468913"/>
                    <a:gd name="connsiteY11" fmla="*/ 194223 h 1353641"/>
                    <a:gd name="connsiteX12" fmla="*/ 1468913 w 1468913"/>
                    <a:gd name="connsiteY12" fmla="*/ 401573 h 1353641"/>
                    <a:gd name="connsiteX13" fmla="*/ 1468913 w 1468913"/>
                    <a:gd name="connsiteY13" fmla="*/ 1234274 h 1353641"/>
                    <a:gd name="connsiteX14" fmla="*/ 1349619 w 1468913"/>
                    <a:gd name="connsiteY14" fmla="*/ 1353641 h 135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8913" h="1353641">
                      <a:moveTo>
                        <a:pt x="1349619" y="1353641"/>
                      </a:moveTo>
                      <a:lnTo>
                        <a:pt x="13645" y="1353641"/>
                      </a:lnTo>
                      <a:cubicBezTo>
                        <a:pt x="5040" y="1352502"/>
                        <a:pt x="-1008" y="1344596"/>
                        <a:pt x="140" y="1335994"/>
                      </a:cubicBezTo>
                      <a:cubicBezTo>
                        <a:pt x="1075" y="1328963"/>
                        <a:pt x="6611" y="1323428"/>
                        <a:pt x="13645" y="1322494"/>
                      </a:cubicBezTo>
                      <a:lnTo>
                        <a:pt x="1349619" y="1322494"/>
                      </a:lnTo>
                      <a:cubicBezTo>
                        <a:pt x="1398343" y="1322450"/>
                        <a:pt x="1437832" y="1282980"/>
                        <a:pt x="1437872" y="1234274"/>
                      </a:cubicBezTo>
                      <a:lnTo>
                        <a:pt x="1437872" y="401573"/>
                      </a:lnTo>
                      <a:cubicBezTo>
                        <a:pt x="1437872" y="345720"/>
                        <a:pt x="1423844" y="256990"/>
                        <a:pt x="1406437" y="203846"/>
                      </a:cubicBezTo>
                      <a:lnTo>
                        <a:pt x="1346240" y="18727"/>
                      </a:lnTo>
                      <a:cubicBezTo>
                        <a:pt x="1344589" y="10212"/>
                        <a:pt x="1350130" y="1959"/>
                        <a:pt x="1358657" y="294"/>
                      </a:cubicBezTo>
                      <a:cubicBezTo>
                        <a:pt x="1365729" y="-1093"/>
                        <a:pt x="1372841" y="2525"/>
                        <a:pt x="1375906" y="9065"/>
                      </a:cubicBezTo>
                      <a:lnTo>
                        <a:pt x="1436064" y="194223"/>
                      </a:lnTo>
                      <a:cubicBezTo>
                        <a:pt x="1454178" y="249959"/>
                        <a:pt x="1468913" y="342970"/>
                        <a:pt x="1468913" y="401573"/>
                      </a:cubicBezTo>
                      <a:lnTo>
                        <a:pt x="1468913" y="1234274"/>
                      </a:lnTo>
                      <a:cubicBezTo>
                        <a:pt x="1468835" y="1300117"/>
                        <a:pt x="1415475" y="1353484"/>
                        <a:pt x="1349619" y="1353641"/>
                      </a:cubicBezTo>
                      <a:close/>
                    </a:path>
                  </a:pathLst>
                </a:custGeom>
                <a:solidFill>
                  <a:schemeClr val="accent2">
                    <a:lumMod val="5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8" name="Freeform 907">
                  <a:extLst>
                    <a:ext uri="{FF2B5EF4-FFF2-40B4-BE49-F238E27FC236}">
                      <a16:creationId xmlns:a16="http://schemas.microsoft.com/office/drawing/2014/main" id="{DFCFFAA7-E9B2-D8E9-A249-7DADD136A95C}"/>
                    </a:ext>
                  </a:extLst>
                </p:cNvPr>
                <p:cNvSpPr/>
                <p:nvPr/>
              </p:nvSpPr>
              <p:spPr>
                <a:xfrm>
                  <a:off x="10407468" y="1634153"/>
                  <a:ext cx="327993" cy="429335"/>
                </a:xfrm>
                <a:custGeom>
                  <a:avLst/>
                  <a:gdLst>
                    <a:gd name="connsiteX0" fmla="*/ 1434934 w 1554307"/>
                    <a:gd name="connsiteY0" fmla="*/ 2034557 h 2034556"/>
                    <a:gd name="connsiteX1" fmla="*/ 13655 w 1554307"/>
                    <a:gd name="connsiteY1" fmla="*/ 2034557 h 2034556"/>
                    <a:gd name="connsiteX2" fmla="*/ 138 w 1554307"/>
                    <a:gd name="connsiteY2" fmla="*/ 2016921 h 2034556"/>
                    <a:gd name="connsiteX3" fmla="*/ 13655 w 1554307"/>
                    <a:gd name="connsiteY3" fmla="*/ 2003409 h 2034556"/>
                    <a:gd name="connsiteX4" fmla="*/ 1434934 w 1554307"/>
                    <a:gd name="connsiteY4" fmla="*/ 2003409 h 2034556"/>
                    <a:gd name="connsiteX5" fmla="*/ 1523227 w 1554307"/>
                    <a:gd name="connsiteY5" fmla="*/ 1915151 h 2034556"/>
                    <a:gd name="connsiteX6" fmla="*/ 1523227 w 1554307"/>
                    <a:gd name="connsiteY6" fmla="*/ 296333 h 2034556"/>
                    <a:gd name="connsiteX7" fmla="*/ 1445623 w 1554307"/>
                    <a:gd name="connsiteY7" fmla="*/ 144129 h 2034556"/>
                    <a:gd name="connsiteX8" fmla="*/ 1287820 w 1554307"/>
                    <a:gd name="connsiteY8" fmla="*/ 29515 h 2034556"/>
                    <a:gd name="connsiteX9" fmla="*/ 1281534 w 1554307"/>
                    <a:gd name="connsiteY9" fmla="*/ 8207 h 2034556"/>
                    <a:gd name="connsiteX10" fmla="*/ 1302830 w 1554307"/>
                    <a:gd name="connsiteY10" fmla="*/ 1914 h 2034556"/>
                    <a:gd name="connsiteX11" fmla="*/ 1306131 w 1554307"/>
                    <a:gd name="connsiteY11" fmla="*/ 4298 h 2034556"/>
                    <a:gd name="connsiteX12" fmla="*/ 1463933 w 1554307"/>
                    <a:gd name="connsiteY12" fmla="*/ 118913 h 2034556"/>
                    <a:gd name="connsiteX13" fmla="*/ 1554308 w 1554307"/>
                    <a:gd name="connsiteY13" fmla="*/ 296333 h 2034556"/>
                    <a:gd name="connsiteX14" fmla="*/ 1554308 w 1554307"/>
                    <a:gd name="connsiteY14" fmla="*/ 1915151 h 2034556"/>
                    <a:gd name="connsiteX15" fmla="*/ 1434934 w 1554307"/>
                    <a:gd name="connsiteY15" fmla="*/ 2034557 h 203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4307" h="2034556">
                      <a:moveTo>
                        <a:pt x="1434934" y="2034557"/>
                      </a:moveTo>
                      <a:lnTo>
                        <a:pt x="13655" y="2034557"/>
                      </a:lnTo>
                      <a:cubicBezTo>
                        <a:pt x="5049" y="2033418"/>
                        <a:pt x="-1002" y="2025523"/>
                        <a:pt x="138" y="2016921"/>
                      </a:cubicBezTo>
                      <a:cubicBezTo>
                        <a:pt x="1081" y="2009890"/>
                        <a:pt x="6621" y="2004352"/>
                        <a:pt x="13655" y="2003409"/>
                      </a:cubicBezTo>
                      <a:lnTo>
                        <a:pt x="1434934" y="2003409"/>
                      </a:lnTo>
                      <a:cubicBezTo>
                        <a:pt x="1483658" y="2003331"/>
                        <a:pt x="1523148" y="1963856"/>
                        <a:pt x="1523227" y="1915151"/>
                      </a:cubicBezTo>
                      <a:lnTo>
                        <a:pt x="1523227" y="296333"/>
                      </a:lnTo>
                      <a:cubicBezTo>
                        <a:pt x="1523227" y="244368"/>
                        <a:pt x="1487863" y="174570"/>
                        <a:pt x="1445623" y="144129"/>
                      </a:cubicBezTo>
                      <a:lnTo>
                        <a:pt x="1287820" y="29515"/>
                      </a:lnTo>
                      <a:cubicBezTo>
                        <a:pt x="1280197" y="25367"/>
                        <a:pt x="1277368" y="15827"/>
                        <a:pt x="1281534" y="8207"/>
                      </a:cubicBezTo>
                      <a:cubicBezTo>
                        <a:pt x="1285659" y="583"/>
                        <a:pt x="1295208" y="-2234"/>
                        <a:pt x="1302830" y="1914"/>
                      </a:cubicBezTo>
                      <a:cubicBezTo>
                        <a:pt x="1304049" y="2562"/>
                        <a:pt x="1305149" y="3363"/>
                        <a:pt x="1306131" y="4298"/>
                      </a:cubicBezTo>
                      <a:lnTo>
                        <a:pt x="1463933" y="118913"/>
                      </a:lnTo>
                      <a:cubicBezTo>
                        <a:pt x="1513796" y="155127"/>
                        <a:pt x="1554308" y="234744"/>
                        <a:pt x="1554308" y="296333"/>
                      </a:cubicBezTo>
                      <a:lnTo>
                        <a:pt x="1554308" y="1915151"/>
                      </a:lnTo>
                      <a:cubicBezTo>
                        <a:pt x="1554229" y="1981020"/>
                        <a:pt x="1500829" y="2034439"/>
                        <a:pt x="1434934" y="2034557"/>
                      </a:cubicBezTo>
                      <a:close/>
                    </a:path>
                  </a:pathLst>
                </a:custGeom>
                <a:solidFill>
                  <a:schemeClr val="accent2">
                    <a:lumMod val="5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9" name="Freeform 908">
                  <a:extLst>
                    <a:ext uri="{FF2B5EF4-FFF2-40B4-BE49-F238E27FC236}">
                      <a16:creationId xmlns:a16="http://schemas.microsoft.com/office/drawing/2014/main" id="{E2A42ADD-F49C-4485-065E-28FDC6DA6B73}"/>
                    </a:ext>
                  </a:extLst>
                </p:cNvPr>
                <p:cNvSpPr/>
                <p:nvPr/>
              </p:nvSpPr>
              <p:spPr>
                <a:xfrm>
                  <a:off x="10430888" y="1624326"/>
                  <a:ext cx="26799" cy="26789"/>
                </a:xfrm>
                <a:custGeom>
                  <a:avLst/>
                  <a:gdLst>
                    <a:gd name="connsiteX0" fmla="*/ 126996 w 126995"/>
                    <a:gd name="connsiteY0" fmla="*/ 63474 h 126947"/>
                    <a:gd name="connsiteX1" fmla="*/ 63498 w 126995"/>
                    <a:gd name="connsiteY1" fmla="*/ 0 h 126947"/>
                    <a:gd name="connsiteX2" fmla="*/ 0 w 126995"/>
                    <a:gd name="connsiteY2" fmla="*/ 63474 h 126947"/>
                    <a:gd name="connsiteX3" fmla="*/ 63498 w 126995"/>
                    <a:gd name="connsiteY3" fmla="*/ 126948 h 126947"/>
                    <a:gd name="connsiteX4" fmla="*/ 63538 w 126995"/>
                    <a:gd name="connsiteY4" fmla="*/ 126948 h 126947"/>
                    <a:gd name="connsiteX5" fmla="*/ 126996 w 126995"/>
                    <a:gd name="connsiteY5" fmla="*/ 63513 h 126947"/>
                    <a:gd name="connsiteX6" fmla="*/ 126996 w 126995"/>
                    <a:gd name="connsiteY6" fmla="*/ 63474 h 1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95" h="126947">
                      <a:moveTo>
                        <a:pt x="126996" y="63474"/>
                      </a:moveTo>
                      <a:cubicBezTo>
                        <a:pt x="126996" y="28418"/>
                        <a:pt x="98548" y="0"/>
                        <a:pt x="63498" y="0"/>
                      </a:cubicBezTo>
                      <a:cubicBezTo>
                        <a:pt x="28409" y="0"/>
                        <a:pt x="0" y="28418"/>
                        <a:pt x="0" y="63474"/>
                      </a:cubicBezTo>
                      <a:cubicBezTo>
                        <a:pt x="0" y="98530"/>
                        <a:pt x="28409" y="126948"/>
                        <a:pt x="63498" y="126948"/>
                      </a:cubicBezTo>
                      <a:cubicBezTo>
                        <a:pt x="63498" y="126948"/>
                        <a:pt x="63538" y="126948"/>
                        <a:pt x="63538" y="126948"/>
                      </a:cubicBezTo>
                      <a:cubicBezTo>
                        <a:pt x="98587" y="126948"/>
                        <a:pt x="126996" y="98545"/>
                        <a:pt x="126996" y="63513"/>
                      </a:cubicBezTo>
                      <a:cubicBezTo>
                        <a:pt x="126996" y="63501"/>
                        <a:pt x="126996" y="63486"/>
                        <a:pt x="126996" y="63474"/>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0" name="Freeform 909">
                  <a:extLst>
                    <a:ext uri="{FF2B5EF4-FFF2-40B4-BE49-F238E27FC236}">
                      <a16:creationId xmlns:a16="http://schemas.microsoft.com/office/drawing/2014/main" id="{3D8A5ED3-E9BC-8B5B-9A5A-A87FC088E2E6}"/>
                    </a:ext>
                  </a:extLst>
                </p:cNvPr>
                <p:cNvSpPr/>
                <p:nvPr/>
              </p:nvSpPr>
              <p:spPr>
                <a:xfrm>
                  <a:off x="10445272" y="1626505"/>
                  <a:ext cx="10356" cy="10602"/>
                </a:xfrm>
                <a:custGeom>
                  <a:avLst/>
                  <a:gdLst>
                    <a:gd name="connsiteX0" fmla="*/ 38675 w 49076"/>
                    <a:gd name="connsiteY0" fmla="*/ 50241 h 50241"/>
                    <a:gd name="connsiteX1" fmla="*/ 28734 w 49076"/>
                    <a:gd name="connsiteY1" fmla="*/ 42896 h 50241"/>
                    <a:gd name="connsiteX2" fmla="*/ 6965 w 49076"/>
                    <a:gd name="connsiteY2" fmla="*/ 20233 h 50241"/>
                    <a:gd name="connsiteX3" fmla="*/ 600 w 49076"/>
                    <a:gd name="connsiteY3" fmla="*/ 6957 h 50241"/>
                    <a:gd name="connsiteX4" fmla="*/ 13881 w 49076"/>
                    <a:gd name="connsiteY4" fmla="*/ 594 h 50241"/>
                    <a:gd name="connsiteX5" fmla="*/ 48616 w 49076"/>
                    <a:gd name="connsiteY5" fmla="*/ 36769 h 50241"/>
                    <a:gd name="connsiteX6" fmla="*/ 41740 w 49076"/>
                    <a:gd name="connsiteY6" fmla="*/ 49719 h 50241"/>
                    <a:gd name="connsiteX7" fmla="*/ 41700 w 49076"/>
                    <a:gd name="connsiteY7" fmla="*/ 49731 h 50241"/>
                    <a:gd name="connsiteX8" fmla="*/ 38675 w 49076"/>
                    <a:gd name="connsiteY8" fmla="*/ 50241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76" h="50241">
                      <a:moveTo>
                        <a:pt x="38675" y="50241"/>
                      </a:moveTo>
                      <a:cubicBezTo>
                        <a:pt x="34117" y="50237"/>
                        <a:pt x="30070" y="47260"/>
                        <a:pt x="28734" y="42896"/>
                      </a:cubicBezTo>
                      <a:cubicBezTo>
                        <a:pt x="25472" y="32322"/>
                        <a:pt x="17417" y="23917"/>
                        <a:pt x="6965" y="20233"/>
                      </a:cubicBezTo>
                      <a:cubicBezTo>
                        <a:pt x="1543" y="18324"/>
                        <a:pt x="-1326" y="12381"/>
                        <a:pt x="600" y="6957"/>
                      </a:cubicBezTo>
                      <a:cubicBezTo>
                        <a:pt x="2525" y="1532"/>
                        <a:pt x="8458" y="-1315"/>
                        <a:pt x="13881" y="594"/>
                      </a:cubicBezTo>
                      <a:cubicBezTo>
                        <a:pt x="30502" y="6505"/>
                        <a:pt x="43390" y="19911"/>
                        <a:pt x="48616" y="36769"/>
                      </a:cubicBezTo>
                      <a:cubicBezTo>
                        <a:pt x="50306" y="42244"/>
                        <a:pt x="47201" y="48042"/>
                        <a:pt x="41740" y="49719"/>
                      </a:cubicBezTo>
                      <a:cubicBezTo>
                        <a:pt x="41740" y="49723"/>
                        <a:pt x="41700" y="49727"/>
                        <a:pt x="41700" y="49731"/>
                      </a:cubicBezTo>
                      <a:cubicBezTo>
                        <a:pt x="40718" y="50053"/>
                        <a:pt x="39696" y="50226"/>
                        <a:pt x="38675" y="50241"/>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8" name="Freeform 17">
                  <a:extLst>
                    <a:ext uri="{FF2B5EF4-FFF2-40B4-BE49-F238E27FC236}">
                      <a16:creationId xmlns:a16="http://schemas.microsoft.com/office/drawing/2014/main" id="{C11DEE12-3890-C7DF-85BF-008C15B6A1DE}"/>
                    </a:ext>
                  </a:extLst>
                </p:cNvPr>
                <p:cNvSpPr/>
                <p:nvPr/>
              </p:nvSpPr>
              <p:spPr>
                <a:xfrm>
                  <a:off x="9575684" y="1748406"/>
                  <a:ext cx="655049" cy="760867"/>
                </a:xfrm>
                <a:custGeom>
                  <a:avLst/>
                  <a:gdLst>
                    <a:gd name="connsiteX0" fmla="*/ 740957 w 3104179"/>
                    <a:gd name="connsiteY0" fmla="*/ 0 h 3605634"/>
                    <a:gd name="connsiteX1" fmla="*/ 661899 w 3104179"/>
                    <a:gd name="connsiteY1" fmla="*/ 103813 h 3605634"/>
                    <a:gd name="connsiteX2" fmla="*/ 819073 w 3104179"/>
                    <a:gd name="connsiteY2" fmla="*/ 761450 h 3605634"/>
                    <a:gd name="connsiteX3" fmla="*/ 740014 w 3104179"/>
                    <a:gd name="connsiteY3" fmla="*/ 865263 h 3605634"/>
                    <a:gd name="connsiteX4" fmla="*/ 81969 w 3104179"/>
                    <a:gd name="connsiteY4" fmla="*/ 865263 h 3605634"/>
                    <a:gd name="connsiteX5" fmla="*/ 2910 w 3104179"/>
                    <a:gd name="connsiteY5" fmla="*/ 969075 h 3605634"/>
                    <a:gd name="connsiteX6" fmla="*/ 607714 w 3104179"/>
                    <a:gd name="connsiteY6" fmla="*/ 3501822 h 3605634"/>
                    <a:gd name="connsiteX7" fmla="*/ 736360 w 3104179"/>
                    <a:gd name="connsiteY7" fmla="*/ 3605635 h 3605634"/>
                    <a:gd name="connsiteX8" fmla="*/ 3022212 w 3104179"/>
                    <a:gd name="connsiteY8" fmla="*/ 3605635 h 3605634"/>
                    <a:gd name="connsiteX9" fmla="*/ 3101270 w 3104179"/>
                    <a:gd name="connsiteY9" fmla="*/ 3501822 h 3605634"/>
                    <a:gd name="connsiteX10" fmla="*/ 2289862 w 3104179"/>
                    <a:gd name="connsiteY10" fmla="*/ 103813 h 3605634"/>
                    <a:gd name="connsiteX11" fmla="*/ 2161216 w 3104179"/>
                    <a:gd name="connsiteY11" fmla="*/ 0 h 360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4179" h="3605634">
                      <a:moveTo>
                        <a:pt x="740957" y="0"/>
                      </a:moveTo>
                      <a:cubicBezTo>
                        <a:pt x="683825" y="0"/>
                        <a:pt x="648264" y="46702"/>
                        <a:pt x="661899" y="103813"/>
                      </a:cubicBezTo>
                      <a:lnTo>
                        <a:pt x="819073" y="761450"/>
                      </a:lnTo>
                      <a:cubicBezTo>
                        <a:pt x="832707" y="818561"/>
                        <a:pt x="797147" y="865263"/>
                        <a:pt x="740014" y="865263"/>
                      </a:cubicBezTo>
                      <a:lnTo>
                        <a:pt x="81969" y="865263"/>
                      </a:lnTo>
                      <a:cubicBezTo>
                        <a:pt x="24875" y="865263"/>
                        <a:pt x="-10724" y="911965"/>
                        <a:pt x="2910" y="969075"/>
                      </a:cubicBezTo>
                      <a:lnTo>
                        <a:pt x="607714" y="3501822"/>
                      </a:lnTo>
                      <a:cubicBezTo>
                        <a:pt x="621348" y="3558933"/>
                        <a:pt x="679227" y="3605635"/>
                        <a:pt x="736360" y="3605635"/>
                      </a:cubicBezTo>
                      <a:lnTo>
                        <a:pt x="3022212" y="3605635"/>
                      </a:lnTo>
                      <a:cubicBezTo>
                        <a:pt x="3079305" y="3605635"/>
                        <a:pt x="3114904" y="3558933"/>
                        <a:pt x="3101270" y="3501822"/>
                      </a:cubicBezTo>
                      <a:lnTo>
                        <a:pt x="2289862" y="103813"/>
                      </a:lnTo>
                      <a:cubicBezTo>
                        <a:pt x="2276227" y="46702"/>
                        <a:pt x="2218348" y="0"/>
                        <a:pt x="2161216" y="0"/>
                      </a:cubicBezTo>
                      <a:close/>
                    </a:path>
                  </a:pathLst>
                </a:custGeom>
                <a:solidFill>
                  <a:schemeClr val="tx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9" name="Freeform 18">
                  <a:extLst>
                    <a:ext uri="{FF2B5EF4-FFF2-40B4-BE49-F238E27FC236}">
                      <a16:creationId xmlns:a16="http://schemas.microsoft.com/office/drawing/2014/main" id="{43C49987-4EE6-27EF-9681-0E757185CC32}"/>
                    </a:ext>
                  </a:extLst>
                </p:cNvPr>
                <p:cNvSpPr/>
                <p:nvPr/>
              </p:nvSpPr>
              <p:spPr>
                <a:xfrm>
                  <a:off x="9726385" y="2404263"/>
                  <a:ext cx="84543" cy="72181"/>
                </a:xfrm>
                <a:custGeom>
                  <a:avLst/>
                  <a:gdLst>
                    <a:gd name="connsiteX0" fmla="*/ 386658 w 400634"/>
                    <a:gd name="connsiteY0" fmla="*/ 51896 h 342055"/>
                    <a:gd name="connsiteX1" fmla="*/ 332709 w 400634"/>
                    <a:gd name="connsiteY1" fmla="*/ 8337 h 342055"/>
                    <a:gd name="connsiteX2" fmla="*/ 292236 w 400634"/>
                    <a:gd name="connsiteY2" fmla="*/ 8337 h 342055"/>
                    <a:gd name="connsiteX3" fmla="*/ 202373 w 400634"/>
                    <a:gd name="connsiteY3" fmla="*/ 126368 h 342055"/>
                    <a:gd name="connsiteX4" fmla="*/ 202373 w 400634"/>
                    <a:gd name="connsiteY4" fmla="*/ 126368 h 342055"/>
                    <a:gd name="connsiteX5" fmla="*/ 157107 w 400634"/>
                    <a:gd name="connsiteY5" fmla="*/ 185757 h 342055"/>
                    <a:gd name="connsiteX6" fmla="*/ 132823 w 400634"/>
                    <a:gd name="connsiteY6" fmla="*/ 166118 h 342055"/>
                    <a:gd name="connsiteX7" fmla="*/ 131998 w 400634"/>
                    <a:gd name="connsiteY7" fmla="*/ 165529 h 342055"/>
                    <a:gd name="connsiteX8" fmla="*/ 79581 w 400634"/>
                    <a:gd name="connsiteY8" fmla="*/ 123383 h 342055"/>
                    <a:gd name="connsiteX9" fmla="*/ 39109 w 400634"/>
                    <a:gd name="connsiteY9" fmla="*/ 123383 h 342055"/>
                    <a:gd name="connsiteX10" fmla="*/ 5984 w 400634"/>
                    <a:gd name="connsiteY10" fmla="*/ 167021 h 342055"/>
                    <a:gd name="connsiteX11" fmla="*/ 7163 w 400634"/>
                    <a:gd name="connsiteY11" fmla="*/ 200644 h 342055"/>
                    <a:gd name="connsiteX12" fmla="*/ 48853 w 400634"/>
                    <a:gd name="connsiteY12" fmla="*/ 234266 h 342055"/>
                    <a:gd name="connsiteX13" fmla="*/ 63117 w 400634"/>
                    <a:gd name="connsiteY13" fmla="*/ 245775 h 342055"/>
                    <a:gd name="connsiteX14" fmla="*/ 113295 w 400634"/>
                    <a:gd name="connsiteY14" fmla="*/ 286231 h 342055"/>
                    <a:gd name="connsiteX15" fmla="*/ 172235 w 400634"/>
                    <a:gd name="connsiteY15" fmla="*/ 333718 h 342055"/>
                    <a:gd name="connsiteX16" fmla="*/ 212667 w 400634"/>
                    <a:gd name="connsiteY16" fmla="*/ 333718 h 342055"/>
                    <a:gd name="connsiteX17" fmla="*/ 312512 w 400634"/>
                    <a:gd name="connsiteY17" fmla="*/ 202372 h 342055"/>
                    <a:gd name="connsiteX18" fmla="*/ 343318 w 400634"/>
                    <a:gd name="connsiteY18" fmla="*/ 161915 h 342055"/>
                    <a:gd name="connsiteX19" fmla="*/ 352120 w 400634"/>
                    <a:gd name="connsiteY19" fmla="*/ 150367 h 342055"/>
                    <a:gd name="connsiteX20" fmla="*/ 382926 w 400634"/>
                    <a:gd name="connsiteY20" fmla="*/ 109910 h 342055"/>
                    <a:gd name="connsiteX21" fmla="*/ 396325 w 400634"/>
                    <a:gd name="connsiteY21" fmla="*/ 92353 h 342055"/>
                    <a:gd name="connsiteX22" fmla="*/ 386658 w 400634"/>
                    <a:gd name="connsiteY22" fmla="*/ 51896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634" h="342055">
                      <a:moveTo>
                        <a:pt x="386658" y="51896"/>
                      </a:moveTo>
                      <a:lnTo>
                        <a:pt x="332709" y="8337"/>
                      </a:lnTo>
                      <a:cubicBezTo>
                        <a:pt x="318917" y="-2779"/>
                        <a:pt x="300685" y="-2779"/>
                        <a:pt x="292236" y="8337"/>
                      </a:cubicBezTo>
                      <a:lnTo>
                        <a:pt x="202373" y="126368"/>
                      </a:lnTo>
                      <a:lnTo>
                        <a:pt x="202373" y="126368"/>
                      </a:lnTo>
                      <a:lnTo>
                        <a:pt x="157107" y="185757"/>
                      </a:lnTo>
                      <a:lnTo>
                        <a:pt x="132823" y="166118"/>
                      </a:lnTo>
                      <a:lnTo>
                        <a:pt x="131998" y="165529"/>
                      </a:lnTo>
                      <a:lnTo>
                        <a:pt x="79581" y="123383"/>
                      </a:lnTo>
                      <a:cubicBezTo>
                        <a:pt x="65789" y="112268"/>
                        <a:pt x="47596" y="112268"/>
                        <a:pt x="39109" y="123383"/>
                      </a:cubicBezTo>
                      <a:lnTo>
                        <a:pt x="5984" y="167021"/>
                      </a:lnTo>
                      <a:cubicBezTo>
                        <a:pt x="-2464" y="178137"/>
                        <a:pt x="-1874" y="193259"/>
                        <a:pt x="7163" y="200644"/>
                      </a:cubicBezTo>
                      <a:lnTo>
                        <a:pt x="48853" y="234266"/>
                      </a:lnTo>
                      <a:lnTo>
                        <a:pt x="63117" y="245775"/>
                      </a:lnTo>
                      <a:lnTo>
                        <a:pt x="113295" y="286231"/>
                      </a:lnTo>
                      <a:lnTo>
                        <a:pt x="172235" y="333718"/>
                      </a:lnTo>
                      <a:cubicBezTo>
                        <a:pt x="185987" y="344835"/>
                        <a:pt x="204219" y="344835"/>
                        <a:pt x="212667" y="333718"/>
                      </a:cubicBezTo>
                      <a:lnTo>
                        <a:pt x="312512" y="202372"/>
                      </a:lnTo>
                      <a:lnTo>
                        <a:pt x="343318" y="161915"/>
                      </a:lnTo>
                      <a:lnTo>
                        <a:pt x="352120" y="150367"/>
                      </a:lnTo>
                      <a:cubicBezTo>
                        <a:pt x="360568" y="139212"/>
                        <a:pt x="374438" y="121027"/>
                        <a:pt x="382926" y="109910"/>
                      </a:cubicBezTo>
                      <a:lnTo>
                        <a:pt x="396325" y="92353"/>
                      </a:lnTo>
                      <a:cubicBezTo>
                        <a:pt x="404773" y="81198"/>
                        <a:pt x="400411" y="63012"/>
                        <a:pt x="386658" y="51896"/>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0" name="Freeform 19">
                  <a:extLst>
                    <a:ext uri="{FF2B5EF4-FFF2-40B4-BE49-F238E27FC236}">
                      <a16:creationId xmlns:a16="http://schemas.microsoft.com/office/drawing/2014/main" id="{71D58934-F353-ECAC-7889-481285E5218A}"/>
                    </a:ext>
                  </a:extLst>
                </p:cNvPr>
                <p:cNvSpPr/>
                <p:nvPr/>
              </p:nvSpPr>
              <p:spPr>
                <a:xfrm>
                  <a:off x="9847152" y="2424340"/>
                  <a:ext cx="340894" cy="32002"/>
                </a:xfrm>
                <a:custGeom>
                  <a:avLst/>
                  <a:gdLst>
                    <a:gd name="connsiteX0" fmla="*/ 1547472 w 1615445"/>
                    <a:gd name="connsiteY0" fmla="*/ 0 h 151654"/>
                    <a:gd name="connsiteX1" fmla="*/ 31809 w 1615445"/>
                    <a:gd name="connsiteY1" fmla="*/ 0 h 151654"/>
                    <a:gd name="connsiteX2" fmla="*/ 1121 w 1615445"/>
                    <a:gd name="connsiteY2" fmla="*/ 40260 h 151654"/>
                    <a:gd name="connsiteX3" fmla="*/ 18096 w 1615445"/>
                    <a:gd name="connsiteY3" fmla="*/ 111394 h 151654"/>
                    <a:gd name="connsiteX4" fmla="*/ 67998 w 1615445"/>
                    <a:gd name="connsiteY4" fmla="*/ 151654 h 151654"/>
                    <a:gd name="connsiteX5" fmla="*/ 1583661 w 1615445"/>
                    <a:gd name="connsiteY5" fmla="*/ 151654 h 151654"/>
                    <a:gd name="connsiteX6" fmla="*/ 1614310 w 1615445"/>
                    <a:gd name="connsiteY6" fmla="*/ 111394 h 151654"/>
                    <a:gd name="connsiteX7" fmla="*/ 1597335 w 1615445"/>
                    <a:gd name="connsiteY7" fmla="*/ 40457 h 151654"/>
                    <a:gd name="connsiteX8" fmla="*/ 1547472 w 1615445"/>
                    <a:gd name="connsiteY8" fmla="*/ 0 h 15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5" h="151654">
                      <a:moveTo>
                        <a:pt x="1547472" y="0"/>
                      </a:moveTo>
                      <a:lnTo>
                        <a:pt x="31809" y="0"/>
                      </a:lnTo>
                      <a:cubicBezTo>
                        <a:pt x="9648" y="0"/>
                        <a:pt x="-4144" y="18108"/>
                        <a:pt x="1121" y="40260"/>
                      </a:cubicBezTo>
                      <a:lnTo>
                        <a:pt x="18096" y="111394"/>
                      </a:lnTo>
                      <a:cubicBezTo>
                        <a:pt x="23400" y="133507"/>
                        <a:pt x="45837" y="151654"/>
                        <a:pt x="67998" y="151654"/>
                      </a:cubicBezTo>
                      <a:lnTo>
                        <a:pt x="1583661" y="151654"/>
                      </a:lnTo>
                      <a:cubicBezTo>
                        <a:pt x="1605822" y="151654"/>
                        <a:pt x="1619614" y="133507"/>
                        <a:pt x="1614310" y="111394"/>
                      </a:cubicBezTo>
                      <a:lnTo>
                        <a:pt x="1597335" y="40457"/>
                      </a:lnTo>
                      <a:cubicBezTo>
                        <a:pt x="1592030" y="18108"/>
                        <a:pt x="1569633" y="0"/>
                        <a:pt x="1547472"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1" name="Freeform 20">
                  <a:extLst>
                    <a:ext uri="{FF2B5EF4-FFF2-40B4-BE49-F238E27FC236}">
                      <a16:creationId xmlns:a16="http://schemas.microsoft.com/office/drawing/2014/main" id="{D6170EBE-A82C-F287-6DF9-E7FEE8EF1378}"/>
                    </a:ext>
                  </a:extLst>
                </p:cNvPr>
                <p:cNvSpPr/>
                <p:nvPr/>
              </p:nvSpPr>
              <p:spPr>
                <a:xfrm>
                  <a:off x="9627208" y="1988933"/>
                  <a:ext cx="84555" cy="72154"/>
                </a:xfrm>
                <a:custGeom>
                  <a:avLst/>
                  <a:gdLst>
                    <a:gd name="connsiteX0" fmla="*/ 386654 w 400695"/>
                    <a:gd name="connsiteY0" fmla="*/ 51887 h 341927"/>
                    <a:gd name="connsiteX1" fmla="*/ 332704 w 400695"/>
                    <a:gd name="connsiteY1" fmla="*/ 8366 h 341927"/>
                    <a:gd name="connsiteX2" fmla="*/ 292232 w 400695"/>
                    <a:gd name="connsiteY2" fmla="*/ 8366 h 341927"/>
                    <a:gd name="connsiteX3" fmla="*/ 202368 w 400695"/>
                    <a:gd name="connsiteY3" fmla="*/ 126201 h 341927"/>
                    <a:gd name="connsiteX4" fmla="*/ 202368 w 400695"/>
                    <a:gd name="connsiteY4" fmla="*/ 126201 h 341927"/>
                    <a:gd name="connsiteX5" fmla="*/ 157102 w 400695"/>
                    <a:gd name="connsiteY5" fmla="*/ 185590 h 341927"/>
                    <a:gd name="connsiteX6" fmla="*/ 132819 w 400695"/>
                    <a:gd name="connsiteY6" fmla="*/ 165951 h 341927"/>
                    <a:gd name="connsiteX7" fmla="*/ 131994 w 400695"/>
                    <a:gd name="connsiteY7" fmla="*/ 165362 h 341927"/>
                    <a:gd name="connsiteX8" fmla="*/ 79655 w 400695"/>
                    <a:gd name="connsiteY8" fmla="*/ 123373 h 341927"/>
                    <a:gd name="connsiteX9" fmla="*/ 39183 w 400695"/>
                    <a:gd name="connsiteY9" fmla="*/ 123373 h 341927"/>
                    <a:gd name="connsiteX10" fmla="*/ 5980 w 400695"/>
                    <a:gd name="connsiteY10" fmla="*/ 166894 h 341927"/>
                    <a:gd name="connsiteX11" fmla="*/ 7198 w 400695"/>
                    <a:gd name="connsiteY11" fmla="*/ 200516 h 341927"/>
                    <a:gd name="connsiteX12" fmla="*/ 48849 w 400695"/>
                    <a:gd name="connsiteY12" fmla="*/ 234099 h 341927"/>
                    <a:gd name="connsiteX13" fmla="*/ 63152 w 400695"/>
                    <a:gd name="connsiteY13" fmla="*/ 245647 h 341927"/>
                    <a:gd name="connsiteX14" fmla="*/ 113408 w 400695"/>
                    <a:gd name="connsiteY14" fmla="*/ 286103 h 341927"/>
                    <a:gd name="connsiteX15" fmla="*/ 172348 w 400695"/>
                    <a:gd name="connsiteY15" fmla="*/ 333591 h 341927"/>
                    <a:gd name="connsiteX16" fmla="*/ 212781 w 400695"/>
                    <a:gd name="connsiteY16" fmla="*/ 333591 h 341927"/>
                    <a:gd name="connsiteX17" fmla="*/ 312743 w 400695"/>
                    <a:gd name="connsiteY17" fmla="*/ 202323 h 341927"/>
                    <a:gd name="connsiteX18" fmla="*/ 343549 w 400695"/>
                    <a:gd name="connsiteY18" fmla="*/ 161905 h 341927"/>
                    <a:gd name="connsiteX19" fmla="*/ 352351 w 400695"/>
                    <a:gd name="connsiteY19" fmla="*/ 150318 h 341927"/>
                    <a:gd name="connsiteX20" fmla="*/ 383157 w 400695"/>
                    <a:gd name="connsiteY20" fmla="*/ 109901 h 341927"/>
                    <a:gd name="connsiteX21" fmla="*/ 396517 w 400695"/>
                    <a:gd name="connsiteY21" fmla="*/ 92344 h 341927"/>
                    <a:gd name="connsiteX22" fmla="*/ 386654 w 400695"/>
                    <a:gd name="connsiteY22" fmla="*/ 51887 h 34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695" h="341927">
                      <a:moveTo>
                        <a:pt x="386654" y="51887"/>
                      </a:moveTo>
                      <a:lnTo>
                        <a:pt x="332704" y="8366"/>
                      </a:lnTo>
                      <a:cubicBezTo>
                        <a:pt x="318913" y="-2789"/>
                        <a:pt x="300680" y="-2789"/>
                        <a:pt x="292232" y="8366"/>
                      </a:cubicBezTo>
                      <a:lnTo>
                        <a:pt x="202368" y="126201"/>
                      </a:lnTo>
                      <a:lnTo>
                        <a:pt x="202368" y="126201"/>
                      </a:lnTo>
                      <a:lnTo>
                        <a:pt x="157102" y="185590"/>
                      </a:lnTo>
                      <a:lnTo>
                        <a:pt x="132819" y="165951"/>
                      </a:lnTo>
                      <a:cubicBezTo>
                        <a:pt x="132583" y="165715"/>
                        <a:pt x="132269" y="165598"/>
                        <a:pt x="131994" y="165362"/>
                      </a:cubicBezTo>
                      <a:lnTo>
                        <a:pt x="79655" y="123373"/>
                      </a:lnTo>
                      <a:cubicBezTo>
                        <a:pt x="65863" y="112257"/>
                        <a:pt x="47670" y="112257"/>
                        <a:pt x="39183" y="123373"/>
                      </a:cubicBezTo>
                      <a:lnTo>
                        <a:pt x="5980" y="166894"/>
                      </a:lnTo>
                      <a:cubicBezTo>
                        <a:pt x="-2468" y="178009"/>
                        <a:pt x="-1878" y="193132"/>
                        <a:pt x="7198" y="200516"/>
                      </a:cubicBezTo>
                      <a:lnTo>
                        <a:pt x="48849" y="234099"/>
                      </a:lnTo>
                      <a:lnTo>
                        <a:pt x="63152" y="245647"/>
                      </a:lnTo>
                      <a:lnTo>
                        <a:pt x="113408" y="286103"/>
                      </a:lnTo>
                      <a:lnTo>
                        <a:pt x="172348" y="333591"/>
                      </a:lnTo>
                      <a:cubicBezTo>
                        <a:pt x="186101" y="344707"/>
                        <a:pt x="204333" y="344707"/>
                        <a:pt x="212781" y="333591"/>
                      </a:cubicBezTo>
                      <a:lnTo>
                        <a:pt x="312743" y="202323"/>
                      </a:lnTo>
                      <a:cubicBezTo>
                        <a:pt x="321231" y="191246"/>
                        <a:pt x="335101" y="173021"/>
                        <a:pt x="343549" y="161905"/>
                      </a:cubicBezTo>
                      <a:lnTo>
                        <a:pt x="352351" y="150318"/>
                      </a:lnTo>
                      <a:cubicBezTo>
                        <a:pt x="360839" y="139242"/>
                        <a:pt x="374670" y="121016"/>
                        <a:pt x="383157" y="109901"/>
                      </a:cubicBezTo>
                      <a:lnTo>
                        <a:pt x="396517" y="92344"/>
                      </a:lnTo>
                      <a:cubicBezTo>
                        <a:pt x="404768" y="81189"/>
                        <a:pt x="400446" y="63003"/>
                        <a:pt x="386654" y="51887"/>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2" name="Freeform 21">
                  <a:extLst>
                    <a:ext uri="{FF2B5EF4-FFF2-40B4-BE49-F238E27FC236}">
                      <a16:creationId xmlns:a16="http://schemas.microsoft.com/office/drawing/2014/main" id="{7A53BD6F-C809-5544-3D1C-1ED531909583}"/>
                    </a:ext>
                  </a:extLst>
                </p:cNvPr>
                <p:cNvSpPr/>
                <p:nvPr/>
              </p:nvSpPr>
              <p:spPr>
                <a:xfrm>
                  <a:off x="9747974" y="2009008"/>
                  <a:ext cx="340894" cy="32019"/>
                </a:xfrm>
                <a:custGeom>
                  <a:avLst/>
                  <a:gdLst>
                    <a:gd name="connsiteX0" fmla="*/ 1547472 w 1615445"/>
                    <a:gd name="connsiteY0" fmla="*/ 0 h 151732"/>
                    <a:gd name="connsiteX1" fmla="*/ 31809 w 1615445"/>
                    <a:gd name="connsiteY1" fmla="*/ 0 h 151732"/>
                    <a:gd name="connsiteX2" fmla="*/ 1121 w 1615445"/>
                    <a:gd name="connsiteY2" fmla="*/ 40260 h 151732"/>
                    <a:gd name="connsiteX3" fmla="*/ 18135 w 1615445"/>
                    <a:gd name="connsiteY3" fmla="*/ 111511 h 151732"/>
                    <a:gd name="connsiteX4" fmla="*/ 67998 w 1615445"/>
                    <a:gd name="connsiteY4" fmla="*/ 151732 h 151732"/>
                    <a:gd name="connsiteX5" fmla="*/ 1583661 w 1615445"/>
                    <a:gd name="connsiteY5" fmla="*/ 151732 h 151732"/>
                    <a:gd name="connsiteX6" fmla="*/ 1614310 w 1615445"/>
                    <a:gd name="connsiteY6" fmla="*/ 111511 h 151732"/>
                    <a:gd name="connsiteX7" fmla="*/ 1597335 w 1615445"/>
                    <a:gd name="connsiteY7" fmla="*/ 40378 h 151732"/>
                    <a:gd name="connsiteX8" fmla="*/ 1547472 w 1615445"/>
                    <a:gd name="connsiteY8" fmla="*/ 0 h 15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5" h="151732">
                      <a:moveTo>
                        <a:pt x="1547472" y="0"/>
                      </a:moveTo>
                      <a:lnTo>
                        <a:pt x="31809" y="0"/>
                      </a:lnTo>
                      <a:cubicBezTo>
                        <a:pt x="9648" y="0"/>
                        <a:pt x="-4144" y="18107"/>
                        <a:pt x="1121" y="40260"/>
                      </a:cubicBezTo>
                      <a:lnTo>
                        <a:pt x="18135" y="111511"/>
                      </a:lnTo>
                      <a:cubicBezTo>
                        <a:pt x="23400" y="133664"/>
                        <a:pt x="45876" y="151732"/>
                        <a:pt x="67998" y="151732"/>
                      </a:cubicBezTo>
                      <a:lnTo>
                        <a:pt x="1583661" y="151732"/>
                      </a:lnTo>
                      <a:cubicBezTo>
                        <a:pt x="1605822" y="151732"/>
                        <a:pt x="1619614" y="133664"/>
                        <a:pt x="1614310" y="111511"/>
                      </a:cubicBezTo>
                      <a:lnTo>
                        <a:pt x="1597335" y="40378"/>
                      </a:lnTo>
                      <a:cubicBezTo>
                        <a:pt x="1592227" y="18107"/>
                        <a:pt x="1569594" y="0"/>
                        <a:pt x="1547472"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3" name="Freeform 22">
                  <a:extLst>
                    <a:ext uri="{FF2B5EF4-FFF2-40B4-BE49-F238E27FC236}">
                      <a16:creationId xmlns:a16="http://schemas.microsoft.com/office/drawing/2014/main" id="{12133245-298D-27DB-8122-CC87491D6138}"/>
                    </a:ext>
                  </a:extLst>
                </p:cNvPr>
                <p:cNvSpPr/>
                <p:nvPr/>
              </p:nvSpPr>
              <p:spPr>
                <a:xfrm>
                  <a:off x="9651984" y="2092764"/>
                  <a:ext cx="84572" cy="72179"/>
                </a:xfrm>
                <a:custGeom>
                  <a:avLst/>
                  <a:gdLst>
                    <a:gd name="connsiteX0" fmla="*/ 386733 w 400775"/>
                    <a:gd name="connsiteY0" fmla="*/ 51887 h 342045"/>
                    <a:gd name="connsiteX1" fmla="*/ 332783 w 400775"/>
                    <a:gd name="connsiteY1" fmla="*/ 8367 h 342045"/>
                    <a:gd name="connsiteX2" fmla="*/ 292311 w 400775"/>
                    <a:gd name="connsiteY2" fmla="*/ 8367 h 342045"/>
                    <a:gd name="connsiteX3" fmla="*/ 202447 w 400775"/>
                    <a:gd name="connsiteY3" fmla="*/ 126202 h 342045"/>
                    <a:gd name="connsiteX4" fmla="*/ 202447 w 400775"/>
                    <a:gd name="connsiteY4" fmla="*/ 126202 h 342045"/>
                    <a:gd name="connsiteX5" fmla="*/ 157102 w 400775"/>
                    <a:gd name="connsiteY5" fmla="*/ 185944 h 342045"/>
                    <a:gd name="connsiteX6" fmla="*/ 132858 w 400775"/>
                    <a:gd name="connsiteY6" fmla="*/ 166305 h 342045"/>
                    <a:gd name="connsiteX7" fmla="*/ 131994 w 400775"/>
                    <a:gd name="connsiteY7" fmla="*/ 165715 h 342045"/>
                    <a:gd name="connsiteX8" fmla="*/ 79655 w 400775"/>
                    <a:gd name="connsiteY8" fmla="*/ 123491 h 342045"/>
                    <a:gd name="connsiteX9" fmla="*/ 39183 w 400775"/>
                    <a:gd name="connsiteY9" fmla="*/ 123491 h 342045"/>
                    <a:gd name="connsiteX10" fmla="*/ 5980 w 400775"/>
                    <a:gd name="connsiteY10" fmla="*/ 167012 h 342045"/>
                    <a:gd name="connsiteX11" fmla="*/ 7198 w 400775"/>
                    <a:gd name="connsiteY11" fmla="*/ 200634 h 342045"/>
                    <a:gd name="connsiteX12" fmla="*/ 48849 w 400775"/>
                    <a:gd name="connsiteY12" fmla="*/ 234256 h 342045"/>
                    <a:gd name="connsiteX13" fmla="*/ 63152 w 400775"/>
                    <a:gd name="connsiteY13" fmla="*/ 245765 h 342045"/>
                    <a:gd name="connsiteX14" fmla="*/ 113290 w 400775"/>
                    <a:gd name="connsiteY14" fmla="*/ 286261 h 342045"/>
                    <a:gd name="connsiteX15" fmla="*/ 172230 w 400775"/>
                    <a:gd name="connsiteY15" fmla="*/ 333709 h 342045"/>
                    <a:gd name="connsiteX16" fmla="*/ 212703 w 400775"/>
                    <a:gd name="connsiteY16" fmla="*/ 333709 h 342045"/>
                    <a:gd name="connsiteX17" fmla="*/ 312626 w 400775"/>
                    <a:gd name="connsiteY17" fmla="*/ 202480 h 342045"/>
                    <a:gd name="connsiteX18" fmla="*/ 343432 w 400775"/>
                    <a:gd name="connsiteY18" fmla="*/ 162023 h 342045"/>
                    <a:gd name="connsiteX19" fmla="*/ 352233 w 400775"/>
                    <a:gd name="connsiteY19" fmla="*/ 150475 h 342045"/>
                    <a:gd name="connsiteX20" fmla="*/ 383039 w 400775"/>
                    <a:gd name="connsiteY20" fmla="*/ 110019 h 342045"/>
                    <a:gd name="connsiteX21" fmla="*/ 396438 w 400775"/>
                    <a:gd name="connsiteY21" fmla="*/ 92461 h 342045"/>
                    <a:gd name="connsiteX22" fmla="*/ 386733 w 400775"/>
                    <a:gd name="connsiteY22" fmla="*/ 51887 h 34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775" h="342045">
                      <a:moveTo>
                        <a:pt x="386733" y="51887"/>
                      </a:moveTo>
                      <a:lnTo>
                        <a:pt x="332783" y="8367"/>
                      </a:lnTo>
                      <a:cubicBezTo>
                        <a:pt x="318991" y="-2789"/>
                        <a:pt x="300759" y="-2789"/>
                        <a:pt x="292311" y="8367"/>
                      </a:cubicBezTo>
                      <a:lnTo>
                        <a:pt x="202447" y="126202"/>
                      </a:lnTo>
                      <a:lnTo>
                        <a:pt x="202447" y="126202"/>
                      </a:lnTo>
                      <a:lnTo>
                        <a:pt x="157102" y="185944"/>
                      </a:lnTo>
                      <a:lnTo>
                        <a:pt x="132858" y="166305"/>
                      </a:lnTo>
                      <a:cubicBezTo>
                        <a:pt x="132583" y="166305"/>
                        <a:pt x="132269" y="165951"/>
                        <a:pt x="131994" y="165715"/>
                      </a:cubicBezTo>
                      <a:lnTo>
                        <a:pt x="79655" y="123491"/>
                      </a:lnTo>
                      <a:cubicBezTo>
                        <a:pt x="65863" y="112376"/>
                        <a:pt x="47670" y="112376"/>
                        <a:pt x="39183" y="123491"/>
                      </a:cubicBezTo>
                      <a:lnTo>
                        <a:pt x="5980" y="167012"/>
                      </a:lnTo>
                      <a:cubicBezTo>
                        <a:pt x="-2468" y="178167"/>
                        <a:pt x="-1878" y="193250"/>
                        <a:pt x="7198" y="200634"/>
                      </a:cubicBezTo>
                      <a:lnTo>
                        <a:pt x="48849" y="234256"/>
                      </a:lnTo>
                      <a:lnTo>
                        <a:pt x="63152" y="245765"/>
                      </a:lnTo>
                      <a:lnTo>
                        <a:pt x="113290" y="286261"/>
                      </a:lnTo>
                      <a:lnTo>
                        <a:pt x="172230" y="333709"/>
                      </a:lnTo>
                      <a:cubicBezTo>
                        <a:pt x="185983" y="344825"/>
                        <a:pt x="204215" y="344825"/>
                        <a:pt x="212703" y="333709"/>
                      </a:cubicBezTo>
                      <a:lnTo>
                        <a:pt x="312626" y="202480"/>
                      </a:lnTo>
                      <a:lnTo>
                        <a:pt x="343432" y="162023"/>
                      </a:lnTo>
                      <a:lnTo>
                        <a:pt x="352233" y="150475"/>
                      </a:lnTo>
                      <a:lnTo>
                        <a:pt x="383039" y="110019"/>
                      </a:lnTo>
                      <a:lnTo>
                        <a:pt x="396438" y="92461"/>
                      </a:lnTo>
                      <a:cubicBezTo>
                        <a:pt x="404847" y="81188"/>
                        <a:pt x="400721" y="63042"/>
                        <a:pt x="386733" y="51887"/>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4" name="Freeform 23">
                  <a:extLst>
                    <a:ext uri="{FF2B5EF4-FFF2-40B4-BE49-F238E27FC236}">
                      <a16:creationId xmlns:a16="http://schemas.microsoft.com/office/drawing/2014/main" id="{9D9E1CA5-DDF1-35B4-A61A-B37071DD8DC9}"/>
                    </a:ext>
                  </a:extLst>
                </p:cNvPr>
                <p:cNvSpPr/>
                <p:nvPr/>
              </p:nvSpPr>
              <p:spPr>
                <a:xfrm>
                  <a:off x="9772767" y="2112847"/>
                  <a:ext cx="340899" cy="31994"/>
                </a:xfrm>
                <a:custGeom>
                  <a:avLst/>
                  <a:gdLst>
                    <a:gd name="connsiteX0" fmla="*/ 1547472 w 1615469"/>
                    <a:gd name="connsiteY0" fmla="*/ 0 h 151614"/>
                    <a:gd name="connsiteX1" fmla="*/ 31809 w 1615469"/>
                    <a:gd name="connsiteY1" fmla="*/ 0 h 151614"/>
                    <a:gd name="connsiteX2" fmla="*/ 1121 w 1615469"/>
                    <a:gd name="connsiteY2" fmla="*/ 40221 h 151614"/>
                    <a:gd name="connsiteX3" fmla="*/ 18135 w 1615469"/>
                    <a:gd name="connsiteY3" fmla="*/ 111354 h 151614"/>
                    <a:gd name="connsiteX4" fmla="*/ 67998 w 1615469"/>
                    <a:gd name="connsiteY4" fmla="*/ 151614 h 151614"/>
                    <a:gd name="connsiteX5" fmla="*/ 1583661 w 1615469"/>
                    <a:gd name="connsiteY5" fmla="*/ 151614 h 151614"/>
                    <a:gd name="connsiteX6" fmla="*/ 1614349 w 1615469"/>
                    <a:gd name="connsiteY6" fmla="*/ 111354 h 151614"/>
                    <a:gd name="connsiteX7" fmla="*/ 1597335 w 1615469"/>
                    <a:gd name="connsiteY7" fmla="*/ 40221 h 151614"/>
                    <a:gd name="connsiteX8" fmla="*/ 1547472 w 1615469"/>
                    <a:gd name="connsiteY8"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69" h="151614">
                      <a:moveTo>
                        <a:pt x="1547472" y="0"/>
                      </a:moveTo>
                      <a:lnTo>
                        <a:pt x="31809" y="0"/>
                      </a:lnTo>
                      <a:cubicBezTo>
                        <a:pt x="9648" y="0"/>
                        <a:pt x="-4144" y="18107"/>
                        <a:pt x="1121" y="40221"/>
                      </a:cubicBezTo>
                      <a:lnTo>
                        <a:pt x="18135" y="111354"/>
                      </a:lnTo>
                      <a:cubicBezTo>
                        <a:pt x="23400" y="133507"/>
                        <a:pt x="45876" y="151614"/>
                        <a:pt x="67998" y="151614"/>
                      </a:cubicBezTo>
                      <a:lnTo>
                        <a:pt x="1583661" y="151614"/>
                      </a:lnTo>
                      <a:cubicBezTo>
                        <a:pt x="1605822" y="151614"/>
                        <a:pt x="1619614" y="133507"/>
                        <a:pt x="1614349" y="111354"/>
                      </a:cubicBezTo>
                      <a:lnTo>
                        <a:pt x="1597335" y="40221"/>
                      </a:lnTo>
                      <a:cubicBezTo>
                        <a:pt x="1592070" y="18107"/>
                        <a:pt x="1569633" y="0"/>
                        <a:pt x="1547472"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5" name="Freeform 24">
                  <a:extLst>
                    <a:ext uri="{FF2B5EF4-FFF2-40B4-BE49-F238E27FC236}">
                      <a16:creationId xmlns:a16="http://schemas.microsoft.com/office/drawing/2014/main" id="{4B238AF8-4C26-A8DF-5D63-8B6406F0F86F}"/>
                    </a:ext>
                  </a:extLst>
                </p:cNvPr>
                <p:cNvSpPr/>
                <p:nvPr/>
              </p:nvSpPr>
              <p:spPr>
                <a:xfrm>
                  <a:off x="9676797" y="2196601"/>
                  <a:ext cx="84565" cy="72098"/>
                </a:xfrm>
                <a:custGeom>
                  <a:avLst/>
                  <a:gdLst>
                    <a:gd name="connsiteX0" fmla="*/ 386635 w 400740"/>
                    <a:gd name="connsiteY0" fmla="*/ 51857 h 341662"/>
                    <a:gd name="connsiteX1" fmla="*/ 332685 w 400740"/>
                    <a:gd name="connsiteY1" fmla="*/ 8337 h 341662"/>
                    <a:gd name="connsiteX2" fmla="*/ 292213 w 400740"/>
                    <a:gd name="connsiteY2" fmla="*/ 8337 h 341662"/>
                    <a:gd name="connsiteX3" fmla="*/ 202349 w 400740"/>
                    <a:gd name="connsiteY3" fmla="*/ 126172 h 341662"/>
                    <a:gd name="connsiteX4" fmla="*/ 202349 w 400740"/>
                    <a:gd name="connsiteY4" fmla="*/ 126172 h 341662"/>
                    <a:gd name="connsiteX5" fmla="*/ 157083 w 400740"/>
                    <a:gd name="connsiteY5" fmla="*/ 185600 h 341662"/>
                    <a:gd name="connsiteX6" fmla="*/ 132839 w 400740"/>
                    <a:gd name="connsiteY6" fmla="*/ 165961 h 341662"/>
                    <a:gd name="connsiteX7" fmla="*/ 131974 w 400740"/>
                    <a:gd name="connsiteY7" fmla="*/ 165372 h 341662"/>
                    <a:gd name="connsiteX8" fmla="*/ 79636 w 400740"/>
                    <a:gd name="connsiteY8" fmla="*/ 123108 h 341662"/>
                    <a:gd name="connsiteX9" fmla="*/ 39163 w 400740"/>
                    <a:gd name="connsiteY9" fmla="*/ 123108 h 341662"/>
                    <a:gd name="connsiteX10" fmla="*/ 6000 w 400740"/>
                    <a:gd name="connsiteY10" fmla="*/ 166668 h 341662"/>
                    <a:gd name="connsiteX11" fmla="*/ 7179 w 400740"/>
                    <a:gd name="connsiteY11" fmla="*/ 200251 h 341662"/>
                    <a:gd name="connsiteX12" fmla="*/ 48830 w 400740"/>
                    <a:gd name="connsiteY12" fmla="*/ 233873 h 341662"/>
                    <a:gd name="connsiteX13" fmla="*/ 63132 w 400740"/>
                    <a:gd name="connsiteY13" fmla="*/ 245382 h 341662"/>
                    <a:gd name="connsiteX14" fmla="*/ 113271 w 400740"/>
                    <a:gd name="connsiteY14" fmla="*/ 285878 h 341662"/>
                    <a:gd name="connsiteX15" fmla="*/ 172211 w 400740"/>
                    <a:gd name="connsiteY15" fmla="*/ 333326 h 341662"/>
                    <a:gd name="connsiteX16" fmla="*/ 212683 w 400740"/>
                    <a:gd name="connsiteY16" fmla="*/ 333326 h 341662"/>
                    <a:gd name="connsiteX17" fmla="*/ 312606 w 400740"/>
                    <a:gd name="connsiteY17" fmla="*/ 202097 h 341662"/>
                    <a:gd name="connsiteX18" fmla="*/ 343412 w 400740"/>
                    <a:gd name="connsiteY18" fmla="*/ 161640 h 341662"/>
                    <a:gd name="connsiteX19" fmla="*/ 352214 w 400740"/>
                    <a:gd name="connsiteY19" fmla="*/ 150093 h 341662"/>
                    <a:gd name="connsiteX20" fmla="*/ 383059 w 400740"/>
                    <a:gd name="connsiteY20" fmla="*/ 109636 h 341662"/>
                    <a:gd name="connsiteX21" fmla="*/ 396419 w 400740"/>
                    <a:gd name="connsiteY21" fmla="*/ 92078 h 341662"/>
                    <a:gd name="connsiteX22" fmla="*/ 386635 w 400740"/>
                    <a:gd name="connsiteY22" fmla="*/ 51857 h 34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740" h="341662">
                      <a:moveTo>
                        <a:pt x="386635" y="51857"/>
                      </a:moveTo>
                      <a:lnTo>
                        <a:pt x="332685" y="8337"/>
                      </a:lnTo>
                      <a:cubicBezTo>
                        <a:pt x="318932" y="-2779"/>
                        <a:pt x="300700" y="-2779"/>
                        <a:pt x="292213" y="8337"/>
                      </a:cubicBezTo>
                      <a:lnTo>
                        <a:pt x="202349" y="126172"/>
                      </a:lnTo>
                      <a:lnTo>
                        <a:pt x="202349" y="126172"/>
                      </a:lnTo>
                      <a:lnTo>
                        <a:pt x="157083" y="185600"/>
                      </a:lnTo>
                      <a:lnTo>
                        <a:pt x="132839" y="165961"/>
                      </a:lnTo>
                      <a:cubicBezTo>
                        <a:pt x="132564" y="165725"/>
                        <a:pt x="132249" y="165568"/>
                        <a:pt x="131974" y="165372"/>
                      </a:cubicBezTo>
                      <a:lnTo>
                        <a:pt x="79636" y="123108"/>
                      </a:lnTo>
                      <a:cubicBezTo>
                        <a:pt x="65883" y="112032"/>
                        <a:pt x="47651" y="112032"/>
                        <a:pt x="39163" y="123108"/>
                      </a:cubicBezTo>
                      <a:lnTo>
                        <a:pt x="6000" y="166668"/>
                      </a:lnTo>
                      <a:cubicBezTo>
                        <a:pt x="-2487" y="177783"/>
                        <a:pt x="-1859" y="192906"/>
                        <a:pt x="7179" y="200251"/>
                      </a:cubicBezTo>
                      <a:lnTo>
                        <a:pt x="48830" y="233873"/>
                      </a:lnTo>
                      <a:lnTo>
                        <a:pt x="63132" y="245382"/>
                      </a:lnTo>
                      <a:lnTo>
                        <a:pt x="113271" y="285878"/>
                      </a:lnTo>
                      <a:lnTo>
                        <a:pt x="172211" y="333326"/>
                      </a:lnTo>
                      <a:cubicBezTo>
                        <a:pt x="186003" y="344442"/>
                        <a:pt x="204196" y="344442"/>
                        <a:pt x="212683" y="333326"/>
                      </a:cubicBezTo>
                      <a:lnTo>
                        <a:pt x="312606" y="202097"/>
                      </a:lnTo>
                      <a:lnTo>
                        <a:pt x="343412" y="161640"/>
                      </a:lnTo>
                      <a:lnTo>
                        <a:pt x="352214" y="150093"/>
                      </a:lnTo>
                      <a:lnTo>
                        <a:pt x="383059" y="109636"/>
                      </a:lnTo>
                      <a:lnTo>
                        <a:pt x="396419" y="92078"/>
                      </a:lnTo>
                      <a:cubicBezTo>
                        <a:pt x="404945" y="81198"/>
                        <a:pt x="400427" y="63091"/>
                        <a:pt x="386635" y="51857"/>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6" name="Freeform 25">
                  <a:extLst>
                    <a:ext uri="{FF2B5EF4-FFF2-40B4-BE49-F238E27FC236}">
                      <a16:creationId xmlns:a16="http://schemas.microsoft.com/office/drawing/2014/main" id="{0A693438-9A96-C01C-3CFA-F2AE000756D7}"/>
                    </a:ext>
                  </a:extLst>
                </p:cNvPr>
                <p:cNvSpPr/>
                <p:nvPr/>
              </p:nvSpPr>
              <p:spPr>
                <a:xfrm>
                  <a:off x="9797564" y="2216678"/>
                  <a:ext cx="340894" cy="31994"/>
                </a:xfrm>
                <a:custGeom>
                  <a:avLst/>
                  <a:gdLst>
                    <a:gd name="connsiteX0" fmla="*/ 1547447 w 1615445"/>
                    <a:gd name="connsiteY0" fmla="*/ 0 h 151614"/>
                    <a:gd name="connsiteX1" fmla="*/ 31784 w 1615445"/>
                    <a:gd name="connsiteY1" fmla="*/ 0 h 151614"/>
                    <a:gd name="connsiteX2" fmla="*/ 1136 w 1615445"/>
                    <a:gd name="connsiteY2" fmla="*/ 40221 h 151614"/>
                    <a:gd name="connsiteX3" fmla="*/ 18110 w 1615445"/>
                    <a:gd name="connsiteY3" fmla="*/ 111354 h 151614"/>
                    <a:gd name="connsiteX4" fmla="*/ 68013 w 1615445"/>
                    <a:gd name="connsiteY4" fmla="*/ 151614 h 151614"/>
                    <a:gd name="connsiteX5" fmla="*/ 1583675 w 1615445"/>
                    <a:gd name="connsiteY5" fmla="*/ 151614 h 151614"/>
                    <a:gd name="connsiteX6" fmla="*/ 1614324 w 1615445"/>
                    <a:gd name="connsiteY6" fmla="*/ 111354 h 151614"/>
                    <a:gd name="connsiteX7" fmla="*/ 1597350 w 1615445"/>
                    <a:gd name="connsiteY7" fmla="*/ 40221 h 151614"/>
                    <a:gd name="connsiteX8" fmla="*/ 1547447 w 1615445"/>
                    <a:gd name="connsiteY8"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5" h="151614">
                      <a:moveTo>
                        <a:pt x="1547447" y="0"/>
                      </a:moveTo>
                      <a:lnTo>
                        <a:pt x="31784" y="0"/>
                      </a:lnTo>
                      <a:cubicBezTo>
                        <a:pt x="9623" y="0"/>
                        <a:pt x="-4169" y="18107"/>
                        <a:pt x="1136" y="40221"/>
                      </a:cubicBezTo>
                      <a:lnTo>
                        <a:pt x="18110" y="111354"/>
                      </a:lnTo>
                      <a:cubicBezTo>
                        <a:pt x="23415" y="133507"/>
                        <a:pt x="45852" y="151614"/>
                        <a:pt x="68013" y="151614"/>
                      </a:cubicBezTo>
                      <a:lnTo>
                        <a:pt x="1583675" y="151614"/>
                      </a:lnTo>
                      <a:cubicBezTo>
                        <a:pt x="1605798" y="151614"/>
                        <a:pt x="1619590" y="133507"/>
                        <a:pt x="1614324" y="111354"/>
                      </a:cubicBezTo>
                      <a:lnTo>
                        <a:pt x="1597350" y="40221"/>
                      </a:lnTo>
                      <a:cubicBezTo>
                        <a:pt x="1592045" y="18107"/>
                        <a:pt x="1569608" y="0"/>
                        <a:pt x="1547447"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7" name="Freeform 26">
                  <a:extLst>
                    <a:ext uri="{FF2B5EF4-FFF2-40B4-BE49-F238E27FC236}">
                      <a16:creationId xmlns:a16="http://schemas.microsoft.com/office/drawing/2014/main" id="{0A379214-7442-DAD0-FCD1-A5CDFE29CC08}"/>
                    </a:ext>
                  </a:extLst>
                </p:cNvPr>
                <p:cNvSpPr/>
                <p:nvPr/>
              </p:nvSpPr>
              <p:spPr>
                <a:xfrm>
                  <a:off x="9701592" y="2300432"/>
                  <a:ext cx="84547" cy="72131"/>
                </a:xfrm>
                <a:custGeom>
                  <a:avLst/>
                  <a:gdLst>
                    <a:gd name="connsiteX0" fmla="*/ 386619 w 400655"/>
                    <a:gd name="connsiteY0" fmla="*/ 51857 h 341819"/>
                    <a:gd name="connsiteX1" fmla="*/ 332669 w 400655"/>
                    <a:gd name="connsiteY1" fmla="*/ 8337 h 341819"/>
                    <a:gd name="connsiteX2" fmla="*/ 292197 w 400655"/>
                    <a:gd name="connsiteY2" fmla="*/ 8337 h 341819"/>
                    <a:gd name="connsiteX3" fmla="*/ 202333 w 400655"/>
                    <a:gd name="connsiteY3" fmla="*/ 126368 h 341819"/>
                    <a:gd name="connsiteX4" fmla="*/ 202333 w 400655"/>
                    <a:gd name="connsiteY4" fmla="*/ 126368 h 341819"/>
                    <a:gd name="connsiteX5" fmla="*/ 157107 w 400655"/>
                    <a:gd name="connsiteY5" fmla="*/ 185757 h 341819"/>
                    <a:gd name="connsiteX6" fmla="*/ 132823 w 400655"/>
                    <a:gd name="connsiteY6" fmla="*/ 166118 h 341819"/>
                    <a:gd name="connsiteX7" fmla="*/ 131959 w 400655"/>
                    <a:gd name="connsiteY7" fmla="*/ 165529 h 341819"/>
                    <a:gd name="connsiteX8" fmla="*/ 79620 w 400655"/>
                    <a:gd name="connsiteY8" fmla="*/ 123305 h 341819"/>
                    <a:gd name="connsiteX9" fmla="*/ 39148 w 400655"/>
                    <a:gd name="connsiteY9" fmla="*/ 123305 h 341819"/>
                    <a:gd name="connsiteX10" fmla="*/ 5984 w 400655"/>
                    <a:gd name="connsiteY10" fmla="*/ 166825 h 341819"/>
                    <a:gd name="connsiteX11" fmla="*/ 7163 w 400655"/>
                    <a:gd name="connsiteY11" fmla="*/ 200447 h 341819"/>
                    <a:gd name="connsiteX12" fmla="*/ 48814 w 400655"/>
                    <a:gd name="connsiteY12" fmla="*/ 234030 h 341819"/>
                    <a:gd name="connsiteX13" fmla="*/ 63117 w 400655"/>
                    <a:gd name="connsiteY13" fmla="*/ 245578 h 341819"/>
                    <a:gd name="connsiteX14" fmla="*/ 113255 w 400655"/>
                    <a:gd name="connsiteY14" fmla="*/ 286035 h 341819"/>
                    <a:gd name="connsiteX15" fmla="*/ 172195 w 400655"/>
                    <a:gd name="connsiteY15" fmla="*/ 333483 h 341819"/>
                    <a:gd name="connsiteX16" fmla="*/ 212667 w 400655"/>
                    <a:gd name="connsiteY16" fmla="*/ 333483 h 341819"/>
                    <a:gd name="connsiteX17" fmla="*/ 312630 w 400655"/>
                    <a:gd name="connsiteY17" fmla="*/ 202254 h 341819"/>
                    <a:gd name="connsiteX18" fmla="*/ 343436 w 400655"/>
                    <a:gd name="connsiteY18" fmla="*/ 161797 h 341819"/>
                    <a:gd name="connsiteX19" fmla="*/ 352237 w 400655"/>
                    <a:gd name="connsiteY19" fmla="*/ 150249 h 341819"/>
                    <a:gd name="connsiteX20" fmla="*/ 383043 w 400655"/>
                    <a:gd name="connsiteY20" fmla="*/ 109793 h 341819"/>
                    <a:gd name="connsiteX21" fmla="*/ 396403 w 400655"/>
                    <a:gd name="connsiteY21" fmla="*/ 92235 h 341819"/>
                    <a:gd name="connsiteX22" fmla="*/ 386619 w 400655"/>
                    <a:gd name="connsiteY22" fmla="*/ 51857 h 34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655" h="341819">
                      <a:moveTo>
                        <a:pt x="386619" y="51857"/>
                      </a:moveTo>
                      <a:lnTo>
                        <a:pt x="332669" y="8337"/>
                      </a:lnTo>
                      <a:cubicBezTo>
                        <a:pt x="318917" y="-2779"/>
                        <a:pt x="300685" y="-2779"/>
                        <a:pt x="292197" y="8337"/>
                      </a:cubicBezTo>
                      <a:lnTo>
                        <a:pt x="202333" y="126368"/>
                      </a:lnTo>
                      <a:lnTo>
                        <a:pt x="202333" y="126368"/>
                      </a:lnTo>
                      <a:lnTo>
                        <a:pt x="157107" y="185757"/>
                      </a:lnTo>
                      <a:lnTo>
                        <a:pt x="132823" y="166118"/>
                      </a:lnTo>
                      <a:cubicBezTo>
                        <a:pt x="132548" y="165882"/>
                        <a:pt x="132234" y="165725"/>
                        <a:pt x="131959" y="165529"/>
                      </a:cubicBezTo>
                      <a:lnTo>
                        <a:pt x="79620" y="123305"/>
                      </a:lnTo>
                      <a:cubicBezTo>
                        <a:pt x="65868" y="112189"/>
                        <a:pt x="47635" y="112189"/>
                        <a:pt x="39148" y="123305"/>
                      </a:cubicBezTo>
                      <a:lnTo>
                        <a:pt x="5984" y="166825"/>
                      </a:lnTo>
                      <a:cubicBezTo>
                        <a:pt x="-2464" y="177941"/>
                        <a:pt x="-1874" y="193063"/>
                        <a:pt x="7163" y="200447"/>
                      </a:cubicBezTo>
                      <a:lnTo>
                        <a:pt x="48814" y="234030"/>
                      </a:lnTo>
                      <a:lnTo>
                        <a:pt x="63117" y="245578"/>
                      </a:lnTo>
                      <a:lnTo>
                        <a:pt x="113255" y="286035"/>
                      </a:lnTo>
                      <a:lnTo>
                        <a:pt x="172195" y="333483"/>
                      </a:lnTo>
                      <a:cubicBezTo>
                        <a:pt x="185987" y="344599"/>
                        <a:pt x="204180" y="344599"/>
                        <a:pt x="212667" y="333483"/>
                      </a:cubicBezTo>
                      <a:lnTo>
                        <a:pt x="312630" y="202254"/>
                      </a:lnTo>
                      <a:lnTo>
                        <a:pt x="343436" y="161797"/>
                      </a:lnTo>
                      <a:lnTo>
                        <a:pt x="352237" y="150249"/>
                      </a:lnTo>
                      <a:lnTo>
                        <a:pt x="383043" y="109793"/>
                      </a:lnTo>
                      <a:lnTo>
                        <a:pt x="396403" y="92235"/>
                      </a:lnTo>
                      <a:cubicBezTo>
                        <a:pt x="404773" y="81198"/>
                        <a:pt x="400411" y="63012"/>
                        <a:pt x="386619" y="51857"/>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8" name="Freeform 27">
                  <a:extLst>
                    <a:ext uri="{FF2B5EF4-FFF2-40B4-BE49-F238E27FC236}">
                      <a16:creationId xmlns:a16="http://schemas.microsoft.com/office/drawing/2014/main" id="{617742E0-E74A-8E8F-7C9A-D9E770D9A39B}"/>
                    </a:ext>
                  </a:extLst>
                </p:cNvPr>
                <p:cNvSpPr/>
                <p:nvPr/>
              </p:nvSpPr>
              <p:spPr>
                <a:xfrm>
                  <a:off x="9822357" y="2320509"/>
                  <a:ext cx="340894" cy="31994"/>
                </a:xfrm>
                <a:custGeom>
                  <a:avLst/>
                  <a:gdLst>
                    <a:gd name="connsiteX0" fmla="*/ 1547445 w 1615443"/>
                    <a:gd name="connsiteY0" fmla="*/ 0 h 151614"/>
                    <a:gd name="connsiteX1" fmla="*/ 31782 w 1615443"/>
                    <a:gd name="connsiteY1" fmla="*/ 0 h 151614"/>
                    <a:gd name="connsiteX2" fmla="*/ 1134 w 1615443"/>
                    <a:gd name="connsiteY2" fmla="*/ 40260 h 151614"/>
                    <a:gd name="connsiteX3" fmla="*/ 18108 w 1615443"/>
                    <a:gd name="connsiteY3" fmla="*/ 111393 h 151614"/>
                    <a:gd name="connsiteX4" fmla="*/ 68011 w 1615443"/>
                    <a:gd name="connsiteY4" fmla="*/ 151614 h 151614"/>
                    <a:gd name="connsiteX5" fmla="*/ 1583674 w 1615443"/>
                    <a:gd name="connsiteY5" fmla="*/ 151614 h 151614"/>
                    <a:gd name="connsiteX6" fmla="*/ 1614322 w 1615443"/>
                    <a:gd name="connsiteY6" fmla="*/ 111393 h 151614"/>
                    <a:gd name="connsiteX7" fmla="*/ 1597308 w 1615443"/>
                    <a:gd name="connsiteY7" fmla="*/ 40260 h 151614"/>
                    <a:gd name="connsiteX8" fmla="*/ 1547445 w 1615443"/>
                    <a:gd name="connsiteY8"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3" h="151614">
                      <a:moveTo>
                        <a:pt x="1547445" y="0"/>
                      </a:moveTo>
                      <a:lnTo>
                        <a:pt x="31782" y="0"/>
                      </a:lnTo>
                      <a:cubicBezTo>
                        <a:pt x="9660" y="0"/>
                        <a:pt x="-4171" y="18107"/>
                        <a:pt x="1134" y="40260"/>
                      </a:cubicBezTo>
                      <a:lnTo>
                        <a:pt x="18108" y="111393"/>
                      </a:lnTo>
                      <a:cubicBezTo>
                        <a:pt x="23413" y="133507"/>
                        <a:pt x="45849" y="151614"/>
                        <a:pt x="68011" y="151614"/>
                      </a:cubicBezTo>
                      <a:lnTo>
                        <a:pt x="1583674" y="151614"/>
                      </a:lnTo>
                      <a:cubicBezTo>
                        <a:pt x="1605795" y="151614"/>
                        <a:pt x="1619587" y="133507"/>
                        <a:pt x="1614322" y="111393"/>
                      </a:cubicBezTo>
                      <a:lnTo>
                        <a:pt x="1597308" y="40260"/>
                      </a:lnTo>
                      <a:cubicBezTo>
                        <a:pt x="1592043" y="17950"/>
                        <a:pt x="1569803" y="0"/>
                        <a:pt x="1547445"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9" name="Freeform 28">
                  <a:extLst>
                    <a:ext uri="{FF2B5EF4-FFF2-40B4-BE49-F238E27FC236}">
                      <a16:creationId xmlns:a16="http://schemas.microsoft.com/office/drawing/2014/main" id="{9AF8F7C7-CC5B-2CFF-C369-A5D77A39045A}"/>
                    </a:ext>
                  </a:extLst>
                </p:cNvPr>
                <p:cNvSpPr/>
                <p:nvPr/>
              </p:nvSpPr>
              <p:spPr>
                <a:xfrm>
                  <a:off x="9722764" y="1801346"/>
                  <a:ext cx="316501" cy="31994"/>
                </a:xfrm>
                <a:custGeom>
                  <a:avLst/>
                  <a:gdLst>
                    <a:gd name="connsiteX0" fmla="*/ 1431928 w 1499848"/>
                    <a:gd name="connsiteY0" fmla="*/ 0 h 151614"/>
                    <a:gd name="connsiteX1" fmla="*/ 0 w 1499848"/>
                    <a:gd name="connsiteY1" fmla="*/ 0 h 151614"/>
                    <a:gd name="connsiteX2" fmla="*/ 36228 w 1499848"/>
                    <a:gd name="connsiteY2" fmla="*/ 151614 h 151614"/>
                    <a:gd name="connsiteX3" fmla="*/ 1468078 w 1499848"/>
                    <a:gd name="connsiteY3" fmla="*/ 151614 h 151614"/>
                    <a:gd name="connsiteX4" fmla="*/ 1498727 w 1499848"/>
                    <a:gd name="connsiteY4" fmla="*/ 111354 h 151614"/>
                    <a:gd name="connsiteX5" fmla="*/ 1481752 w 1499848"/>
                    <a:gd name="connsiteY5" fmla="*/ 40260 h 151614"/>
                    <a:gd name="connsiteX6" fmla="*/ 1431928 w 1499848"/>
                    <a:gd name="connsiteY6"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848" h="151614">
                      <a:moveTo>
                        <a:pt x="1431928" y="0"/>
                      </a:moveTo>
                      <a:lnTo>
                        <a:pt x="0" y="0"/>
                      </a:lnTo>
                      <a:lnTo>
                        <a:pt x="36228" y="151614"/>
                      </a:lnTo>
                      <a:lnTo>
                        <a:pt x="1468078" y="151614"/>
                      </a:lnTo>
                      <a:cubicBezTo>
                        <a:pt x="1490200" y="151614"/>
                        <a:pt x="1503992" y="133507"/>
                        <a:pt x="1498727" y="111354"/>
                      </a:cubicBezTo>
                      <a:lnTo>
                        <a:pt x="1481752" y="40260"/>
                      </a:lnTo>
                      <a:cubicBezTo>
                        <a:pt x="1476526" y="18107"/>
                        <a:pt x="1454090" y="0"/>
                        <a:pt x="1431928" y="0"/>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0" name="Freeform 29">
                  <a:extLst>
                    <a:ext uri="{FF2B5EF4-FFF2-40B4-BE49-F238E27FC236}">
                      <a16:creationId xmlns:a16="http://schemas.microsoft.com/office/drawing/2014/main" id="{8F377EF5-0A51-5152-0118-C67B77742F8A}"/>
                    </a:ext>
                  </a:extLst>
                </p:cNvPr>
                <p:cNvSpPr/>
                <p:nvPr/>
              </p:nvSpPr>
              <p:spPr>
                <a:xfrm>
                  <a:off x="9608371" y="1930995"/>
                  <a:ext cx="57586" cy="26293"/>
                </a:xfrm>
                <a:custGeom>
                  <a:avLst/>
                  <a:gdLst>
                    <a:gd name="connsiteX0" fmla="*/ 0 w 272892"/>
                    <a:gd name="connsiteY0" fmla="*/ 0 h 124600"/>
                    <a:gd name="connsiteX1" fmla="*/ 20590 w 272892"/>
                    <a:gd name="connsiteY1" fmla="*/ 16615 h 124600"/>
                    <a:gd name="connsiteX2" fmla="*/ 34893 w 272892"/>
                    <a:gd name="connsiteY2" fmla="*/ 28163 h 124600"/>
                    <a:gd name="connsiteX3" fmla="*/ 85070 w 272892"/>
                    <a:gd name="connsiteY3" fmla="*/ 68776 h 124600"/>
                    <a:gd name="connsiteX4" fmla="*/ 144010 w 272892"/>
                    <a:gd name="connsiteY4" fmla="*/ 116264 h 124600"/>
                    <a:gd name="connsiteX5" fmla="*/ 184482 w 272892"/>
                    <a:gd name="connsiteY5" fmla="*/ 116264 h 124600"/>
                    <a:gd name="connsiteX6" fmla="*/ 272892 w 272892"/>
                    <a:gd name="connsiteY6" fmla="*/ 157 h 1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892" h="124600">
                      <a:moveTo>
                        <a:pt x="0" y="0"/>
                      </a:moveTo>
                      <a:lnTo>
                        <a:pt x="20590" y="16615"/>
                      </a:lnTo>
                      <a:lnTo>
                        <a:pt x="34893" y="28163"/>
                      </a:lnTo>
                      <a:lnTo>
                        <a:pt x="85070" y="68776"/>
                      </a:lnTo>
                      <a:lnTo>
                        <a:pt x="144010" y="116264"/>
                      </a:lnTo>
                      <a:cubicBezTo>
                        <a:pt x="157802" y="127380"/>
                        <a:pt x="176034" y="127380"/>
                        <a:pt x="184482" y="116264"/>
                      </a:cubicBezTo>
                      <a:lnTo>
                        <a:pt x="272892" y="157"/>
                      </a:ln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1" name="Freeform 30">
                  <a:extLst>
                    <a:ext uri="{FF2B5EF4-FFF2-40B4-BE49-F238E27FC236}">
                      <a16:creationId xmlns:a16="http://schemas.microsoft.com/office/drawing/2014/main" id="{3625F240-83CC-FBB1-6F9A-468F9D0C79D8}"/>
                    </a:ext>
                  </a:extLst>
                </p:cNvPr>
                <p:cNvSpPr/>
                <p:nvPr/>
              </p:nvSpPr>
              <p:spPr>
                <a:xfrm>
                  <a:off x="9727921" y="1905177"/>
                  <a:ext cx="336155" cy="31994"/>
                </a:xfrm>
                <a:custGeom>
                  <a:avLst/>
                  <a:gdLst>
                    <a:gd name="connsiteX0" fmla="*/ 1525014 w 1592985"/>
                    <a:gd name="connsiteY0" fmla="*/ 0 h 151614"/>
                    <a:gd name="connsiteX1" fmla="*/ 93086 w 1592985"/>
                    <a:gd name="connsiteY1" fmla="*/ 0 h 151614"/>
                    <a:gd name="connsiteX2" fmla="*/ 97487 w 1592985"/>
                    <a:gd name="connsiteY2" fmla="*/ 18539 h 151614"/>
                    <a:gd name="connsiteX3" fmla="*/ 18429 w 1592985"/>
                    <a:gd name="connsiteY3" fmla="*/ 122352 h 151614"/>
                    <a:gd name="connsiteX4" fmla="*/ 0 w 1592985"/>
                    <a:gd name="connsiteY4" fmla="*/ 122352 h 151614"/>
                    <a:gd name="connsiteX5" fmla="*/ 45541 w 1592985"/>
                    <a:gd name="connsiteY5" fmla="*/ 151614 h 151614"/>
                    <a:gd name="connsiteX6" fmla="*/ 1561203 w 1592985"/>
                    <a:gd name="connsiteY6" fmla="*/ 151614 h 151614"/>
                    <a:gd name="connsiteX7" fmla="*/ 1591852 w 1592985"/>
                    <a:gd name="connsiteY7" fmla="*/ 111393 h 151614"/>
                    <a:gd name="connsiteX8" fmla="*/ 1574878 w 1592985"/>
                    <a:gd name="connsiteY8" fmla="*/ 40260 h 151614"/>
                    <a:gd name="connsiteX9" fmla="*/ 1525014 w 1592985"/>
                    <a:gd name="connsiteY9"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985" h="151614">
                      <a:moveTo>
                        <a:pt x="1525014" y="0"/>
                      </a:moveTo>
                      <a:lnTo>
                        <a:pt x="93086" y="0"/>
                      </a:lnTo>
                      <a:lnTo>
                        <a:pt x="97487" y="18539"/>
                      </a:lnTo>
                      <a:cubicBezTo>
                        <a:pt x="111122" y="75650"/>
                        <a:pt x="75561" y="122352"/>
                        <a:pt x="18429" y="122352"/>
                      </a:cubicBezTo>
                      <a:lnTo>
                        <a:pt x="0" y="122352"/>
                      </a:lnTo>
                      <a:cubicBezTo>
                        <a:pt x="8841" y="139163"/>
                        <a:pt x="27230" y="151614"/>
                        <a:pt x="45541" y="151614"/>
                      </a:cubicBezTo>
                      <a:lnTo>
                        <a:pt x="1561203" y="151614"/>
                      </a:lnTo>
                      <a:cubicBezTo>
                        <a:pt x="1583326" y="151614"/>
                        <a:pt x="1597157" y="133507"/>
                        <a:pt x="1591852" y="111393"/>
                      </a:cubicBezTo>
                      <a:lnTo>
                        <a:pt x="1574878" y="40260"/>
                      </a:lnTo>
                      <a:cubicBezTo>
                        <a:pt x="1569573" y="18304"/>
                        <a:pt x="1547137" y="0"/>
                        <a:pt x="1525014"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 name="Freeform 31">
                  <a:extLst>
                    <a:ext uri="{FF2B5EF4-FFF2-40B4-BE49-F238E27FC236}">
                      <a16:creationId xmlns:a16="http://schemas.microsoft.com/office/drawing/2014/main" id="{65ED2346-FF12-D810-8C0F-563D0D1708A4}"/>
                    </a:ext>
                  </a:extLst>
                </p:cNvPr>
                <p:cNvSpPr/>
                <p:nvPr/>
              </p:nvSpPr>
              <p:spPr>
                <a:xfrm>
                  <a:off x="9582525" y="1759115"/>
                  <a:ext cx="166582" cy="175005"/>
                </a:xfrm>
                <a:custGeom>
                  <a:avLst/>
                  <a:gdLst>
                    <a:gd name="connsiteX0" fmla="*/ 49549 w 789408"/>
                    <a:gd name="connsiteY0" fmla="*/ 814515 h 829323"/>
                    <a:gd name="connsiteX1" fmla="*/ 707438 w 789408"/>
                    <a:gd name="connsiteY1" fmla="*/ 814515 h 829323"/>
                    <a:gd name="connsiteX2" fmla="*/ 786496 w 789408"/>
                    <a:gd name="connsiteY2" fmla="*/ 710703 h 829323"/>
                    <a:gd name="connsiteX3" fmla="*/ 629322 w 789408"/>
                    <a:gd name="connsiteY3" fmla="*/ 53065 h 829323"/>
                    <a:gd name="connsiteX4" fmla="*/ 631484 w 789408"/>
                    <a:gd name="connsiteY4" fmla="*/ 0 h 829323"/>
                    <a:gd name="connsiteX5" fmla="*/ 0 w 789408"/>
                    <a:gd name="connsiteY5" fmla="*/ 829323 h 829323"/>
                    <a:gd name="connsiteX6" fmla="*/ 49549 w 789408"/>
                    <a:gd name="connsiteY6" fmla="*/ 814515 h 82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408" h="829323">
                      <a:moveTo>
                        <a:pt x="49549" y="814515"/>
                      </a:moveTo>
                      <a:lnTo>
                        <a:pt x="707438" y="814515"/>
                      </a:lnTo>
                      <a:cubicBezTo>
                        <a:pt x="764570" y="814515"/>
                        <a:pt x="800131" y="767813"/>
                        <a:pt x="786496" y="710703"/>
                      </a:cubicBezTo>
                      <a:lnTo>
                        <a:pt x="629322" y="53065"/>
                      </a:lnTo>
                      <a:cubicBezTo>
                        <a:pt x="624819" y="35547"/>
                        <a:pt x="625570" y="17094"/>
                        <a:pt x="631484" y="0"/>
                      </a:cubicBezTo>
                      <a:lnTo>
                        <a:pt x="0" y="829323"/>
                      </a:lnTo>
                      <a:cubicBezTo>
                        <a:pt x="14586" y="819382"/>
                        <a:pt x="31898" y="814209"/>
                        <a:pt x="49549" y="814515"/>
                      </a:cubicBezTo>
                      <a:close/>
                    </a:path>
                  </a:pathLst>
                </a:custGeom>
                <a:solidFill>
                  <a:srgbClr val="FF8500"/>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 name="Freeform 32">
                  <a:extLst>
                    <a:ext uri="{FF2B5EF4-FFF2-40B4-BE49-F238E27FC236}">
                      <a16:creationId xmlns:a16="http://schemas.microsoft.com/office/drawing/2014/main" id="{41429A28-01BF-8F8B-CE38-0FE4AF530427}"/>
                    </a:ext>
                  </a:extLst>
                </p:cNvPr>
                <p:cNvSpPr/>
                <p:nvPr/>
              </p:nvSpPr>
              <p:spPr>
                <a:xfrm>
                  <a:off x="9580477" y="1970375"/>
                  <a:ext cx="650256" cy="538891"/>
                </a:xfrm>
                <a:custGeom>
                  <a:avLst/>
                  <a:gdLst>
                    <a:gd name="connsiteX0" fmla="*/ 2493556 w 3081465"/>
                    <a:gd name="connsiteY0" fmla="*/ 0 h 2553721"/>
                    <a:gd name="connsiteX1" fmla="*/ 0 w 3081465"/>
                    <a:gd name="connsiteY1" fmla="*/ 0 h 2553721"/>
                    <a:gd name="connsiteX2" fmla="*/ 584999 w 3081465"/>
                    <a:gd name="connsiteY2" fmla="*/ 2449909 h 2553721"/>
                    <a:gd name="connsiteX3" fmla="*/ 713646 w 3081465"/>
                    <a:gd name="connsiteY3" fmla="*/ 2553721 h 2553721"/>
                    <a:gd name="connsiteX4" fmla="*/ 2999497 w 3081465"/>
                    <a:gd name="connsiteY4" fmla="*/ 2553721 h 2553721"/>
                    <a:gd name="connsiteX5" fmla="*/ 3078556 w 3081465"/>
                    <a:gd name="connsiteY5" fmla="*/ 2449909 h 25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65" h="2553721">
                      <a:moveTo>
                        <a:pt x="2493556" y="0"/>
                      </a:moveTo>
                      <a:lnTo>
                        <a:pt x="0" y="0"/>
                      </a:lnTo>
                      <a:lnTo>
                        <a:pt x="584999" y="2449909"/>
                      </a:lnTo>
                      <a:cubicBezTo>
                        <a:pt x="598634" y="2507019"/>
                        <a:pt x="656513" y="2553721"/>
                        <a:pt x="713646" y="2553721"/>
                      </a:cubicBezTo>
                      <a:lnTo>
                        <a:pt x="2999497" y="2553721"/>
                      </a:lnTo>
                      <a:cubicBezTo>
                        <a:pt x="3056591" y="2553721"/>
                        <a:pt x="3092190" y="2507019"/>
                        <a:pt x="3078556" y="2449909"/>
                      </a:cubicBezTo>
                      <a:close/>
                    </a:path>
                  </a:pathLst>
                </a:custGeom>
                <a:solidFill>
                  <a:schemeClr val="tx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 name="Freeform 33">
                  <a:extLst>
                    <a:ext uri="{FF2B5EF4-FFF2-40B4-BE49-F238E27FC236}">
                      <a16:creationId xmlns:a16="http://schemas.microsoft.com/office/drawing/2014/main" id="{472E59D8-C33A-1CD9-2E68-B42527648D83}"/>
                    </a:ext>
                  </a:extLst>
                </p:cNvPr>
                <p:cNvSpPr/>
                <p:nvPr/>
              </p:nvSpPr>
              <p:spPr>
                <a:xfrm>
                  <a:off x="9582525" y="1759115"/>
                  <a:ext cx="166582" cy="175005"/>
                </a:xfrm>
                <a:custGeom>
                  <a:avLst/>
                  <a:gdLst>
                    <a:gd name="connsiteX0" fmla="*/ 49549 w 789408"/>
                    <a:gd name="connsiteY0" fmla="*/ 814515 h 829323"/>
                    <a:gd name="connsiteX1" fmla="*/ 707438 w 789408"/>
                    <a:gd name="connsiteY1" fmla="*/ 814515 h 829323"/>
                    <a:gd name="connsiteX2" fmla="*/ 786496 w 789408"/>
                    <a:gd name="connsiteY2" fmla="*/ 710703 h 829323"/>
                    <a:gd name="connsiteX3" fmla="*/ 629322 w 789408"/>
                    <a:gd name="connsiteY3" fmla="*/ 53065 h 829323"/>
                    <a:gd name="connsiteX4" fmla="*/ 631484 w 789408"/>
                    <a:gd name="connsiteY4" fmla="*/ 0 h 829323"/>
                    <a:gd name="connsiteX5" fmla="*/ 0 w 789408"/>
                    <a:gd name="connsiteY5" fmla="*/ 829323 h 829323"/>
                    <a:gd name="connsiteX6" fmla="*/ 49549 w 789408"/>
                    <a:gd name="connsiteY6" fmla="*/ 814515 h 82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408" h="829323">
                      <a:moveTo>
                        <a:pt x="49549" y="814515"/>
                      </a:moveTo>
                      <a:lnTo>
                        <a:pt x="707438" y="814515"/>
                      </a:lnTo>
                      <a:cubicBezTo>
                        <a:pt x="764570" y="814515"/>
                        <a:pt x="800131" y="767813"/>
                        <a:pt x="786496" y="710703"/>
                      </a:cubicBezTo>
                      <a:lnTo>
                        <a:pt x="629322" y="53065"/>
                      </a:lnTo>
                      <a:cubicBezTo>
                        <a:pt x="624819" y="35547"/>
                        <a:pt x="625570" y="17094"/>
                        <a:pt x="631484" y="0"/>
                      </a:cubicBezTo>
                      <a:lnTo>
                        <a:pt x="0" y="829323"/>
                      </a:lnTo>
                      <a:cubicBezTo>
                        <a:pt x="14586" y="819382"/>
                        <a:pt x="31898" y="814209"/>
                        <a:pt x="49549" y="814515"/>
                      </a:cubicBezTo>
                      <a:close/>
                    </a:path>
                  </a:pathLst>
                </a:custGeom>
                <a:solidFill>
                  <a:schemeClr val="tx2">
                    <a:lumMod val="90000"/>
                    <a:lumOff val="10000"/>
                  </a:schemeClr>
                </a:solidFill>
                <a:ln w="3928" cap="flat">
                  <a:solidFill>
                    <a:schemeClr val="tx2">
                      <a:lumMod val="90000"/>
                      <a:lumOff val="10000"/>
                    </a:schemeClr>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 name="Freeform 34">
                  <a:extLst>
                    <a:ext uri="{FF2B5EF4-FFF2-40B4-BE49-F238E27FC236}">
                      <a16:creationId xmlns:a16="http://schemas.microsoft.com/office/drawing/2014/main" id="{5507B980-FEAB-E4AF-A8EC-214024B9AB8E}"/>
                    </a:ext>
                  </a:extLst>
                </p:cNvPr>
                <p:cNvSpPr/>
                <p:nvPr/>
              </p:nvSpPr>
              <p:spPr>
                <a:xfrm>
                  <a:off x="9651931" y="1837492"/>
                  <a:ext cx="593724" cy="671781"/>
                </a:xfrm>
                <a:custGeom>
                  <a:avLst/>
                  <a:gdLst>
                    <a:gd name="connsiteX0" fmla="*/ 824791 w 2813568"/>
                    <a:gd name="connsiteY0" fmla="*/ 0 h 3183471"/>
                    <a:gd name="connsiteX1" fmla="*/ 736538 w 2813568"/>
                    <a:gd name="connsiteY1" fmla="*/ 103813 h 3183471"/>
                    <a:gd name="connsiteX2" fmla="*/ 835518 w 2813568"/>
                    <a:gd name="connsiteY2" fmla="*/ 761450 h 3183471"/>
                    <a:gd name="connsiteX3" fmla="*/ 747305 w 2813568"/>
                    <a:gd name="connsiteY3" fmla="*/ 865263 h 3183471"/>
                    <a:gd name="connsiteX4" fmla="*/ 89416 w 2813568"/>
                    <a:gd name="connsiteY4" fmla="*/ 865263 h 3183471"/>
                    <a:gd name="connsiteX5" fmla="*/ 1163 w 2813568"/>
                    <a:gd name="connsiteY5" fmla="*/ 969076 h 3183471"/>
                    <a:gd name="connsiteX6" fmla="*/ 318850 w 2813568"/>
                    <a:gd name="connsiteY6" fmla="*/ 3079658 h 3183471"/>
                    <a:gd name="connsiteX7" fmla="*/ 438302 w 2813568"/>
                    <a:gd name="connsiteY7" fmla="*/ 3183471 h 3183471"/>
                    <a:gd name="connsiteX8" fmla="*/ 2724153 w 2813568"/>
                    <a:gd name="connsiteY8" fmla="*/ 3183471 h 3183471"/>
                    <a:gd name="connsiteX9" fmla="*/ 2812406 w 2813568"/>
                    <a:gd name="connsiteY9" fmla="*/ 3079658 h 3183471"/>
                    <a:gd name="connsiteX10" fmla="*/ 2364462 w 2813568"/>
                    <a:gd name="connsiteY10" fmla="*/ 103813 h 3183471"/>
                    <a:gd name="connsiteX11" fmla="*/ 2245010 w 2813568"/>
                    <a:gd name="connsiteY11" fmla="*/ 0 h 318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3568" h="3183471">
                      <a:moveTo>
                        <a:pt x="824791" y="0"/>
                      </a:moveTo>
                      <a:cubicBezTo>
                        <a:pt x="767658" y="0"/>
                        <a:pt x="727972" y="46702"/>
                        <a:pt x="736538" y="103813"/>
                      </a:cubicBezTo>
                      <a:lnTo>
                        <a:pt x="835518" y="761450"/>
                      </a:lnTo>
                      <a:cubicBezTo>
                        <a:pt x="844123" y="818521"/>
                        <a:pt x="804398" y="865263"/>
                        <a:pt x="747305" y="865263"/>
                      </a:cubicBezTo>
                      <a:lnTo>
                        <a:pt x="89416" y="865263"/>
                      </a:lnTo>
                      <a:cubicBezTo>
                        <a:pt x="32283" y="865263"/>
                        <a:pt x="-7403" y="911965"/>
                        <a:pt x="1163" y="969076"/>
                      </a:cubicBezTo>
                      <a:lnTo>
                        <a:pt x="318850" y="3079658"/>
                      </a:lnTo>
                      <a:cubicBezTo>
                        <a:pt x="327416" y="3136769"/>
                        <a:pt x="381208" y="3183471"/>
                        <a:pt x="438302" y="3183471"/>
                      </a:cubicBezTo>
                      <a:lnTo>
                        <a:pt x="2724153" y="3183471"/>
                      </a:lnTo>
                      <a:cubicBezTo>
                        <a:pt x="2781286" y="3183471"/>
                        <a:pt x="2820972" y="3136769"/>
                        <a:pt x="2812406" y="3079658"/>
                      </a:cubicBezTo>
                      <a:lnTo>
                        <a:pt x="2364462" y="103813"/>
                      </a:lnTo>
                      <a:cubicBezTo>
                        <a:pt x="2355896" y="46702"/>
                        <a:pt x="2302103" y="0"/>
                        <a:pt x="2245010" y="0"/>
                      </a:cubicBezTo>
                      <a:close/>
                    </a:path>
                  </a:pathLst>
                </a:custGeom>
                <a:solidFill>
                  <a:schemeClr val="accent1">
                    <a:lumMod val="60000"/>
                    <a:lumOff val="4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6" name="Freeform 35">
                  <a:extLst>
                    <a:ext uri="{FF2B5EF4-FFF2-40B4-BE49-F238E27FC236}">
                      <a16:creationId xmlns:a16="http://schemas.microsoft.com/office/drawing/2014/main" id="{D46EB7CE-0029-631E-8647-89E0DFFF6438}"/>
                    </a:ext>
                  </a:extLst>
                </p:cNvPr>
                <p:cNvSpPr/>
                <p:nvPr/>
              </p:nvSpPr>
              <p:spPr>
                <a:xfrm>
                  <a:off x="9660061" y="1848201"/>
                  <a:ext cx="168429" cy="175005"/>
                </a:xfrm>
                <a:custGeom>
                  <a:avLst/>
                  <a:gdLst>
                    <a:gd name="connsiteX0" fmla="*/ 50885 w 798158"/>
                    <a:gd name="connsiteY0" fmla="*/ 814633 h 829323"/>
                    <a:gd name="connsiteX1" fmla="*/ 708774 w 798158"/>
                    <a:gd name="connsiteY1" fmla="*/ 814633 h 829323"/>
                    <a:gd name="connsiteX2" fmla="*/ 796987 w 798158"/>
                    <a:gd name="connsiteY2" fmla="*/ 710820 h 829323"/>
                    <a:gd name="connsiteX3" fmla="*/ 698007 w 798158"/>
                    <a:gd name="connsiteY3" fmla="*/ 53065 h 829323"/>
                    <a:gd name="connsiteX4" fmla="*/ 704844 w 798158"/>
                    <a:gd name="connsiteY4" fmla="*/ 0 h 829323"/>
                    <a:gd name="connsiteX5" fmla="*/ 0 w 798158"/>
                    <a:gd name="connsiteY5" fmla="*/ 829323 h 829323"/>
                    <a:gd name="connsiteX6" fmla="*/ 50885 w 798158"/>
                    <a:gd name="connsiteY6" fmla="*/ 814633 h 82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158" h="829323">
                      <a:moveTo>
                        <a:pt x="50885" y="814633"/>
                      </a:moveTo>
                      <a:lnTo>
                        <a:pt x="708774" y="814633"/>
                      </a:lnTo>
                      <a:cubicBezTo>
                        <a:pt x="765867" y="814633"/>
                        <a:pt x="805592" y="767892"/>
                        <a:pt x="796987" y="710820"/>
                      </a:cubicBezTo>
                      <a:lnTo>
                        <a:pt x="698007" y="53065"/>
                      </a:lnTo>
                      <a:cubicBezTo>
                        <a:pt x="695111" y="35088"/>
                        <a:pt x="697485" y="16658"/>
                        <a:pt x="704844" y="0"/>
                      </a:cubicBezTo>
                      <a:lnTo>
                        <a:pt x="0" y="829323"/>
                      </a:lnTo>
                      <a:cubicBezTo>
                        <a:pt x="15144" y="819504"/>
                        <a:pt x="32845" y="814397"/>
                        <a:pt x="50885" y="814633"/>
                      </a:cubicBezTo>
                      <a:close/>
                    </a:path>
                  </a:pathLst>
                </a:custGeom>
                <a:solidFill>
                  <a:srgbClr val="5A93D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7" name="Freeform 36">
                  <a:extLst>
                    <a:ext uri="{FF2B5EF4-FFF2-40B4-BE49-F238E27FC236}">
                      <a16:creationId xmlns:a16="http://schemas.microsoft.com/office/drawing/2014/main" id="{F68B0F77-0984-B6B2-CFCB-559A9D6B4B2E}"/>
                    </a:ext>
                  </a:extLst>
                </p:cNvPr>
                <p:cNvSpPr/>
                <p:nvPr/>
              </p:nvSpPr>
              <p:spPr>
                <a:xfrm>
                  <a:off x="9748783" y="1870348"/>
                  <a:ext cx="462108" cy="606070"/>
                </a:xfrm>
                <a:custGeom>
                  <a:avLst/>
                  <a:gdLst>
                    <a:gd name="connsiteX0" fmla="*/ 1705646 w 2189857"/>
                    <a:gd name="connsiteY0" fmla="*/ 0 h 2872072"/>
                    <a:gd name="connsiteX1" fmla="*/ 1713465 w 2189857"/>
                    <a:gd name="connsiteY1" fmla="*/ 51926 h 2872072"/>
                    <a:gd name="connsiteX2" fmla="*/ 1769183 w 2189857"/>
                    <a:gd name="connsiteY2" fmla="*/ 422164 h 2872072"/>
                    <a:gd name="connsiteX3" fmla="*/ 2130093 w 2189857"/>
                    <a:gd name="connsiteY3" fmla="*/ 2820185 h 2872072"/>
                    <a:gd name="connsiteX4" fmla="*/ 919111 w 2189857"/>
                    <a:gd name="connsiteY4" fmla="*/ 2820185 h 2872072"/>
                    <a:gd name="connsiteX5" fmla="*/ 51946 w 2189857"/>
                    <a:gd name="connsiteY5" fmla="*/ 2820185 h 2872072"/>
                    <a:gd name="connsiteX6" fmla="*/ 0 w 2189857"/>
                    <a:gd name="connsiteY6" fmla="*/ 2820185 h 2872072"/>
                    <a:gd name="connsiteX7" fmla="*/ 7819 w 2189857"/>
                    <a:gd name="connsiteY7" fmla="*/ 2872072 h 2872072"/>
                    <a:gd name="connsiteX8" fmla="*/ 2189858 w 2189857"/>
                    <a:gd name="connsiteY8" fmla="*/ 2872072 h 2872072"/>
                    <a:gd name="connsiteX9" fmla="*/ 1757592 w 2189857"/>
                    <a:gd name="connsiteY9" fmla="*/ 0 h 2872072"/>
                    <a:gd name="connsiteX10" fmla="*/ 1705646 w 2189857"/>
                    <a:gd name="connsiteY10" fmla="*/ 0 h 287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857" h="2872072">
                      <a:moveTo>
                        <a:pt x="1705646" y="0"/>
                      </a:moveTo>
                      <a:lnTo>
                        <a:pt x="1713465" y="51926"/>
                      </a:lnTo>
                      <a:lnTo>
                        <a:pt x="1769183" y="422164"/>
                      </a:lnTo>
                      <a:lnTo>
                        <a:pt x="2130093" y="2820185"/>
                      </a:lnTo>
                      <a:lnTo>
                        <a:pt x="919111" y="2820185"/>
                      </a:lnTo>
                      <a:lnTo>
                        <a:pt x="51946" y="2820185"/>
                      </a:lnTo>
                      <a:lnTo>
                        <a:pt x="0" y="2820185"/>
                      </a:lnTo>
                      <a:lnTo>
                        <a:pt x="7819" y="2872072"/>
                      </a:lnTo>
                      <a:lnTo>
                        <a:pt x="2189858" y="2872072"/>
                      </a:lnTo>
                      <a:lnTo>
                        <a:pt x="1757592" y="0"/>
                      </a:lnTo>
                      <a:lnTo>
                        <a:pt x="1705646" y="0"/>
                      </a:ln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8" name="Freeform 37">
                  <a:extLst>
                    <a:ext uri="{FF2B5EF4-FFF2-40B4-BE49-F238E27FC236}">
                      <a16:creationId xmlns:a16="http://schemas.microsoft.com/office/drawing/2014/main" id="{ABC44453-9832-F415-2B74-0A880E0D64BC}"/>
                    </a:ext>
                  </a:extLst>
                </p:cNvPr>
                <p:cNvSpPr/>
                <p:nvPr/>
              </p:nvSpPr>
              <p:spPr>
                <a:xfrm>
                  <a:off x="9933505" y="1937286"/>
                  <a:ext cx="143640" cy="527992"/>
                </a:xfrm>
                <a:custGeom>
                  <a:avLst/>
                  <a:gdLst>
                    <a:gd name="connsiteX0" fmla="*/ 262096 w 680688"/>
                    <a:gd name="connsiteY0" fmla="*/ 5 h 2502075"/>
                    <a:gd name="connsiteX1" fmla="*/ 35963 w 680688"/>
                    <a:gd name="connsiteY1" fmla="*/ 5 h 2502075"/>
                    <a:gd name="connsiteX2" fmla="*/ 6 w 680688"/>
                    <a:gd name="connsiteY2" fmla="*/ 34751 h 2502075"/>
                    <a:gd name="connsiteX3" fmla="*/ 599 w 680688"/>
                    <a:gd name="connsiteY3" fmla="*/ 41836 h 2502075"/>
                    <a:gd name="connsiteX4" fmla="*/ 370860 w 680688"/>
                    <a:gd name="connsiteY4" fmla="*/ 2502075 h 2502075"/>
                    <a:gd name="connsiteX5" fmla="*/ 680689 w 680688"/>
                    <a:gd name="connsiteY5" fmla="*/ 2502075 h 2502075"/>
                    <a:gd name="connsiteX6" fmla="*/ 310270 w 680688"/>
                    <a:gd name="connsiteY6" fmla="*/ 41836 h 2502075"/>
                    <a:gd name="connsiteX7" fmla="*/ 262096 w 680688"/>
                    <a:gd name="connsiteY7" fmla="*/ 5 h 250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688" h="2502075">
                      <a:moveTo>
                        <a:pt x="262096" y="5"/>
                      </a:moveTo>
                      <a:lnTo>
                        <a:pt x="35963" y="5"/>
                      </a:lnTo>
                      <a:cubicBezTo>
                        <a:pt x="16434" y="-325"/>
                        <a:pt x="336" y="15229"/>
                        <a:pt x="6" y="34751"/>
                      </a:cubicBezTo>
                      <a:cubicBezTo>
                        <a:pt x="-37" y="37127"/>
                        <a:pt x="163" y="39500"/>
                        <a:pt x="599" y="41836"/>
                      </a:cubicBezTo>
                      <a:lnTo>
                        <a:pt x="370860" y="2502075"/>
                      </a:lnTo>
                      <a:lnTo>
                        <a:pt x="680689" y="2502075"/>
                      </a:lnTo>
                      <a:lnTo>
                        <a:pt x="310270" y="41836"/>
                      </a:lnTo>
                      <a:cubicBezTo>
                        <a:pt x="306152" y="18246"/>
                        <a:pt x="286038" y="783"/>
                        <a:pt x="262096" y="5"/>
                      </a:cubicBezTo>
                      <a:close/>
                    </a:path>
                  </a:pathLst>
                </a:custGeom>
                <a:solidFill>
                  <a:srgbClr val="898989"/>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9" name="Freeform 38">
                  <a:extLst>
                    <a:ext uri="{FF2B5EF4-FFF2-40B4-BE49-F238E27FC236}">
                      <a16:creationId xmlns:a16="http://schemas.microsoft.com/office/drawing/2014/main" id="{CCBF26E4-DE29-6F9E-7D75-677AA5AF920E}"/>
                    </a:ext>
                  </a:extLst>
                </p:cNvPr>
                <p:cNvSpPr/>
                <p:nvPr/>
              </p:nvSpPr>
              <p:spPr>
                <a:xfrm>
                  <a:off x="9944421" y="2147925"/>
                  <a:ext cx="106311" cy="279915"/>
                </a:xfrm>
                <a:custGeom>
                  <a:avLst/>
                  <a:gdLst>
                    <a:gd name="connsiteX0" fmla="*/ 262335 w 503792"/>
                    <a:gd name="connsiteY0" fmla="*/ 9 h 1326477"/>
                    <a:gd name="connsiteX1" fmla="*/ 36163 w 503792"/>
                    <a:gd name="connsiteY1" fmla="*/ 9 h 1326477"/>
                    <a:gd name="connsiteX2" fmla="*/ 9 w 503792"/>
                    <a:gd name="connsiteY2" fmla="*/ 34535 h 1326477"/>
                    <a:gd name="connsiteX3" fmla="*/ 602 w 503792"/>
                    <a:gd name="connsiteY3" fmla="*/ 41840 h 1326477"/>
                    <a:gd name="connsiteX4" fmla="*/ 193965 w 503792"/>
                    <a:gd name="connsiteY4" fmla="*/ 1326478 h 1326477"/>
                    <a:gd name="connsiteX5" fmla="*/ 503793 w 503792"/>
                    <a:gd name="connsiteY5" fmla="*/ 1326478 h 1326477"/>
                    <a:gd name="connsiteX6" fmla="*/ 310430 w 503792"/>
                    <a:gd name="connsiteY6" fmla="*/ 41722 h 1326477"/>
                    <a:gd name="connsiteX7" fmla="*/ 262335 w 503792"/>
                    <a:gd name="connsiteY7" fmla="*/ 9 h 132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792" h="1326477">
                      <a:moveTo>
                        <a:pt x="262335" y="9"/>
                      </a:moveTo>
                      <a:lnTo>
                        <a:pt x="36163" y="9"/>
                      </a:lnTo>
                      <a:cubicBezTo>
                        <a:pt x="16638" y="-423"/>
                        <a:pt x="449" y="15052"/>
                        <a:pt x="9" y="34535"/>
                      </a:cubicBezTo>
                      <a:cubicBezTo>
                        <a:pt x="-46" y="37009"/>
                        <a:pt x="154" y="39444"/>
                        <a:pt x="602" y="41840"/>
                      </a:cubicBezTo>
                      <a:lnTo>
                        <a:pt x="193965" y="1326478"/>
                      </a:lnTo>
                      <a:lnTo>
                        <a:pt x="503793" y="1326478"/>
                      </a:lnTo>
                      <a:lnTo>
                        <a:pt x="310430" y="41722"/>
                      </a:lnTo>
                      <a:cubicBezTo>
                        <a:pt x="306281" y="18195"/>
                        <a:pt x="286218" y="794"/>
                        <a:pt x="262335" y="9"/>
                      </a:cubicBezTo>
                      <a:close/>
                    </a:path>
                  </a:pathLst>
                </a:custGeom>
                <a:solidFill>
                  <a:srgbClr val="969696"/>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0" name="Freeform 39">
                  <a:extLst>
                    <a:ext uri="{FF2B5EF4-FFF2-40B4-BE49-F238E27FC236}">
                      <a16:creationId xmlns:a16="http://schemas.microsoft.com/office/drawing/2014/main" id="{977F73ED-12A6-74EF-7855-B768FBB3E38B}"/>
                    </a:ext>
                  </a:extLst>
                </p:cNvPr>
                <p:cNvSpPr/>
                <p:nvPr/>
              </p:nvSpPr>
              <p:spPr>
                <a:xfrm>
                  <a:off x="9863746" y="2056219"/>
                  <a:ext cx="125697" cy="409059"/>
                </a:xfrm>
                <a:custGeom>
                  <a:avLst/>
                  <a:gdLst>
                    <a:gd name="connsiteX0" fmla="*/ 262096 w 595657"/>
                    <a:gd name="connsiteY0" fmla="*/ 5 h 1938469"/>
                    <a:gd name="connsiteX1" fmla="*/ 35963 w 595657"/>
                    <a:gd name="connsiteY1" fmla="*/ 5 h 1938469"/>
                    <a:gd name="connsiteX2" fmla="*/ 6 w 595657"/>
                    <a:gd name="connsiteY2" fmla="*/ 34766 h 1938469"/>
                    <a:gd name="connsiteX3" fmla="*/ 599 w 595657"/>
                    <a:gd name="connsiteY3" fmla="*/ 41836 h 1938469"/>
                    <a:gd name="connsiteX4" fmla="*/ 286026 w 595657"/>
                    <a:gd name="connsiteY4" fmla="*/ 1938470 h 1938469"/>
                    <a:gd name="connsiteX5" fmla="*/ 595658 w 595657"/>
                    <a:gd name="connsiteY5" fmla="*/ 1938470 h 1938469"/>
                    <a:gd name="connsiteX6" fmla="*/ 310191 w 595657"/>
                    <a:gd name="connsiteY6" fmla="*/ 41836 h 1938469"/>
                    <a:gd name="connsiteX7" fmla="*/ 262096 w 595657"/>
                    <a:gd name="connsiteY7" fmla="*/ 5 h 193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657" h="1938469">
                      <a:moveTo>
                        <a:pt x="262096" y="5"/>
                      </a:moveTo>
                      <a:lnTo>
                        <a:pt x="35963" y="5"/>
                      </a:lnTo>
                      <a:cubicBezTo>
                        <a:pt x="16434" y="-309"/>
                        <a:pt x="336" y="15245"/>
                        <a:pt x="6" y="34766"/>
                      </a:cubicBezTo>
                      <a:cubicBezTo>
                        <a:pt x="-37" y="37123"/>
                        <a:pt x="163" y="39519"/>
                        <a:pt x="599" y="41836"/>
                      </a:cubicBezTo>
                      <a:lnTo>
                        <a:pt x="286026" y="1938470"/>
                      </a:lnTo>
                      <a:lnTo>
                        <a:pt x="595658" y="1938470"/>
                      </a:lnTo>
                      <a:lnTo>
                        <a:pt x="310191" y="41836"/>
                      </a:lnTo>
                      <a:cubicBezTo>
                        <a:pt x="306077" y="18269"/>
                        <a:pt x="286010" y="830"/>
                        <a:pt x="262096" y="5"/>
                      </a:cubicBezTo>
                      <a:close/>
                    </a:path>
                  </a:pathLst>
                </a:custGeom>
                <a:solidFill>
                  <a:srgbClr val="666666"/>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1" name="Freeform 40">
                  <a:extLst>
                    <a:ext uri="{FF2B5EF4-FFF2-40B4-BE49-F238E27FC236}">
                      <a16:creationId xmlns:a16="http://schemas.microsoft.com/office/drawing/2014/main" id="{4C1268C7-610D-D6AE-BC8A-26204EE9E09E}"/>
                    </a:ext>
                  </a:extLst>
                </p:cNvPr>
                <p:cNvSpPr/>
                <p:nvPr/>
              </p:nvSpPr>
              <p:spPr>
                <a:xfrm>
                  <a:off x="9804061" y="2242321"/>
                  <a:ext cx="97737" cy="222956"/>
                </a:xfrm>
                <a:custGeom>
                  <a:avLst/>
                  <a:gdLst>
                    <a:gd name="connsiteX0" fmla="*/ 262296 w 463163"/>
                    <a:gd name="connsiteY0" fmla="*/ 9 h 1056557"/>
                    <a:gd name="connsiteX1" fmla="*/ 36163 w 463163"/>
                    <a:gd name="connsiteY1" fmla="*/ 9 h 1056557"/>
                    <a:gd name="connsiteX2" fmla="*/ 9 w 463163"/>
                    <a:gd name="connsiteY2" fmla="*/ 34535 h 1056557"/>
                    <a:gd name="connsiteX3" fmla="*/ 602 w 463163"/>
                    <a:gd name="connsiteY3" fmla="*/ 41840 h 1056557"/>
                    <a:gd name="connsiteX4" fmla="*/ 153336 w 463163"/>
                    <a:gd name="connsiteY4" fmla="*/ 1056557 h 1056557"/>
                    <a:gd name="connsiteX5" fmla="*/ 463164 w 463163"/>
                    <a:gd name="connsiteY5" fmla="*/ 1056557 h 1056557"/>
                    <a:gd name="connsiteX6" fmla="*/ 310430 w 463163"/>
                    <a:gd name="connsiteY6" fmla="*/ 41840 h 1056557"/>
                    <a:gd name="connsiteX7" fmla="*/ 262296 w 463163"/>
                    <a:gd name="connsiteY7" fmla="*/ 9 h 105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63" h="1056557">
                      <a:moveTo>
                        <a:pt x="262296" y="9"/>
                      </a:moveTo>
                      <a:lnTo>
                        <a:pt x="36163" y="9"/>
                      </a:lnTo>
                      <a:cubicBezTo>
                        <a:pt x="16638" y="-423"/>
                        <a:pt x="449" y="15053"/>
                        <a:pt x="9" y="34535"/>
                      </a:cubicBezTo>
                      <a:cubicBezTo>
                        <a:pt x="-46" y="37009"/>
                        <a:pt x="154" y="39444"/>
                        <a:pt x="602" y="41840"/>
                      </a:cubicBezTo>
                      <a:lnTo>
                        <a:pt x="153336" y="1056557"/>
                      </a:lnTo>
                      <a:lnTo>
                        <a:pt x="463164" y="1056557"/>
                      </a:lnTo>
                      <a:lnTo>
                        <a:pt x="310430" y="41840"/>
                      </a:lnTo>
                      <a:cubicBezTo>
                        <a:pt x="306312" y="18273"/>
                        <a:pt x="286222" y="795"/>
                        <a:pt x="262296" y="9"/>
                      </a:cubicBezTo>
                      <a:close/>
                    </a:path>
                  </a:pathLst>
                </a:custGeom>
                <a:solidFill>
                  <a:srgbClr val="969696"/>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2" name="Freeform 41">
                  <a:extLst>
                    <a:ext uri="{FF2B5EF4-FFF2-40B4-BE49-F238E27FC236}">
                      <a16:creationId xmlns:a16="http://schemas.microsoft.com/office/drawing/2014/main" id="{23494645-B438-8094-1B29-816EF6A30106}"/>
                    </a:ext>
                  </a:extLst>
                </p:cNvPr>
                <p:cNvSpPr/>
                <p:nvPr/>
              </p:nvSpPr>
              <p:spPr>
                <a:xfrm>
                  <a:off x="9697248" y="2114786"/>
                  <a:ext cx="116916" cy="350492"/>
                </a:xfrm>
                <a:custGeom>
                  <a:avLst/>
                  <a:gdLst>
                    <a:gd name="connsiteX0" fmla="*/ 262096 w 554045"/>
                    <a:gd name="connsiteY0" fmla="*/ 5 h 1660928"/>
                    <a:gd name="connsiteX1" fmla="*/ 35963 w 554045"/>
                    <a:gd name="connsiteY1" fmla="*/ 5 h 1660928"/>
                    <a:gd name="connsiteX2" fmla="*/ 6 w 554045"/>
                    <a:gd name="connsiteY2" fmla="*/ 34766 h 1660928"/>
                    <a:gd name="connsiteX3" fmla="*/ 599 w 554045"/>
                    <a:gd name="connsiteY3" fmla="*/ 41836 h 1660928"/>
                    <a:gd name="connsiteX4" fmla="*/ 244218 w 554045"/>
                    <a:gd name="connsiteY4" fmla="*/ 1660929 h 1660928"/>
                    <a:gd name="connsiteX5" fmla="*/ 554046 w 554045"/>
                    <a:gd name="connsiteY5" fmla="*/ 1660929 h 1660928"/>
                    <a:gd name="connsiteX6" fmla="*/ 310427 w 554045"/>
                    <a:gd name="connsiteY6" fmla="*/ 41836 h 1660928"/>
                    <a:gd name="connsiteX7" fmla="*/ 262096 w 554045"/>
                    <a:gd name="connsiteY7" fmla="*/ 5 h 166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045" h="1660928">
                      <a:moveTo>
                        <a:pt x="262096" y="5"/>
                      </a:moveTo>
                      <a:lnTo>
                        <a:pt x="35963" y="5"/>
                      </a:lnTo>
                      <a:cubicBezTo>
                        <a:pt x="16434" y="-309"/>
                        <a:pt x="336" y="15245"/>
                        <a:pt x="6" y="34766"/>
                      </a:cubicBezTo>
                      <a:cubicBezTo>
                        <a:pt x="-37" y="37123"/>
                        <a:pt x="163" y="39519"/>
                        <a:pt x="599" y="41836"/>
                      </a:cubicBezTo>
                      <a:lnTo>
                        <a:pt x="244218" y="1660929"/>
                      </a:lnTo>
                      <a:lnTo>
                        <a:pt x="554046" y="1660929"/>
                      </a:lnTo>
                      <a:lnTo>
                        <a:pt x="310427" y="41836"/>
                      </a:lnTo>
                      <a:cubicBezTo>
                        <a:pt x="306297" y="18191"/>
                        <a:pt x="286101" y="712"/>
                        <a:pt x="262096" y="5"/>
                      </a:cubicBezTo>
                      <a:close/>
                    </a:path>
                  </a:pathLst>
                </a:custGeom>
                <a:solidFill>
                  <a:srgbClr val="C9C9C9"/>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3" name="Freeform 42">
                  <a:extLst>
                    <a:ext uri="{FF2B5EF4-FFF2-40B4-BE49-F238E27FC236}">
                      <a16:creationId xmlns:a16="http://schemas.microsoft.com/office/drawing/2014/main" id="{D99950B3-93FC-640F-D5A0-1D2CE830F3E4}"/>
                    </a:ext>
                  </a:extLst>
                </p:cNvPr>
                <p:cNvSpPr/>
                <p:nvPr/>
              </p:nvSpPr>
              <p:spPr>
                <a:xfrm>
                  <a:off x="9654829" y="2059585"/>
                  <a:ext cx="590826" cy="449689"/>
                </a:xfrm>
                <a:custGeom>
                  <a:avLst/>
                  <a:gdLst>
                    <a:gd name="connsiteX0" fmla="*/ 2493556 w 2799832"/>
                    <a:gd name="connsiteY0" fmla="*/ 0 h 2131007"/>
                    <a:gd name="connsiteX1" fmla="*/ 0 w 2799832"/>
                    <a:gd name="connsiteY1" fmla="*/ 0 h 2131007"/>
                    <a:gd name="connsiteX2" fmla="*/ 305113 w 2799832"/>
                    <a:gd name="connsiteY2" fmla="*/ 2027195 h 2131007"/>
                    <a:gd name="connsiteX3" fmla="*/ 424565 w 2799832"/>
                    <a:gd name="connsiteY3" fmla="*/ 2131008 h 2131007"/>
                    <a:gd name="connsiteX4" fmla="*/ 2710416 w 2799832"/>
                    <a:gd name="connsiteY4" fmla="*/ 2131008 h 2131007"/>
                    <a:gd name="connsiteX5" fmla="*/ 2798669 w 2799832"/>
                    <a:gd name="connsiteY5" fmla="*/ 2027195 h 21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9832" h="2131007">
                      <a:moveTo>
                        <a:pt x="2493556" y="0"/>
                      </a:moveTo>
                      <a:lnTo>
                        <a:pt x="0" y="0"/>
                      </a:lnTo>
                      <a:lnTo>
                        <a:pt x="305113" y="2027195"/>
                      </a:lnTo>
                      <a:cubicBezTo>
                        <a:pt x="313679" y="2084306"/>
                        <a:pt x="367471" y="2131008"/>
                        <a:pt x="424565" y="2131008"/>
                      </a:cubicBezTo>
                      <a:lnTo>
                        <a:pt x="2710416" y="2131008"/>
                      </a:lnTo>
                      <a:cubicBezTo>
                        <a:pt x="2767549" y="2131008"/>
                        <a:pt x="2807235" y="2084306"/>
                        <a:pt x="2798669" y="2027195"/>
                      </a:cubicBezTo>
                      <a:close/>
                    </a:path>
                  </a:pathLst>
                </a:custGeom>
                <a:solidFill>
                  <a:schemeClr val="accent1">
                    <a:lumMod val="60000"/>
                    <a:lumOff val="4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4" name="Freeform 43">
                  <a:extLst>
                    <a:ext uri="{FF2B5EF4-FFF2-40B4-BE49-F238E27FC236}">
                      <a16:creationId xmlns:a16="http://schemas.microsoft.com/office/drawing/2014/main" id="{CD3F8660-6B3B-CC58-9CE7-C5BC645CE26A}"/>
                    </a:ext>
                  </a:extLst>
                </p:cNvPr>
                <p:cNvSpPr/>
                <p:nvPr/>
              </p:nvSpPr>
              <p:spPr>
                <a:xfrm>
                  <a:off x="9660061" y="1848201"/>
                  <a:ext cx="168429" cy="175005"/>
                </a:xfrm>
                <a:custGeom>
                  <a:avLst/>
                  <a:gdLst>
                    <a:gd name="connsiteX0" fmla="*/ 50885 w 798158"/>
                    <a:gd name="connsiteY0" fmla="*/ 814633 h 829323"/>
                    <a:gd name="connsiteX1" fmla="*/ 708774 w 798158"/>
                    <a:gd name="connsiteY1" fmla="*/ 814633 h 829323"/>
                    <a:gd name="connsiteX2" fmla="*/ 796987 w 798158"/>
                    <a:gd name="connsiteY2" fmla="*/ 710820 h 829323"/>
                    <a:gd name="connsiteX3" fmla="*/ 698007 w 798158"/>
                    <a:gd name="connsiteY3" fmla="*/ 53065 h 829323"/>
                    <a:gd name="connsiteX4" fmla="*/ 704844 w 798158"/>
                    <a:gd name="connsiteY4" fmla="*/ 0 h 829323"/>
                    <a:gd name="connsiteX5" fmla="*/ 0 w 798158"/>
                    <a:gd name="connsiteY5" fmla="*/ 829323 h 829323"/>
                    <a:gd name="connsiteX6" fmla="*/ 50885 w 798158"/>
                    <a:gd name="connsiteY6" fmla="*/ 814633 h 82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158" h="829323">
                      <a:moveTo>
                        <a:pt x="50885" y="814633"/>
                      </a:moveTo>
                      <a:lnTo>
                        <a:pt x="708774" y="814633"/>
                      </a:lnTo>
                      <a:cubicBezTo>
                        <a:pt x="765867" y="814633"/>
                        <a:pt x="805592" y="767892"/>
                        <a:pt x="796987" y="710820"/>
                      </a:cubicBezTo>
                      <a:lnTo>
                        <a:pt x="698007" y="53065"/>
                      </a:lnTo>
                      <a:cubicBezTo>
                        <a:pt x="695111" y="35088"/>
                        <a:pt x="697485" y="16658"/>
                        <a:pt x="704844" y="0"/>
                      </a:cubicBezTo>
                      <a:lnTo>
                        <a:pt x="0" y="829323"/>
                      </a:lnTo>
                      <a:cubicBezTo>
                        <a:pt x="15144" y="819504"/>
                        <a:pt x="32845" y="814397"/>
                        <a:pt x="50885" y="814633"/>
                      </a:cubicBezTo>
                      <a:close/>
                    </a:path>
                  </a:pathLst>
                </a:custGeom>
                <a:solidFill>
                  <a:schemeClr val="accent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5" name="Freeform 44">
                  <a:extLst>
                    <a:ext uri="{FF2B5EF4-FFF2-40B4-BE49-F238E27FC236}">
                      <a16:creationId xmlns:a16="http://schemas.microsoft.com/office/drawing/2014/main" id="{E3714B78-6B98-9883-76C9-C7A16F003016}"/>
                    </a:ext>
                  </a:extLst>
                </p:cNvPr>
                <p:cNvSpPr/>
                <p:nvPr/>
              </p:nvSpPr>
              <p:spPr>
                <a:xfrm>
                  <a:off x="9722099" y="1926578"/>
                  <a:ext cx="539182" cy="582680"/>
                </a:xfrm>
                <a:custGeom>
                  <a:avLst/>
                  <a:gdLst>
                    <a:gd name="connsiteX0" fmla="*/ 934323 w 2555100"/>
                    <a:gd name="connsiteY0" fmla="*/ 1 h 2761231"/>
                    <a:gd name="connsiteX1" fmla="*/ 834156 w 2555100"/>
                    <a:gd name="connsiteY1" fmla="*/ 99171 h 2761231"/>
                    <a:gd name="connsiteX2" fmla="*/ 834242 w 2555100"/>
                    <a:gd name="connsiteY2" fmla="*/ 103814 h 2761231"/>
                    <a:gd name="connsiteX3" fmla="*/ 858251 w 2555100"/>
                    <a:gd name="connsiteY3" fmla="*/ 761373 h 2761231"/>
                    <a:gd name="connsiteX4" fmla="*/ 762776 w 2555100"/>
                    <a:gd name="connsiteY4" fmla="*/ 865068 h 2761231"/>
                    <a:gd name="connsiteX5" fmla="*/ 758171 w 2555100"/>
                    <a:gd name="connsiteY5" fmla="*/ 865146 h 2761231"/>
                    <a:gd name="connsiteX6" fmla="*/ 100164 w 2555100"/>
                    <a:gd name="connsiteY6" fmla="*/ 865146 h 2761231"/>
                    <a:gd name="connsiteX7" fmla="*/ 1 w 2555100"/>
                    <a:gd name="connsiteY7" fmla="*/ 964402 h 2761231"/>
                    <a:gd name="connsiteX8" fmla="*/ 84 w 2555100"/>
                    <a:gd name="connsiteY8" fmla="*/ 968959 h 2761231"/>
                    <a:gd name="connsiteX9" fmla="*/ 61460 w 2555100"/>
                    <a:gd name="connsiteY9" fmla="*/ 2657417 h 2761231"/>
                    <a:gd name="connsiteX10" fmla="*/ 169085 w 2555100"/>
                    <a:gd name="connsiteY10" fmla="*/ 2761230 h 2761231"/>
                    <a:gd name="connsiteX11" fmla="*/ 2454936 w 2555100"/>
                    <a:gd name="connsiteY11" fmla="*/ 2761230 h 2761231"/>
                    <a:gd name="connsiteX12" fmla="*/ 2555099 w 2555100"/>
                    <a:gd name="connsiteY12" fmla="*/ 2661974 h 2761231"/>
                    <a:gd name="connsiteX13" fmla="*/ 2555016 w 2555100"/>
                    <a:gd name="connsiteY13" fmla="*/ 2657417 h 2761231"/>
                    <a:gd name="connsiteX14" fmla="*/ 2462205 w 2555100"/>
                    <a:gd name="connsiteY14" fmla="*/ 103814 h 2761231"/>
                    <a:gd name="connsiteX15" fmla="*/ 2354542 w 2555100"/>
                    <a:gd name="connsiteY15" fmla="*/ 1 h 27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5100" h="2761231">
                      <a:moveTo>
                        <a:pt x="934323" y="1"/>
                      </a:moveTo>
                      <a:cubicBezTo>
                        <a:pt x="879269" y="-262"/>
                        <a:pt x="834423" y="44134"/>
                        <a:pt x="834156" y="99171"/>
                      </a:cubicBezTo>
                      <a:cubicBezTo>
                        <a:pt x="834148" y="100719"/>
                        <a:pt x="834180" y="102266"/>
                        <a:pt x="834242" y="103814"/>
                      </a:cubicBezTo>
                      <a:lnTo>
                        <a:pt x="858251" y="761373"/>
                      </a:lnTo>
                      <a:cubicBezTo>
                        <a:pt x="860530" y="816363"/>
                        <a:pt x="817786" y="862789"/>
                        <a:pt x="762776" y="865068"/>
                      </a:cubicBezTo>
                      <a:cubicBezTo>
                        <a:pt x="761243" y="865107"/>
                        <a:pt x="759707" y="865146"/>
                        <a:pt x="758171" y="865146"/>
                      </a:cubicBezTo>
                      <a:lnTo>
                        <a:pt x="100164" y="865146"/>
                      </a:lnTo>
                      <a:cubicBezTo>
                        <a:pt x="45086" y="864911"/>
                        <a:pt x="241" y="909335"/>
                        <a:pt x="1" y="964402"/>
                      </a:cubicBezTo>
                      <a:cubicBezTo>
                        <a:pt x="-7" y="965934"/>
                        <a:pt x="21" y="967427"/>
                        <a:pt x="84" y="968959"/>
                      </a:cubicBezTo>
                      <a:lnTo>
                        <a:pt x="61460" y="2657417"/>
                      </a:lnTo>
                      <a:cubicBezTo>
                        <a:pt x="64105" y="2715078"/>
                        <a:pt x="111339" y="2760641"/>
                        <a:pt x="169085" y="2761230"/>
                      </a:cubicBezTo>
                      <a:lnTo>
                        <a:pt x="2454936" y="2761230"/>
                      </a:lnTo>
                      <a:cubicBezTo>
                        <a:pt x="2510014" y="2761466"/>
                        <a:pt x="2554859" y="2717042"/>
                        <a:pt x="2555099" y="2661974"/>
                      </a:cubicBezTo>
                      <a:cubicBezTo>
                        <a:pt x="2555107" y="2660442"/>
                        <a:pt x="2555079" y="2658949"/>
                        <a:pt x="2555016" y="2657417"/>
                      </a:cubicBezTo>
                      <a:lnTo>
                        <a:pt x="2462205" y="103814"/>
                      </a:lnTo>
                      <a:cubicBezTo>
                        <a:pt x="2459541" y="46141"/>
                        <a:pt x="2412291" y="587"/>
                        <a:pt x="2354542" y="1"/>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 name="Freeform 45">
                  <a:extLst>
                    <a:ext uri="{FF2B5EF4-FFF2-40B4-BE49-F238E27FC236}">
                      <a16:creationId xmlns:a16="http://schemas.microsoft.com/office/drawing/2014/main" id="{3662860F-3A04-B0D0-0E30-9FD0BB4B236D}"/>
                    </a:ext>
                  </a:extLst>
                </p:cNvPr>
                <p:cNvSpPr/>
                <p:nvPr/>
              </p:nvSpPr>
              <p:spPr>
                <a:xfrm>
                  <a:off x="9754189" y="1959434"/>
                  <a:ext cx="473021" cy="516968"/>
                </a:xfrm>
                <a:custGeom>
                  <a:avLst/>
                  <a:gdLst>
                    <a:gd name="connsiteX0" fmla="*/ 2160034 w 2241576"/>
                    <a:gd name="connsiteY0" fmla="*/ 103813 h 2449831"/>
                    <a:gd name="connsiteX1" fmla="*/ 2052370 w 2241576"/>
                    <a:gd name="connsiteY1" fmla="*/ 0 h 2449831"/>
                    <a:gd name="connsiteX2" fmla="*/ 684019 w 2241576"/>
                    <a:gd name="connsiteY2" fmla="*/ 0 h 2449831"/>
                    <a:gd name="connsiteX3" fmla="*/ 685905 w 2241576"/>
                    <a:gd name="connsiteY3" fmla="*/ 51887 h 2449831"/>
                    <a:gd name="connsiteX4" fmla="*/ 875377 w 2241576"/>
                    <a:gd name="connsiteY4" fmla="*/ 51887 h 2449831"/>
                    <a:gd name="connsiteX5" fmla="*/ 884376 w 2241576"/>
                    <a:gd name="connsiteY5" fmla="*/ 299772 h 2449831"/>
                    <a:gd name="connsiteX6" fmla="*/ 694942 w 2241576"/>
                    <a:gd name="connsiteY6" fmla="*/ 299772 h 2449831"/>
                    <a:gd name="connsiteX7" fmla="*/ 696828 w 2241576"/>
                    <a:gd name="connsiteY7" fmla="*/ 351659 h 2449831"/>
                    <a:gd name="connsiteX8" fmla="*/ 886262 w 2241576"/>
                    <a:gd name="connsiteY8" fmla="*/ 351659 h 2449831"/>
                    <a:gd name="connsiteX9" fmla="*/ 895260 w 2241576"/>
                    <a:gd name="connsiteY9" fmla="*/ 599506 h 2449831"/>
                    <a:gd name="connsiteX10" fmla="*/ 705827 w 2241576"/>
                    <a:gd name="connsiteY10" fmla="*/ 599506 h 2449831"/>
                    <a:gd name="connsiteX11" fmla="*/ 706180 w 2241576"/>
                    <a:gd name="connsiteY11" fmla="*/ 605672 h 2449831"/>
                    <a:gd name="connsiteX12" fmla="*/ 697025 w 2241576"/>
                    <a:gd name="connsiteY12" fmla="*/ 651314 h 2449831"/>
                    <a:gd name="connsiteX13" fmla="*/ 897421 w 2241576"/>
                    <a:gd name="connsiteY13" fmla="*/ 651314 h 2449831"/>
                    <a:gd name="connsiteX14" fmla="*/ 906419 w 2241576"/>
                    <a:gd name="connsiteY14" fmla="*/ 899160 h 2449831"/>
                    <a:gd name="connsiteX15" fmla="*/ 342677 w 2241576"/>
                    <a:gd name="connsiteY15" fmla="*/ 899160 h 2449831"/>
                    <a:gd name="connsiteX16" fmla="*/ 335801 w 2241576"/>
                    <a:gd name="connsiteY16" fmla="*/ 709446 h 2449831"/>
                    <a:gd name="connsiteX17" fmla="*/ 283855 w 2241576"/>
                    <a:gd name="connsiteY17" fmla="*/ 709446 h 2449831"/>
                    <a:gd name="connsiteX18" fmla="*/ 290771 w 2241576"/>
                    <a:gd name="connsiteY18" fmla="*/ 899160 h 2449831"/>
                    <a:gd name="connsiteX19" fmla="*/ 58940 w 2241576"/>
                    <a:gd name="connsiteY19" fmla="*/ 899160 h 2449831"/>
                    <a:gd name="connsiteX20" fmla="*/ 52064 w 2241576"/>
                    <a:gd name="connsiteY20" fmla="*/ 709446 h 2449831"/>
                    <a:gd name="connsiteX21" fmla="*/ 0 w 2241576"/>
                    <a:gd name="connsiteY21" fmla="*/ 709446 h 2449831"/>
                    <a:gd name="connsiteX22" fmla="*/ 59490 w 2241576"/>
                    <a:gd name="connsiteY22" fmla="*/ 2346017 h 2449831"/>
                    <a:gd name="connsiteX23" fmla="*/ 167115 w 2241576"/>
                    <a:gd name="connsiteY23" fmla="*/ 2449830 h 2449831"/>
                    <a:gd name="connsiteX24" fmla="*/ 2141409 w 2241576"/>
                    <a:gd name="connsiteY24" fmla="*/ 2449830 h 2449831"/>
                    <a:gd name="connsiteX25" fmla="*/ 2241576 w 2241576"/>
                    <a:gd name="connsiteY25" fmla="*/ 2350574 h 2449831"/>
                    <a:gd name="connsiteX26" fmla="*/ 2241489 w 2241576"/>
                    <a:gd name="connsiteY26" fmla="*/ 2346017 h 2449831"/>
                    <a:gd name="connsiteX27" fmla="*/ 2234377 w 2241576"/>
                    <a:gd name="connsiteY27" fmla="*/ 2150058 h 2449831"/>
                    <a:gd name="connsiteX28" fmla="*/ 2234377 w 2241576"/>
                    <a:gd name="connsiteY28" fmla="*/ 2150058 h 2449831"/>
                    <a:gd name="connsiteX29" fmla="*/ 2232491 w 2241576"/>
                    <a:gd name="connsiteY29" fmla="*/ 2098171 h 2449831"/>
                    <a:gd name="connsiteX30" fmla="*/ 2232491 w 2241576"/>
                    <a:gd name="connsiteY30" fmla="*/ 2098171 h 2449831"/>
                    <a:gd name="connsiteX31" fmla="*/ 2223493 w 2241576"/>
                    <a:gd name="connsiteY31" fmla="*/ 1850325 h 2449831"/>
                    <a:gd name="connsiteX32" fmla="*/ 2223493 w 2241576"/>
                    <a:gd name="connsiteY32" fmla="*/ 1850325 h 2449831"/>
                    <a:gd name="connsiteX33" fmla="*/ 2221607 w 2241576"/>
                    <a:gd name="connsiteY33" fmla="*/ 1798399 h 2449831"/>
                    <a:gd name="connsiteX34" fmla="*/ 2221607 w 2241576"/>
                    <a:gd name="connsiteY34" fmla="*/ 1798399 h 2449831"/>
                    <a:gd name="connsiteX35" fmla="*/ 2212609 w 2241576"/>
                    <a:gd name="connsiteY35" fmla="*/ 1550553 h 2449831"/>
                    <a:gd name="connsiteX36" fmla="*/ 2212609 w 2241576"/>
                    <a:gd name="connsiteY36" fmla="*/ 1550553 h 2449831"/>
                    <a:gd name="connsiteX37" fmla="*/ 2210723 w 2241576"/>
                    <a:gd name="connsiteY37" fmla="*/ 1498665 h 2449831"/>
                    <a:gd name="connsiteX38" fmla="*/ 2210723 w 2241576"/>
                    <a:gd name="connsiteY38" fmla="*/ 1498665 h 2449831"/>
                    <a:gd name="connsiteX39" fmla="*/ 2201685 w 2241576"/>
                    <a:gd name="connsiteY39" fmla="*/ 1250819 h 2449831"/>
                    <a:gd name="connsiteX40" fmla="*/ 2201685 w 2241576"/>
                    <a:gd name="connsiteY40" fmla="*/ 1250819 h 2449831"/>
                    <a:gd name="connsiteX41" fmla="*/ 2199760 w 2241576"/>
                    <a:gd name="connsiteY41" fmla="*/ 1198933 h 2449831"/>
                    <a:gd name="connsiteX42" fmla="*/ 2199760 w 2241576"/>
                    <a:gd name="connsiteY42" fmla="*/ 1198933 h 2449831"/>
                    <a:gd name="connsiteX43" fmla="*/ 2190762 w 2241576"/>
                    <a:gd name="connsiteY43" fmla="*/ 951086 h 2449831"/>
                    <a:gd name="connsiteX44" fmla="*/ 2190762 w 2241576"/>
                    <a:gd name="connsiteY44" fmla="*/ 951086 h 2449831"/>
                    <a:gd name="connsiteX45" fmla="*/ 2188876 w 2241576"/>
                    <a:gd name="connsiteY45" fmla="*/ 899160 h 2449831"/>
                    <a:gd name="connsiteX46" fmla="*/ 2188876 w 2241576"/>
                    <a:gd name="connsiteY46" fmla="*/ 899160 h 2449831"/>
                    <a:gd name="connsiteX47" fmla="*/ 2179877 w 2241576"/>
                    <a:gd name="connsiteY47" fmla="*/ 651314 h 2449831"/>
                    <a:gd name="connsiteX48" fmla="*/ 2179877 w 2241576"/>
                    <a:gd name="connsiteY48" fmla="*/ 651314 h 2449831"/>
                    <a:gd name="connsiteX49" fmla="*/ 2177991 w 2241576"/>
                    <a:gd name="connsiteY49" fmla="*/ 599427 h 2449831"/>
                    <a:gd name="connsiteX50" fmla="*/ 2177991 w 2241576"/>
                    <a:gd name="connsiteY50" fmla="*/ 599427 h 2449831"/>
                    <a:gd name="connsiteX51" fmla="*/ 2168954 w 2241576"/>
                    <a:gd name="connsiteY51" fmla="*/ 351581 h 2449831"/>
                    <a:gd name="connsiteX52" fmla="*/ 2168954 w 2241576"/>
                    <a:gd name="connsiteY52" fmla="*/ 351581 h 2449831"/>
                    <a:gd name="connsiteX53" fmla="*/ 2167068 w 2241576"/>
                    <a:gd name="connsiteY53" fmla="*/ 299654 h 2449831"/>
                    <a:gd name="connsiteX54" fmla="*/ 2167068 w 2241576"/>
                    <a:gd name="connsiteY54" fmla="*/ 299654 h 2449831"/>
                    <a:gd name="connsiteX55" fmla="*/ 345231 w 2241576"/>
                    <a:gd name="connsiteY55" fmla="*/ 2397983 h 2449831"/>
                    <a:gd name="connsiteX56" fmla="*/ 165229 w 2241576"/>
                    <a:gd name="connsiteY56" fmla="*/ 2397983 h 2449831"/>
                    <a:gd name="connsiteX57" fmla="*/ 111397 w 2241576"/>
                    <a:gd name="connsiteY57" fmla="*/ 2346096 h 2449831"/>
                    <a:gd name="connsiteX58" fmla="*/ 104285 w 2241576"/>
                    <a:gd name="connsiteY58" fmla="*/ 2150136 h 2449831"/>
                    <a:gd name="connsiteX59" fmla="*/ 336115 w 2241576"/>
                    <a:gd name="connsiteY59" fmla="*/ 2150136 h 2449831"/>
                    <a:gd name="connsiteX60" fmla="*/ 334347 w 2241576"/>
                    <a:gd name="connsiteY60" fmla="*/ 2098250 h 2449831"/>
                    <a:gd name="connsiteX61" fmla="*/ 102516 w 2241576"/>
                    <a:gd name="connsiteY61" fmla="*/ 2098250 h 2449831"/>
                    <a:gd name="connsiteX62" fmla="*/ 93518 w 2241576"/>
                    <a:gd name="connsiteY62" fmla="*/ 1850403 h 2449831"/>
                    <a:gd name="connsiteX63" fmla="*/ 325349 w 2241576"/>
                    <a:gd name="connsiteY63" fmla="*/ 1850403 h 2449831"/>
                    <a:gd name="connsiteX64" fmla="*/ 323463 w 2241576"/>
                    <a:gd name="connsiteY64" fmla="*/ 1798516 h 2449831"/>
                    <a:gd name="connsiteX65" fmla="*/ 91632 w 2241576"/>
                    <a:gd name="connsiteY65" fmla="*/ 1798516 h 2449831"/>
                    <a:gd name="connsiteX66" fmla="*/ 82634 w 2241576"/>
                    <a:gd name="connsiteY66" fmla="*/ 1550670 h 2449831"/>
                    <a:gd name="connsiteX67" fmla="*/ 314465 w 2241576"/>
                    <a:gd name="connsiteY67" fmla="*/ 1550670 h 2449831"/>
                    <a:gd name="connsiteX68" fmla="*/ 312539 w 2241576"/>
                    <a:gd name="connsiteY68" fmla="*/ 1498744 h 2449831"/>
                    <a:gd name="connsiteX69" fmla="*/ 80709 w 2241576"/>
                    <a:gd name="connsiteY69" fmla="*/ 1498744 h 2449831"/>
                    <a:gd name="connsiteX70" fmla="*/ 71671 w 2241576"/>
                    <a:gd name="connsiteY70" fmla="*/ 1250898 h 2449831"/>
                    <a:gd name="connsiteX71" fmla="*/ 303502 w 2241576"/>
                    <a:gd name="connsiteY71" fmla="*/ 1250898 h 2449831"/>
                    <a:gd name="connsiteX72" fmla="*/ 301655 w 2241576"/>
                    <a:gd name="connsiteY72" fmla="*/ 1199011 h 2449831"/>
                    <a:gd name="connsiteX73" fmla="*/ 69628 w 2241576"/>
                    <a:gd name="connsiteY73" fmla="*/ 1199011 h 2449831"/>
                    <a:gd name="connsiteX74" fmla="*/ 60630 w 2241576"/>
                    <a:gd name="connsiteY74" fmla="*/ 951164 h 2449831"/>
                    <a:gd name="connsiteX75" fmla="*/ 292460 w 2241576"/>
                    <a:gd name="connsiteY75" fmla="*/ 951164 h 2449831"/>
                    <a:gd name="connsiteX76" fmla="*/ 960644 w 2241576"/>
                    <a:gd name="connsiteY76" fmla="*/ 2397983 h 2449831"/>
                    <a:gd name="connsiteX77" fmla="*/ 397177 w 2241576"/>
                    <a:gd name="connsiteY77" fmla="*/ 2397983 h 2449831"/>
                    <a:gd name="connsiteX78" fmla="*/ 388140 w 2241576"/>
                    <a:gd name="connsiteY78" fmla="*/ 2150136 h 2449831"/>
                    <a:gd name="connsiteX79" fmla="*/ 951646 w 2241576"/>
                    <a:gd name="connsiteY79" fmla="*/ 2150136 h 2449831"/>
                    <a:gd name="connsiteX80" fmla="*/ 949799 w 2241576"/>
                    <a:gd name="connsiteY80" fmla="*/ 2098250 h 2449831"/>
                    <a:gd name="connsiteX81" fmla="*/ 386254 w 2241576"/>
                    <a:gd name="connsiteY81" fmla="*/ 2098250 h 2449831"/>
                    <a:gd name="connsiteX82" fmla="*/ 377256 w 2241576"/>
                    <a:gd name="connsiteY82" fmla="*/ 1850403 h 2449831"/>
                    <a:gd name="connsiteX83" fmla="*/ 940762 w 2241576"/>
                    <a:gd name="connsiteY83" fmla="*/ 1850403 h 2449831"/>
                    <a:gd name="connsiteX84" fmla="*/ 938915 w 2241576"/>
                    <a:gd name="connsiteY84" fmla="*/ 1798516 h 2449831"/>
                    <a:gd name="connsiteX85" fmla="*/ 375369 w 2241576"/>
                    <a:gd name="connsiteY85" fmla="*/ 1798516 h 2449831"/>
                    <a:gd name="connsiteX86" fmla="*/ 366371 w 2241576"/>
                    <a:gd name="connsiteY86" fmla="*/ 1550670 h 2449831"/>
                    <a:gd name="connsiteX87" fmla="*/ 929838 w 2241576"/>
                    <a:gd name="connsiteY87" fmla="*/ 1550670 h 2449831"/>
                    <a:gd name="connsiteX88" fmla="*/ 927991 w 2241576"/>
                    <a:gd name="connsiteY88" fmla="*/ 1498744 h 2449831"/>
                    <a:gd name="connsiteX89" fmla="*/ 364328 w 2241576"/>
                    <a:gd name="connsiteY89" fmla="*/ 1498744 h 2449831"/>
                    <a:gd name="connsiteX90" fmla="*/ 355291 w 2241576"/>
                    <a:gd name="connsiteY90" fmla="*/ 1250898 h 2449831"/>
                    <a:gd name="connsiteX91" fmla="*/ 918954 w 2241576"/>
                    <a:gd name="connsiteY91" fmla="*/ 1250898 h 2449831"/>
                    <a:gd name="connsiteX92" fmla="*/ 917107 w 2241576"/>
                    <a:gd name="connsiteY92" fmla="*/ 1199011 h 2449831"/>
                    <a:gd name="connsiteX93" fmla="*/ 353562 w 2241576"/>
                    <a:gd name="connsiteY93" fmla="*/ 1199011 h 2449831"/>
                    <a:gd name="connsiteX94" fmla="*/ 344681 w 2241576"/>
                    <a:gd name="connsiteY94" fmla="*/ 951322 h 2449831"/>
                    <a:gd name="connsiteX95" fmla="*/ 908069 w 2241576"/>
                    <a:gd name="connsiteY95" fmla="*/ 951322 h 2449831"/>
                    <a:gd name="connsiteX96" fmla="*/ 1576096 w 2241576"/>
                    <a:gd name="connsiteY96" fmla="*/ 2397983 h 2449831"/>
                    <a:gd name="connsiteX97" fmla="*/ 1012668 w 2241576"/>
                    <a:gd name="connsiteY97" fmla="*/ 2397983 h 2449831"/>
                    <a:gd name="connsiteX98" fmla="*/ 1003670 w 2241576"/>
                    <a:gd name="connsiteY98" fmla="*/ 2150136 h 2449831"/>
                    <a:gd name="connsiteX99" fmla="*/ 1567058 w 2241576"/>
                    <a:gd name="connsiteY99" fmla="*/ 2150136 h 2449831"/>
                    <a:gd name="connsiteX100" fmla="*/ 1565172 w 2241576"/>
                    <a:gd name="connsiteY100" fmla="*/ 2098250 h 2449831"/>
                    <a:gd name="connsiteX101" fmla="*/ 1001666 w 2241576"/>
                    <a:gd name="connsiteY101" fmla="*/ 2098250 h 2449831"/>
                    <a:gd name="connsiteX102" fmla="*/ 992668 w 2241576"/>
                    <a:gd name="connsiteY102" fmla="*/ 1850403 h 2449831"/>
                    <a:gd name="connsiteX103" fmla="*/ 1556135 w 2241576"/>
                    <a:gd name="connsiteY103" fmla="*/ 1850403 h 2449831"/>
                    <a:gd name="connsiteX104" fmla="*/ 1554249 w 2241576"/>
                    <a:gd name="connsiteY104" fmla="*/ 1798477 h 2449831"/>
                    <a:gd name="connsiteX105" fmla="*/ 990782 w 2241576"/>
                    <a:gd name="connsiteY105" fmla="*/ 1798477 h 2449831"/>
                    <a:gd name="connsiteX106" fmla="*/ 981784 w 2241576"/>
                    <a:gd name="connsiteY106" fmla="*/ 1550631 h 2449831"/>
                    <a:gd name="connsiteX107" fmla="*/ 1545250 w 2241576"/>
                    <a:gd name="connsiteY107" fmla="*/ 1550631 h 2449831"/>
                    <a:gd name="connsiteX108" fmla="*/ 1543364 w 2241576"/>
                    <a:gd name="connsiteY108" fmla="*/ 1498744 h 2449831"/>
                    <a:gd name="connsiteX109" fmla="*/ 979898 w 2241576"/>
                    <a:gd name="connsiteY109" fmla="*/ 1498744 h 2449831"/>
                    <a:gd name="connsiteX110" fmla="*/ 970860 w 2241576"/>
                    <a:gd name="connsiteY110" fmla="*/ 1250898 h 2449831"/>
                    <a:gd name="connsiteX111" fmla="*/ 1534366 w 2241576"/>
                    <a:gd name="connsiteY111" fmla="*/ 1250898 h 2449831"/>
                    <a:gd name="connsiteX112" fmla="*/ 1532480 w 2241576"/>
                    <a:gd name="connsiteY112" fmla="*/ 1199011 h 2449831"/>
                    <a:gd name="connsiteX113" fmla="*/ 968974 w 2241576"/>
                    <a:gd name="connsiteY113" fmla="*/ 1199011 h 2449831"/>
                    <a:gd name="connsiteX114" fmla="*/ 959976 w 2241576"/>
                    <a:gd name="connsiteY114" fmla="*/ 951164 h 2449831"/>
                    <a:gd name="connsiteX115" fmla="*/ 1523482 w 2241576"/>
                    <a:gd name="connsiteY115" fmla="*/ 951164 h 2449831"/>
                    <a:gd name="connsiteX116" fmla="*/ 1521596 w 2241576"/>
                    <a:gd name="connsiteY116" fmla="*/ 899239 h 2449831"/>
                    <a:gd name="connsiteX117" fmla="*/ 958090 w 2241576"/>
                    <a:gd name="connsiteY117" fmla="*/ 899239 h 2449831"/>
                    <a:gd name="connsiteX118" fmla="*/ 949092 w 2241576"/>
                    <a:gd name="connsiteY118" fmla="*/ 651392 h 2449831"/>
                    <a:gd name="connsiteX119" fmla="*/ 1512558 w 2241576"/>
                    <a:gd name="connsiteY119" fmla="*/ 651392 h 2449831"/>
                    <a:gd name="connsiteX120" fmla="*/ 1510672 w 2241576"/>
                    <a:gd name="connsiteY120" fmla="*/ 599506 h 2449831"/>
                    <a:gd name="connsiteX121" fmla="*/ 947206 w 2241576"/>
                    <a:gd name="connsiteY121" fmla="*/ 599506 h 2449831"/>
                    <a:gd name="connsiteX122" fmla="*/ 938207 w 2241576"/>
                    <a:gd name="connsiteY122" fmla="*/ 351659 h 2449831"/>
                    <a:gd name="connsiteX123" fmla="*/ 1501674 w 2241576"/>
                    <a:gd name="connsiteY123" fmla="*/ 351659 h 2449831"/>
                    <a:gd name="connsiteX124" fmla="*/ 1499906 w 2241576"/>
                    <a:gd name="connsiteY124" fmla="*/ 299733 h 2449831"/>
                    <a:gd name="connsiteX125" fmla="*/ 936321 w 2241576"/>
                    <a:gd name="connsiteY125" fmla="*/ 299733 h 2449831"/>
                    <a:gd name="connsiteX126" fmla="*/ 927284 w 2241576"/>
                    <a:gd name="connsiteY126" fmla="*/ 51847 h 2449831"/>
                    <a:gd name="connsiteX127" fmla="*/ 1490790 w 2241576"/>
                    <a:gd name="connsiteY127" fmla="*/ 51847 h 2449831"/>
                    <a:gd name="connsiteX128" fmla="*/ 2189701 w 2241576"/>
                    <a:gd name="connsiteY128" fmla="*/ 2346135 h 2449831"/>
                    <a:gd name="connsiteX129" fmla="*/ 2142085 w 2241576"/>
                    <a:gd name="connsiteY129" fmla="*/ 2397983 h 2449831"/>
                    <a:gd name="connsiteX130" fmla="*/ 2139680 w 2241576"/>
                    <a:gd name="connsiteY130" fmla="*/ 2398022 h 2449831"/>
                    <a:gd name="connsiteX131" fmla="*/ 1627963 w 2241576"/>
                    <a:gd name="connsiteY131" fmla="*/ 2398022 h 2449831"/>
                    <a:gd name="connsiteX132" fmla="*/ 1618965 w 2241576"/>
                    <a:gd name="connsiteY132" fmla="*/ 2150176 h 2449831"/>
                    <a:gd name="connsiteX133" fmla="*/ 2182471 w 2241576"/>
                    <a:gd name="connsiteY133" fmla="*/ 2150176 h 2449831"/>
                    <a:gd name="connsiteX134" fmla="*/ 2180663 w 2241576"/>
                    <a:gd name="connsiteY134" fmla="*/ 2098289 h 2449831"/>
                    <a:gd name="connsiteX135" fmla="*/ 1617079 w 2241576"/>
                    <a:gd name="connsiteY135" fmla="*/ 2098289 h 2449831"/>
                    <a:gd name="connsiteX136" fmla="*/ 1608081 w 2241576"/>
                    <a:gd name="connsiteY136" fmla="*/ 1850443 h 2449831"/>
                    <a:gd name="connsiteX137" fmla="*/ 2171547 w 2241576"/>
                    <a:gd name="connsiteY137" fmla="*/ 1850443 h 2449831"/>
                    <a:gd name="connsiteX138" fmla="*/ 2169779 w 2241576"/>
                    <a:gd name="connsiteY138" fmla="*/ 1798516 h 2449831"/>
                    <a:gd name="connsiteX139" fmla="*/ 1606194 w 2241576"/>
                    <a:gd name="connsiteY139" fmla="*/ 1798516 h 2449831"/>
                    <a:gd name="connsiteX140" fmla="*/ 1597196 w 2241576"/>
                    <a:gd name="connsiteY140" fmla="*/ 1550670 h 2449831"/>
                    <a:gd name="connsiteX141" fmla="*/ 2160663 w 2241576"/>
                    <a:gd name="connsiteY141" fmla="*/ 1550670 h 2449831"/>
                    <a:gd name="connsiteX142" fmla="*/ 2158895 w 2241576"/>
                    <a:gd name="connsiteY142" fmla="*/ 1498783 h 2449831"/>
                    <a:gd name="connsiteX143" fmla="*/ 1595310 w 2241576"/>
                    <a:gd name="connsiteY143" fmla="*/ 1498783 h 2449831"/>
                    <a:gd name="connsiteX144" fmla="*/ 1586273 w 2241576"/>
                    <a:gd name="connsiteY144" fmla="*/ 1250937 h 2449831"/>
                    <a:gd name="connsiteX145" fmla="*/ 2149779 w 2241576"/>
                    <a:gd name="connsiteY145" fmla="*/ 1250937 h 2449831"/>
                    <a:gd name="connsiteX146" fmla="*/ 2148010 w 2241576"/>
                    <a:gd name="connsiteY146" fmla="*/ 1199050 h 2449831"/>
                    <a:gd name="connsiteX147" fmla="*/ 1584387 w 2241576"/>
                    <a:gd name="connsiteY147" fmla="*/ 1199050 h 2449831"/>
                    <a:gd name="connsiteX148" fmla="*/ 1575388 w 2241576"/>
                    <a:gd name="connsiteY148" fmla="*/ 951204 h 2449831"/>
                    <a:gd name="connsiteX149" fmla="*/ 2138894 w 2241576"/>
                    <a:gd name="connsiteY149" fmla="*/ 951204 h 2449831"/>
                    <a:gd name="connsiteX150" fmla="*/ 2137126 w 2241576"/>
                    <a:gd name="connsiteY150" fmla="*/ 899278 h 2449831"/>
                    <a:gd name="connsiteX151" fmla="*/ 1573502 w 2241576"/>
                    <a:gd name="connsiteY151" fmla="*/ 899278 h 2449831"/>
                    <a:gd name="connsiteX152" fmla="*/ 1564504 w 2241576"/>
                    <a:gd name="connsiteY152" fmla="*/ 651432 h 2449831"/>
                    <a:gd name="connsiteX153" fmla="*/ 2127971 w 2241576"/>
                    <a:gd name="connsiteY153" fmla="*/ 651432 h 2449831"/>
                    <a:gd name="connsiteX154" fmla="*/ 2126203 w 2241576"/>
                    <a:gd name="connsiteY154" fmla="*/ 599545 h 2449831"/>
                    <a:gd name="connsiteX155" fmla="*/ 1562775 w 2241576"/>
                    <a:gd name="connsiteY155" fmla="*/ 599545 h 2449831"/>
                    <a:gd name="connsiteX156" fmla="*/ 1553777 w 2241576"/>
                    <a:gd name="connsiteY156" fmla="*/ 351698 h 2449831"/>
                    <a:gd name="connsiteX157" fmla="*/ 2117244 w 2241576"/>
                    <a:gd name="connsiteY157" fmla="*/ 351698 h 2449831"/>
                    <a:gd name="connsiteX158" fmla="*/ 2115318 w 2241576"/>
                    <a:gd name="connsiteY158" fmla="*/ 299772 h 2449831"/>
                    <a:gd name="connsiteX159" fmla="*/ 1551734 w 2241576"/>
                    <a:gd name="connsiteY159" fmla="*/ 299772 h 2449831"/>
                    <a:gd name="connsiteX160" fmla="*/ 1542696 w 2241576"/>
                    <a:gd name="connsiteY160" fmla="*/ 51926 h 2449831"/>
                    <a:gd name="connsiteX161" fmla="*/ 2054257 w 2241576"/>
                    <a:gd name="connsiteY161" fmla="*/ 51926 h 2449831"/>
                    <a:gd name="connsiteX162" fmla="*/ 2108089 w 2241576"/>
                    <a:gd name="connsiteY162" fmla="*/ 103852 h 24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241576" h="2449831">
                      <a:moveTo>
                        <a:pt x="2160034" y="103813"/>
                      </a:moveTo>
                      <a:cubicBezTo>
                        <a:pt x="2157390" y="46132"/>
                        <a:pt x="2110132" y="566"/>
                        <a:pt x="2052370" y="0"/>
                      </a:cubicBezTo>
                      <a:lnTo>
                        <a:pt x="684019" y="0"/>
                      </a:lnTo>
                      <a:lnTo>
                        <a:pt x="685905" y="51887"/>
                      </a:lnTo>
                      <a:lnTo>
                        <a:pt x="875377" y="51887"/>
                      </a:lnTo>
                      <a:lnTo>
                        <a:pt x="884376" y="299772"/>
                      </a:lnTo>
                      <a:lnTo>
                        <a:pt x="694942" y="299772"/>
                      </a:lnTo>
                      <a:lnTo>
                        <a:pt x="696828" y="351659"/>
                      </a:lnTo>
                      <a:lnTo>
                        <a:pt x="886262" y="351659"/>
                      </a:lnTo>
                      <a:lnTo>
                        <a:pt x="895260" y="599506"/>
                      </a:lnTo>
                      <a:lnTo>
                        <a:pt x="705827" y="599506"/>
                      </a:lnTo>
                      <a:lnTo>
                        <a:pt x="706180" y="605672"/>
                      </a:lnTo>
                      <a:cubicBezTo>
                        <a:pt x="706766" y="621384"/>
                        <a:pt x="703630" y="637016"/>
                        <a:pt x="697025" y="651314"/>
                      </a:cubicBezTo>
                      <a:lnTo>
                        <a:pt x="897421" y="651314"/>
                      </a:lnTo>
                      <a:lnTo>
                        <a:pt x="906419" y="899160"/>
                      </a:lnTo>
                      <a:lnTo>
                        <a:pt x="342677" y="899160"/>
                      </a:lnTo>
                      <a:lnTo>
                        <a:pt x="335801" y="709446"/>
                      </a:lnTo>
                      <a:lnTo>
                        <a:pt x="283855" y="709446"/>
                      </a:lnTo>
                      <a:lnTo>
                        <a:pt x="290771" y="899160"/>
                      </a:lnTo>
                      <a:lnTo>
                        <a:pt x="58940" y="899160"/>
                      </a:lnTo>
                      <a:lnTo>
                        <a:pt x="52064" y="709446"/>
                      </a:lnTo>
                      <a:lnTo>
                        <a:pt x="0" y="709446"/>
                      </a:lnTo>
                      <a:lnTo>
                        <a:pt x="59490" y="2346017"/>
                      </a:lnTo>
                      <a:cubicBezTo>
                        <a:pt x="62154" y="2403678"/>
                        <a:pt x="109377" y="2449241"/>
                        <a:pt x="167115" y="2449830"/>
                      </a:cubicBezTo>
                      <a:lnTo>
                        <a:pt x="2141409" y="2449830"/>
                      </a:lnTo>
                      <a:cubicBezTo>
                        <a:pt x="2196487" y="2450066"/>
                        <a:pt x="2241332" y="2405642"/>
                        <a:pt x="2241576" y="2350574"/>
                      </a:cubicBezTo>
                      <a:cubicBezTo>
                        <a:pt x="2241580" y="2349042"/>
                        <a:pt x="2241552" y="2347549"/>
                        <a:pt x="2241489" y="2346017"/>
                      </a:cubicBezTo>
                      <a:lnTo>
                        <a:pt x="2234377" y="2150058"/>
                      </a:lnTo>
                      <a:lnTo>
                        <a:pt x="2234377" y="2150058"/>
                      </a:lnTo>
                      <a:lnTo>
                        <a:pt x="2232491" y="2098171"/>
                      </a:lnTo>
                      <a:lnTo>
                        <a:pt x="2232491" y="2098171"/>
                      </a:lnTo>
                      <a:lnTo>
                        <a:pt x="2223493" y="1850325"/>
                      </a:lnTo>
                      <a:lnTo>
                        <a:pt x="2223493" y="1850325"/>
                      </a:lnTo>
                      <a:lnTo>
                        <a:pt x="2221607" y="1798399"/>
                      </a:lnTo>
                      <a:lnTo>
                        <a:pt x="2221607" y="1798399"/>
                      </a:lnTo>
                      <a:lnTo>
                        <a:pt x="2212609" y="1550553"/>
                      </a:lnTo>
                      <a:lnTo>
                        <a:pt x="2212609" y="1550553"/>
                      </a:lnTo>
                      <a:lnTo>
                        <a:pt x="2210723" y="1498665"/>
                      </a:lnTo>
                      <a:lnTo>
                        <a:pt x="2210723" y="1498665"/>
                      </a:lnTo>
                      <a:lnTo>
                        <a:pt x="2201685" y="1250819"/>
                      </a:lnTo>
                      <a:lnTo>
                        <a:pt x="2201685" y="1250819"/>
                      </a:lnTo>
                      <a:lnTo>
                        <a:pt x="2199760" y="1198933"/>
                      </a:lnTo>
                      <a:lnTo>
                        <a:pt x="2199760" y="1198933"/>
                      </a:lnTo>
                      <a:lnTo>
                        <a:pt x="2190762" y="951086"/>
                      </a:lnTo>
                      <a:lnTo>
                        <a:pt x="2190762" y="951086"/>
                      </a:lnTo>
                      <a:lnTo>
                        <a:pt x="2188876" y="899160"/>
                      </a:lnTo>
                      <a:lnTo>
                        <a:pt x="2188876" y="899160"/>
                      </a:lnTo>
                      <a:lnTo>
                        <a:pt x="2179877" y="651314"/>
                      </a:lnTo>
                      <a:lnTo>
                        <a:pt x="2179877" y="651314"/>
                      </a:lnTo>
                      <a:lnTo>
                        <a:pt x="2177991" y="599427"/>
                      </a:lnTo>
                      <a:lnTo>
                        <a:pt x="2177991" y="599427"/>
                      </a:lnTo>
                      <a:lnTo>
                        <a:pt x="2168954" y="351581"/>
                      </a:lnTo>
                      <a:lnTo>
                        <a:pt x="2168954" y="351581"/>
                      </a:lnTo>
                      <a:lnTo>
                        <a:pt x="2167068" y="299654"/>
                      </a:lnTo>
                      <a:lnTo>
                        <a:pt x="2167068" y="299654"/>
                      </a:lnTo>
                      <a:close/>
                      <a:moveTo>
                        <a:pt x="345231" y="2397983"/>
                      </a:moveTo>
                      <a:lnTo>
                        <a:pt x="165229" y="2397983"/>
                      </a:lnTo>
                      <a:cubicBezTo>
                        <a:pt x="136340" y="2397747"/>
                        <a:pt x="112689" y="2374926"/>
                        <a:pt x="111397" y="2346096"/>
                      </a:cubicBezTo>
                      <a:lnTo>
                        <a:pt x="104285" y="2150136"/>
                      </a:lnTo>
                      <a:lnTo>
                        <a:pt x="336115" y="2150136"/>
                      </a:lnTo>
                      <a:close/>
                      <a:moveTo>
                        <a:pt x="334347" y="2098250"/>
                      </a:moveTo>
                      <a:lnTo>
                        <a:pt x="102516" y="2098250"/>
                      </a:lnTo>
                      <a:lnTo>
                        <a:pt x="93518" y="1850403"/>
                      </a:lnTo>
                      <a:lnTo>
                        <a:pt x="325349" y="1850403"/>
                      </a:lnTo>
                      <a:close/>
                      <a:moveTo>
                        <a:pt x="323463" y="1798516"/>
                      </a:moveTo>
                      <a:lnTo>
                        <a:pt x="91632" y="1798516"/>
                      </a:lnTo>
                      <a:lnTo>
                        <a:pt x="82634" y="1550670"/>
                      </a:lnTo>
                      <a:lnTo>
                        <a:pt x="314465" y="1550670"/>
                      </a:lnTo>
                      <a:close/>
                      <a:moveTo>
                        <a:pt x="312539" y="1498744"/>
                      </a:moveTo>
                      <a:lnTo>
                        <a:pt x="80709" y="1498744"/>
                      </a:lnTo>
                      <a:lnTo>
                        <a:pt x="71671" y="1250898"/>
                      </a:lnTo>
                      <a:lnTo>
                        <a:pt x="303502" y="1250898"/>
                      </a:lnTo>
                      <a:close/>
                      <a:moveTo>
                        <a:pt x="301655" y="1199011"/>
                      </a:moveTo>
                      <a:lnTo>
                        <a:pt x="69628" y="1199011"/>
                      </a:lnTo>
                      <a:lnTo>
                        <a:pt x="60630" y="951164"/>
                      </a:lnTo>
                      <a:lnTo>
                        <a:pt x="292460" y="951164"/>
                      </a:lnTo>
                      <a:close/>
                      <a:moveTo>
                        <a:pt x="960644" y="2397983"/>
                      </a:moveTo>
                      <a:lnTo>
                        <a:pt x="397177" y="2397983"/>
                      </a:lnTo>
                      <a:lnTo>
                        <a:pt x="388140" y="2150136"/>
                      </a:lnTo>
                      <a:lnTo>
                        <a:pt x="951646" y="2150136"/>
                      </a:lnTo>
                      <a:close/>
                      <a:moveTo>
                        <a:pt x="949799" y="2098250"/>
                      </a:moveTo>
                      <a:lnTo>
                        <a:pt x="386254" y="2098250"/>
                      </a:lnTo>
                      <a:lnTo>
                        <a:pt x="377256" y="1850403"/>
                      </a:lnTo>
                      <a:lnTo>
                        <a:pt x="940762" y="1850403"/>
                      </a:lnTo>
                      <a:close/>
                      <a:moveTo>
                        <a:pt x="938915" y="1798516"/>
                      </a:moveTo>
                      <a:lnTo>
                        <a:pt x="375369" y="1798516"/>
                      </a:lnTo>
                      <a:lnTo>
                        <a:pt x="366371" y="1550670"/>
                      </a:lnTo>
                      <a:lnTo>
                        <a:pt x="929838" y="1550670"/>
                      </a:lnTo>
                      <a:close/>
                      <a:moveTo>
                        <a:pt x="927991" y="1498744"/>
                      </a:moveTo>
                      <a:lnTo>
                        <a:pt x="364328" y="1498744"/>
                      </a:lnTo>
                      <a:lnTo>
                        <a:pt x="355291" y="1250898"/>
                      </a:lnTo>
                      <a:lnTo>
                        <a:pt x="918954" y="1250898"/>
                      </a:lnTo>
                      <a:close/>
                      <a:moveTo>
                        <a:pt x="917107" y="1199011"/>
                      </a:moveTo>
                      <a:lnTo>
                        <a:pt x="353562" y="1199011"/>
                      </a:lnTo>
                      <a:lnTo>
                        <a:pt x="344681" y="951322"/>
                      </a:lnTo>
                      <a:lnTo>
                        <a:pt x="908069" y="951322"/>
                      </a:lnTo>
                      <a:close/>
                      <a:moveTo>
                        <a:pt x="1576096" y="2397983"/>
                      </a:moveTo>
                      <a:lnTo>
                        <a:pt x="1012668" y="2397983"/>
                      </a:lnTo>
                      <a:lnTo>
                        <a:pt x="1003670" y="2150136"/>
                      </a:lnTo>
                      <a:lnTo>
                        <a:pt x="1567058" y="2150136"/>
                      </a:lnTo>
                      <a:close/>
                      <a:moveTo>
                        <a:pt x="1565172" y="2098250"/>
                      </a:moveTo>
                      <a:lnTo>
                        <a:pt x="1001666" y="2098250"/>
                      </a:lnTo>
                      <a:lnTo>
                        <a:pt x="992668" y="1850403"/>
                      </a:lnTo>
                      <a:lnTo>
                        <a:pt x="1556135" y="1850403"/>
                      </a:lnTo>
                      <a:close/>
                      <a:moveTo>
                        <a:pt x="1554249" y="1798477"/>
                      </a:moveTo>
                      <a:lnTo>
                        <a:pt x="990782" y="1798477"/>
                      </a:lnTo>
                      <a:lnTo>
                        <a:pt x="981784" y="1550631"/>
                      </a:lnTo>
                      <a:lnTo>
                        <a:pt x="1545250" y="1550631"/>
                      </a:lnTo>
                      <a:close/>
                      <a:moveTo>
                        <a:pt x="1543364" y="1498744"/>
                      </a:moveTo>
                      <a:lnTo>
                        <a:pt x="979898" y="1498744"/>
                      </a:lnTo>
                      <a:lnTo>
                        <a:pt x="970860" y="1250898"/>
                      </a:lnTo>
                      <a:lnTo>
                        <a:pt x="1534366" y="1250898"/>
                      </a:lnTo>
                      <a:close/>
                      <a:moveTo>
                        <a:pt x="1532480" y="1199011"/>
                      </a:moveTo>
                      <a:lnTo>
                        <a:pt x="968974" y="1199011"/>
                      </a:lnTo>
                      <a:lnTo>
                        <a:pt x="959976" y="951164"/>
                      </a:lnTo>
                      <a:lnTo>
                        <a:pt x="1523482" y="951164"/>
                      </a:lnTo>
                      <a:close/>
                      <a:moveTo>
                        <a:pt x="1521596" y="899239"/>
                      </a:moveTo>
                      <a:lnTo>
                        <a:pt x="958090" y="899239"/>
                      </a:lnTo>
                      <a:lnTo>
                        <a:pt x="949092" y="651392"/>
                      </a:lnTo>
                      <a:lnTo>
                        <a:pt x="1512558" y="651392"/>
                      </a:lnTo>
                      <a:close/>
                      <a:moveTo>
                        <a:pt x="1510672" y="599506"/>
                      </a:moveTo>
                      <a:lnTo>
                        <a:pt x="947206" y="599506"/>
                      </a:lnTo>
                      <a:lnTo>
                        <a:pt x="938207" y="351659"/>
                      </a:lnTo>
                      <a:lnTo>
                        <a:pt x="1501674" y="351659"/>
                      </a:lnTo>
                      <a:close/>
                      <a:moveTo>
                        <a:pt x="1499906" y="299733"/>
                      </a:moveTo>
                      <a:lnTo>
                        <a:pt x="936321" y="299733"/>
                      </a:lnTo>
                      <a:lnTo>
                        <a:pt x="927284" y="51847"/>
                      </a:lnTo>
                      <a:lnTo>
                        <a:pt x="1490790" y="51847"/>
                      </a:lnTo>
                      <a:close/>
                      <a:moveTo>
                        <a:pt x="2189701" y="2346135"/>
                      </a:moveTo>
                      <a:cubicBezTo>
                        <a:pt x="2190872" y="2373591"/>
                        <a:pt x="2169555" y="2396804"/>
                        <a:pt x="2142085" y="2397983"/>
                      </a:cubicBezTo>
                      <a:cubicBezTo>
                        <a:pt x="2141284" y="2398022"/>
                        <a:pt x="2140482" y="2398022"/>
                        <a:pt x="2139680" y="2398022"/>
                      </a:cubicBezTo>
                      <a:lnTo>
                        <a:pt x="1627963" y="2398022"/>
                      </a:lnTo>
                      <a:lnTo>
                        <a:pt x="1618965" y="2150176"/>
                      </a:lnTo>
                      <a:lnTo>
                        <a:pt x="2182471" y="2150176"/>
                      </a:lnTo>
                      <a:close/>
                      <a:moveTo>
                        <a:pt x="2180663" y="2098289"/>
                      </a:moveTo>
                      <a:lnTo>
                        <a:pt x="1617079" y="2098289"/>
                      </a:lnTo>
                      <a:lnTo>
                        <a:pt x="1608081" y="1850443"/>
                      </a:lnTo>
                      <a:lnTo>
                        <a:pt x="2171547" y="1850443"/>
                      </a:lnTo>
                      <a:close/>
                      <a:moveTo>
                        <a:pt x="2169779" y="1798516"/>
                      </a:moveTo>
                      <a:lnTo>
                        <a:pt x="1606194" y="1798516"/>
                      </a:lnTo>
                      <a:lnTo>
                        <a:pt x="1597196" y="1550670"/>
                      </a:lnTo>
                      <a:lnTo>
                        <a:pt x="2160663" y="1550670"/>
                      </a:lnTo>
                      <a:close/>
                      <a:moveTo>
                        <a:pt x="2158895" y="1498783"/>
                      </a:moveTo>
                      <a:lnTo>
                        <a:pt x="1595310" y="1498783"/>
                      </a:lnTo>
                      <a:lnTo>
                        <a:pt x="1586273" y="1250937"/>
                      </a:lnTo>
                      <a:lnTo>
                        <a:pt x="2149779" y="1250937"/>
                      </a:lnTo>
                      <a:close/>
                      <a:moveTo>
                        <a:pt x="2148010" y="1199050"/>
                      </a:moveTo>
                      <a:lnTo>
                        <a:pt x="1584387" y="1199050"/>
                      </a:lnTo>
                      <a:lnTo>
                        <a:pt x="1575388" y="951204"/>
                      </a:lnTo>
                      <a:lnTo>
                        <a:pt x="2138894" y="951204"/>
                      </a:lnTo>
                      <a:close/>
                      <a:moveTo>
                        <a:pt x="2137126" y="899278"/>
                      </a:moveTo>
                      <a:lnTo>
                        <a:pt x="1573502" y="899278"/>
                      </a:lnTo>
                      <a:lnTo>
                        <a:pt x="1564504" y="651432"/>
                      </a:lnTo>
                      <a:lnTo>
                        <a:pt x="2127971" y="651432"/>
                      </a:lnTo>
                      <a:close/>
                      <a:moveTo>
                        <a:pt x="2126203" y="599545"/>
                      </a:moveTo>
                      <a:lnTo>
                        <a:pt x="1562775" y="599545"/>
                      </a:lnTo>
                      <a:lnTo>
                        <a:pt x="1553777" y="351698"/>
                      </a:lnTo>
                      <a:lnTo>
                        <a:pt x="2117244" y="351698"/>
                      </a:lnTo>
                      <a:close/>
                      <a:moveTo>
                        <a:pt x="2115318" y="299772"/>
                      </a:moveTo>
                      <a:lnTo>
                        <a:pt x="1551734" y="299772"/>
                      </a:lnTo>
                      <a:lnTo>
                        <a:pt x="1542696" y="51926"/>
                      </a:lnTo>
                      <a:lnTo>
                        <a:pt x="2054257" y="51926"/>
                      </a:lnTo>
                      <a:cubicBezTo>
                        <a:pt x="2083153" y="52189"/>
                        <a:pt x="2106796" y="74982"/>
                        <a:pt x="2108089" y="103852"/>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 name="Freeform 46">
                  <a:extLst>
                    <a:ext uri="{FF2B5EF4-FFF2-40B4-BE49-F238E27FC236}">
                      <a16:creationId xmlns:a16="http://schemas.microsoft.com/office/drawing/2014/main" id="{DC231C1F-0141-6E54-B0F8-F944B62647B7}"/>
                    </a:ext>
                  </a:extLst>
                </p:cNvPr>
                <p:cNvSpPr/>
                <p:nvPr/>
              </p:nvSpPr>
              <p:spPr>
                <a:xfrm>
                  <a:off x="9732142" y="1937270"/>
                  <a:ext cx="171086" cy="175022"/>
                </a:xfrm>
                <a:custGeom>
                  <a:avLst/>
                  <a:gdLst>
                    <a:gd name="connsiteX0" fmla="*/ 52575 w 810750"/>
                    <a:gd name="connsiteY0" fmla="*/ 814554 h 829401"/>
                    <a:gd name="connsiteX1" fmla="*/ 710463 w 810750"/>
                    <a:gd name="connsiteY1" fmla="*/ 814554 h 829401"/>
                    <a:gd name="connsiteX2" fmla="*/ 810748 w 810750"/>
                    <a:gd name="connsiteY2" fmla="*/ 715494 h 829401"/>
                    <a:gd name="connsiteX3" fmla="*/ 810661 w 810750"/>
                    <a:gd name="connsiteY3" fmla="*/ 710703 h 829401"/>
                    <a:gd name="connsiteX4" fmla="*/ 786771 w 810750"/>
                    <a:gd name="connsiteY4" fmla="*/ 53065 h 829401"/>
                    <a:gd name="connsiteX5" fmla="*/ 799659 w 810750"/>
                    <a:gd name="connsiteY5" fmla="*/ 0 h 829401"/>
                    <a:gd name="connsiteX6" fmla="*/ 0 w 810750"/>
                    <a:gd name="connsiteY6" fmla="*/ 829402 h 829401"/>
                    <a:gd name="connsiteX7" fmla="*/ 52575 w 810750"/>
                    <a:gd name="connsiteY7" fmla="*/ 814554 h 82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750" h="829401">
                      <a:moveTo>
                        <a:pt x="52575" y="814554"/>
                      </a:moveTo>
                      <a:lnTo>
                        <a:pt x="710463" y="814554"/>
                      </a:lnTo>
                      <a:cubicBezTo>
                        <a:pt x="765517" y="814869"/>
                        <a:pt x="810417" y="770523"/>
                        <a:pt x="810748" y="715494"/>
                      </a:cubicBezTo>
                      <a:cubicBezTo>
                        <a:pt x="810759" y="713923"/>
                        <a:pt x="810728" y="712313"/>
                        <a:pt x="810661" y="710703"/>
                      </a:cubicBezTo>
                      <a:lnTo>
                        <a:pt x="786771" y="53065"/>
                      </a:lnTo>
                      <a:cubicBezTo>
                        <a:pt x="786052" y="34522"/>
                        <a:pt x="790515" y="16147"/>
                        <a:pt x="799659" y="0"/>
                      </a:cubicBezTo>
                      <a:lnTo>
                        <a:pt x="0" y="829402"/>
                      </a:lnTo>
                      <a:cubicBezTo>
                        <a:pt x="15808" y="819661"/>
                        <a:pt x="34012" y="814515"/>
                        <a:pt x="52575" y="814554"/>
                      </a:cubicBezTo>
                      <a:close/>
                    </a:path>
                  </a:pathLst>
                </a:custGeom>
                <a:solidFill>
                  <a:srgbClr val="FF8500"/>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 name="Freeform 47">
                  <a:extLst>
                    <a:ext uri="{FF2B5EF4-FFF2-40B4-BE49-F238E27FC236}">
                      <a16:creationId xmlns:a16="http://schemas.microsoft.com/office/drawing/2014/main" id="{CC1166D1-9067-2744-55C0-6286268C1021}"/>
                    </a:ext>
                  </a:extLst>
                </p:cNvPr>
                <p:cNvSpPr/>
                <p:nvPr/>
              </p:nvSpPr>
              <p:spPr>
                <a:xfrm>
                  <a:off x="9898930" y="1970375"/>
                  <a:ext cx="301612" cy="52309"/>
                </a:xfrm>
                <a:custGeom>
                  <a:avLst/>
                  <a:gdLst>
                    <a:gd name="connsiteX0" fmla="*/ 1422184 w 1429295"/>
                    <a:gd name="connsiteY0" fmla="*/ 51965 h 247885"/>
                    <a:gd name="connsiteX1" fmla="*/ 1368352 w 1429295"/>
                    <a:gd name="connsiteY1" fmla="*/ 0 h 247885"/>
                    <a:gd name="connsiteX2" fmla="*/ 0 w 1429295"/>
                    <a:gd name="connsiteY2" fmla="*/ 0 h 247885"/>
                    <a:gd name="connsiteX3" fmla="*/ 9038 w 1429295"/>
                    <a:gd name="connsiteY3" fmla="*/ 247886 h 247885"/>
                    <a:gd name="connsiteX4" fmla="*/ 1429296 w 1429295"/>
                    <a:gd name="connsiteY4" fmla="*/ 247886 h 24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295" h="247885">
                      <a:moveTo>
                        <a:pt x="1422184" y="51965"/>
                      </a:moveTo>
                      <a:cubicBezTo>
                        <a:pt x="1420911" y="23096"/>
                        <a:pt x="1397260" y="263"/>
                        <a:pt x="1368352" y="0"/>
                      </a:cubicBezTo>
                      <a:lnTo>
                        <a:pt x="0" y="0"/>
                      </a:lnTo>
                      <a:lnTo>
                        <a:pt x="9038" y="247886"/>
                      </a:lnTo>
                      <a:lnTo>
                        <a:pt x="1429296" y="247886"/>
                      </a:ln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 name="Freeform 48">
                  <a:extLst>
                    <a:ext uri="{FF2B5EF4-FFF2-40B4-BE49-F238E27FC236}">
                      <a16:creationId xmlns:a16="http://schemas.microsoft.com/office/drawing/2014/main" id="{1DA78738-5B19-24D3-5BBB-2B5C5BCBA70B}"/>
                    </a:ext>
                  </a:extLst>
                </p:cNvPr>
                <p:cNvSpPr/>
                <p:nvPr/>
              </p:nvSpPr>
              <p:spPr>
                <a:xfrm>
                  <a:off x="9722614" y="2144841"/>
                  <a:ext cx="538666" cy="364433"/>
                </a:xfrm>
                <a:custGeom>
                  <a:avLst/>
                  <a:gdLst>
                    <a:gd name="connsiteX0" fmla="*/ 2493556 w 2552658"/>
                    <a:gd name="connsiteY0" fmla="*/ 0 h 1726991"/>
                    <a:gd name="connsiteX1" fmla="*/ 0 w 2552658"/>
                    <a:gd name="connsiteY1" fmla="*/ 0 h 1726991"/>
                    <a:gd name="connsiteX2" fmla="*/ 58940 w 2552658"/>
                    <a:gd name="connsiteY2" fmla="*/ 1623178 h 1726991"/>
                    <a:gd name="connsiteX3" fmla="*/ 166565 w 2552658"/>
                    <a:gd name="connsiteY3" fmla="*/ 1726991 h 1726991"/>
                    <a:gd name="connsiteX4" fmla="*/ 2452495 w 2552658"/>
                    <a:gd name="connsiteY4" fmla="*/ 1726991 h 1726991"/>
                    <a:gd name="connsiteX5" fmla="*/ 2552657 w 2552658"/>
                    <a:gd name="connsiteY5" fmla="*/ 1627734 h 1726991"/>
                    <a:gd name="connsiteX6" fmla="*/ 2552575 w 2552658"/>
                    <a:gd name="connsiteY6" fmla="*/ 1623178 h 17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658" h="1726991">
                      <a:moveTo>
                        <a:pt x="2493556" y="0"/>
                      </a:moveTo>
                      <a:lnTo>
                        <a:pt x="0" y="0"/>
                      </a:lnTo>
                      <a:lnTo>
                        <a:pt x="58940" y="1623178"/>
                      </a:lnTo>
                      <a:cubicBezTo>
                        <a:pt x="61584" y="1680839"/>
                        <a:pt x="108819" y="1726402"/>
                        <a:pt x="166565" y="1726991"/>
                      </a:cubicBezTo>
                      <a:lnTo>
                        <a:pt x="2452495" y="1726991"/>
                      </a:lnTo>
                      <a:cubicBezTo>
                        <a:pt x="2507572" y="1727226"/>
                        <a:pt x="2552418" y="1682803"/>
                        <a:pt x="2552657" y="1627734"/>
                      </a:cubicBezTo>
                      <a:cubicBezTo>
                        <a:pt x="2552665" y="1626202"/>
                        <a:pt x="2552638" y="1624710"/>
                        <a:pt x="2552575" y="1623178"/>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0" name="Freeform 49">
                  <a:extLst>
                    <a:ext uri="{FF2B5EF4-FFF2-40B4-BE49-F238E27FC236}">
                      <a16:creationId xmlns:a16="http://schemas.microsoft.com/office/drawing/2014/main" id="{499D2612-6E56-947C-531E-A1A44F503DA0}"/>
                    </a:ext>
                  </a:extLst>
                </p:cNvPr>
                <p:cNvSpPr/>
                <p:nvPr/>
              </p:nvSpPr>
              <p:spPr>
                <a:xfrm>
                  <a:off x="9732142" y="1937270"/>
                  <a:ext cx="171086" cy="175022"/>
                </a:xfrm>
                <a:custGeom>
                  <a:avLst/>
                  <a:gdLst>
                    <a:gd name="connsiteX0" fmla="*/ 52575 w 810750"/>
                    <a:gd name="connsiteY0" fmla="*/ 814554 h 829401"/>
                    <a:gd name="connsiteX1" fmla="*/ 710463 w 810750"/>
                    <a:gd name="connsiteY1" fmla="*/ 814554 h 829401"/>
                    <a:gd name="connsiteX2" fmla="*/ 810748 w 810750"/>
                    <a:gd name="connsiteY2" fmla="*/ 715494 h 829401"/>
                    <a:gd name="connsiteX3" fmla="*/ 810661 w 810750"/>
                    <a:gd name="connsiteY3" fmla="*/ 710703 h 829401"/>
                    <a:gd name="connsiteX4" fmla="*/ 786771 w 810750"/>
                    <a:gd name="connsiteY4" fmla="*/ 53065 h 829401"/>
                    <a:gd name="connsiteX5" fmla="*/ 799659 w 810750"/>
                    <a:gd name="connsiteY5" fmla="*/ 0 h 829401"/>
                    <a:gd name="connsiteX6" fmla="*/ 0 w 810750"/>
                    <a:gd name="connsiteY6" fmla="*/ 829402 h 829401"/>
                    <a:gd name="connsiteX7" fmla="*/ 52575 w 810750"/>
                    <a:gd name="connsiteY7" fmla="*/ 814554 h 82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750" h="829401">
                      <a:moveTo>
                        <a:pt x="52575" y="814554"/>
                      </a:moveTo>
                      <a:lnTo>
                        <a:pt x="710463" y="814554"/>
                      </a:lnTo>
                      <a:cubicBezTo>
                        <a:pt x="765517" y="814869"/>
                        <a:pt x="810417" y="770523"/>
                        <a:pt x="810748" y="715494"/>
                      </a:cubicBezTo>
                      <a:cubicBezTo>
                        <a:pt x="810759" y="713923"/>
                        <a:pt x="810728" y="712313"/>
                        <a:pt x="810661" y="710703"/>
                      </a:cubicBezTo>
                      <a:lnTo>
                        <a:pt x="786771" y="53065"/>
                      </a:lnTo>
                      <a:cubicBezTo>
                        <a:pt x="786052" y="34522"/>
                        <a:pt x="790515" y="16147"/>
                        <a:pt x="799659" y="0"/>
                      </a:cubicBezTo>
                      <a:lnTo>
                        <a:pt x="0" y="829402"/>
                      </a:lnTo>
                      <a:cubicBezTo>
                        <a:pt x="15808" y="819661"/>
                        <a:pt x="34012" y="814515"/>
                        <a:pt x="52575" y="814554"/>
                      </a:cubicBezTo>
                      <a:close/>
                    </a:path>
                  </a:pathLst>
                </a:custGeom>
                <a:solidFill>
                  <a:schemeClr val="accent3">
                    <a:lumMod val="75000"/>
                  </a:schemeClr>
                </a:solidFill>
                <a:ln w="3928" cap="flat">
                  <a:solidFill>
                    <a:schemeClr val="accent3">
                      <a:lumMod val="75000"/>
                    </a:schemeClr>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1" name="Freeform 50">
                  <a:extLst>
                    <a:ext uri="{FF2B5EF4-FFF2-40B4-BE49-F238E27FC236}">
                      <a16:creationId xmlns:a16="http://schemas.microsoft.com/office/drawing/2014/main" id="{9E16548C-69B3-94DE-7C5A-D76F51EB0930}"/>
                    </a:ext>
                  </a:extLst>
                </p:cNvPr>
                <p:cNvSpPr/>
                <p:nvPr/>
              </p:nvSpPr>
              <p:spPr>
                <a:xfrm>
                  <a:off x="9751686" y="2015664"/>
                  <a:ext cx="580363" cy="493610"/>
                </a:xfrm>
                <a:custGeom>
                  <a:avLst/>
                  <a:gdLst>
                    <a:gd name="connsiteX0" fmla="*/ 1237776 w 2750251"/>
                    <a:gd name="connsiteY0" fmla="*/ 0 h 2339143"/>
                    <a:gd name="connsiteX1" fmla="*/ 1121507 w 2750251"/>
                    <a:gd name="connsiteY1" fmla="*/ 103774 h 2339143"/>
                    <a:gd name="connsiteX2" fmla="*/ 1042920 w 2750251"/>
                    <a:gd name="connsiteY2" fmla="*/ 761411 h 2339143"/>
                    <a:gd name="connsiteX3" fmla="*/ 926651 w 2750251"/>
                    <a:gd name="connsiteY3" fmla="*/ 865224 h 2339143"/>
                    <a:gd name="connsiteX4" fmla="*/ 268606 w 2750251"/>
                    <a:gd name="connsiteY4" fmla="*/ 865224 h 2339143"/>
                    <a:gd name="connsiteX5" fmla="*/ 152337 w 2750251"/>
                    <a:gd name="connsiteY5" fmla="*/ 969036 h 2339143"/>
                    <a:gd name="connsiteX6" fmla="*/ 743 w 2750251"/>
                    <a:gd name="connsiteY6" fmla="*/ 2235331 h 2339143"/>
                    <a:gd name="connsiteX7" fmla="*/ 92139 w 2750251"/>
                    <a:gd name="connsiteY7" fmla="*/ 2339144 h 2339143"/>
                    <a:gd name="connsiteX8" fmla="*/ 2377991 w 2750251"/>
                    <a:gd name="connsiteY8" fmla="*/ 2339144 h 2339143"/>
                    <a:gd name="connsiteX9" fmla="*/ 2494299 w 2750251"/>
                    <a:gd name="connsiteY9" fmla="*/ 2235331 h 2339143"/>
                    <a:gd name="connsiteX10" fmla="*/ 2749509 w 2750251"/>
                    <a:gd name="connsiteY10" fmla="*/ 103774 h 2339143"/>
                    <a:gd name="connsiteX11" fmla="*/ 2658074 w 2750251"/>
                    <a:gd name="connsiteY11" fmla="*/ 0 h 233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0251" h="2339143">
                      <a:moveTo>
                        <a:pt x="1237776" y="0"/>
                      </a:moveTo>
                      <a:cubicBezTo>
                        <a:pt x="1180683" y="0"/>
                        <a:pt x="1128344" y="46702"/>
                        <a:pt x="1121507" y="103774"/>
                      </a:cubicBezTo>
                      <a:lnTo>
                        <a:pt x="1042920" y="761411"/>
                      </a:lnTo>
                      <a:cubicBezTo>
                        <a:pt x="1036083" y="818522"/>
                        <a:pt x="983784" y="865224"/>
                        <a:pt x="926651" y="865224"/>
                      </a:cubicBezTo>
                      <a:lnTo>
                        <a:pt x="268606" y="865224"/>
                      </a:lnTo>
                      <a:cubicBezTo>
                        <a:pt x="211473" y="865224"/>
                        <a:pt x="159174" y="911965"/>
                        <a:pt x="152337" y="969036"/>
                      </a:cubicBezTo>
                      <a:lnTo>
                        <a:pt x="743" y="2235331"/>
                      </a:lnTo>
                      <a:cubicBezTo>
                        <a:pt x="-6094" y="2292442"/>
                        <a:pt x="35046" y="2339144"/>
                        <a:pt x="92139" y="2339144"/>
                      </a:cubicBezTo>
                      <a:lnTo>
                        <a:pt x="2377991" y="2339144"/>
                      </a:lnTo>
                      <a:cubicBezTo>
                        <a:pt x="2435123" y="2339144"/>
                        <a:pt x="2487423" y="2292442"/>
                        <a:pt x="2494299" y="2235331"/>
                      </a:cubicBezTo>
                      <a:lnTo>
                        <a:pt x="2749509" y="103774"/>
                      </a:lnTo>
                      <a:cubicBezTo>
                        <a:pt x="2756346" y="46702"/>
                        <a:pt x="2715206" y="0"/>
                        <a:pt x="2658074" y="0"/>
                      </a:cubicBezTo>
                      <a:close/>
                    </a:path>
                  </a:pathLst>
                </a:custGeom>
                <a:solidFill>
                  <a:schemeClr val="accent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2" name="Freeform 51">
                  <a:extLst>
                    <a:ext uri="{FF2B5EF4-FFF2-40B4-BE49-F238E27FC236}">
                      <a16:creationId xmlns:a16="http://schemas.microsoft.com/office/drawing/2014/main" id="{60FDE6DF-14BF-AE34-DFA4-8D9CBC8B6D59}"/>
                    </a:ext>
                  </a:extLst>
                </p:cNvPr>
                <p:cNvSpPr/>
                <p:nvPr/>
              </p:nvSpPr>
              <p:spPr>
                <a:xfrm>
                  <a:off x="9796792" y="2026372"/>
                  <a:ext cx="195992" cy="175005"/>
                </a:xfrm>
                <a:custGeom>
                  <a:avLst/>
                  <a:gdLst>
                    <a:gd name="connsiteX0" fmla="*/ 54853 w 928776"/>
                    <a:gd name="connsiteY0" fmla="*/ 814476 h 829322"/>
                    <a:gd name="connsiteX1" fmla="*/ 712742 w 928776"/>
                    <a:gd name="connsiteY1" fmla="*/ 814476 h 829322"/>
                    <a:gd name="connsiteX2" fmla="*/ 829011 w 928776"/>
                    <a:gd name="connsiteY2" fmla="*/ 710663 h 829322"/>
                    <a:gd name="connsiteX3" fmla="*/ 907598 w 928776"/>
                    <a:gd name="connsiteY3" fmla="*/ 53026 h 829322"/>
                    <a:gd name="connsiteX4" fmla="*/ 928777 w 928776"/>
                    <a:gd name="connsiteY4" fmla="*/ 0 h 829322"/>
                    <a:gd name="connsiteX5" fmla="*/ 0 w 928776"/>
                    <a:gd name="connsiteY5" fmla="*/ 829323 h 829322"/>
                    <a:gd name="connsiteX6" fmla="*/ 54853 w 928776"/>
                    <a:gd name="connsiteY6" fmla="*/ 814476 h 82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776" h="829322">
                      <a:moveTo>
                        <a:pt x="54853" y="814476"/>
                      </a:moveTo>
                      <a:lnTo>
                        <a:pt x="712742" y="814476"/>
                      </a:lnTo>
                      <a:cubicBezTo>
                        <a:pt x="769875" y="814476"/>
                        <a:pt x="822174" y="767774"/>
                        <a:pt x="829011" y="710663"/>
                      </a:cubicBezTo>
                      <a:lnTo>
                        <a:pt x="907598" y="53026"/>
                      </a:lnTo>
                      <a:cubicBezTo>
                        <a:pt x="910058" y="33858"/>
                        <a:pt x="917347" y="15593"/>
                        <a:pt x="928777" y="0"/>
                      </a:cubicBezTo>
                      <a:lnTo>
                        <a:pt x="0" y="829323"/>
                      </a:lnTo>
                      <a:cubicBezTo>
                        <a:pt x="16707" y="819739"/>
                        <a:pt x="35600" y="814633"/>
                        <a:pt x="54853" y="814476"/>
                      </a:cubicBezTo>
                      <a:close/>
                    </a:path>
                  </a:pathLst>
                </a:custGeom>
                <a:solidFill>
                  <a:srgbClr val="5A93D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3" name="Freeform 52">
                  <a:extLst>
                    <a:ext uri="{FF2B5EF4-FFF2-40B4-BE49-F238E27FC236}">
                      <a16:creationId xmlns:a16="http://schemas.microsoft.com/office/drawing/2014/main" id="{BD108E71-94E8-FC6B-D005-10576AE2DB49}"/>
                    </a:ext>
                  </a:extLst>
                </p:cNvPr>
                <p:cNvSpPr/>
                <p:nvPr/>
              </p:nvSpPr>
              <p:spPr>
                <a:xfrm>
                  <a:off x="9787234" y="2048518"/>
                  <a:ext cx="509260" cy="427901"/>
                </a:xfrm>
                <a:custGeom>
                  <a:avLst/>
                  <a:gdLst>
                    <a:gd name="connsiteX0" fmla="*/ 2278103 w 2413303"/>
                    <a:gd name="connsiteY0" fmla="*/ 743270 h 2027756"/>
                    <a:gd name="connsiteX1" fmla="*/ 199877 w 2413303"/>
                    <a:gd name="connsiteY1" fmla="*/ 743270 h 2027756"/>
                    <a:gd name="connsiteX2" fmla="*/ 141723 w 2413303"/>
                    <a:gd name="connsiteY2" fmla="*/ 795196 h 2027756"/>
                    <a:gd name="connsiteX3" fmla="*/ 133865 w 2413303"/>
                    <a:gd name="connsiteY3" fmla="*/ 860909 h 2027756"/>
                    <a:gd name="connsiteX4" fmla="*/ 171944 w 2413303"/>
                    <a:gd name="connsiteY4" fmla="*/ 912364 h 2027756"/>
                    <a:gd name="connsiteX5" fmla="*/ 179602 w 2413303"/>
                    <a:gd name="connsiteY5" fmla="*/ 912835 h 2027756"/>
                    <a:gd name="connsiteX6" fmla="*/ 2257827 w 2413303"/>
                    <a:gd name="connsiteY6" fmla="*/ 912835 h 2027756"/>
                    <a:gd name="connsiteX7" fmla="*/ 2315942 w 2413303"/>
                    <a:gd name="connsiteY7" fmla="*/ 860909 h 2027756"/>
                    <a:gd name="connsiteX8" fmla="*/ 2323801 w 2413303"/>
                    <a:gd name="connsiteY8" fmla="*/ 795196 h 2027756"/>
                    <a:gd name="connsiteX9" fmla="*/ 2285722 w 2413303"/>
                    <a:gd name="connsiteY9" fmla="*/ 743741 h 2027756"/>
                    <a:gd name="connsiteX10" fmla="*/ 2278103 w 2413303"/>
                    <a:gd name="connsiteY10" fmla="*/ 743270 h 2027756"/>
                    <a:gd name="connsiteX11" fmla="*/ 2189143 w 2413303"/>
                    <a:gd name="connsiteY11" fmla="*/ 1486574 h 2027756"/>
                    <a:gd name="connsiteX12" fmla="*/ 110996 w 2413303"/>
                    <a:gd name="connsiteY12" fmla="*/ 1486574 h 2027756"/>
                    <a:gd name="connsiteX13" fmla="*/ 52842 w 2413303"/>
                    <a:gd name="connsiteY13" fmla="*/ 1538460 h 2027756"/>
                    <a:gd name="connsiteX14" fmla="*/ 44983 w 2413303"/>
                    <a:gd name="connsiteY14" fmla="*/ 1604212 h 2027756"/>
                    <a:gd name="connsiteX15" fmla="*/ 83105 w 2413303"/>
                    <a:gd name="connsiteY15" fmla="*/ 1655628 h 2027756"/>
                    <a:gd name="connsiteX16" fmla="*/ 90720 w 2413303"/>
                    <a:gd name="connsiteY16" fmla="*/ 1656099 h 2027756"/>
                    <a:gd name="connsiteX17" fmla="*/ 2168828 w 2413303"/>
                    <a:gd name="connsiteY17" fmla="*/ 1656099 h 2027756"/>
                    <a:gd name="connsiteX18" fmla="*/ 2226982 w 2413303"/>
                    <a:gd name="connsiteY18" fmla="*/ 1604212 h 2027756"/>
                    <a:gd name="connsiteX19" fmla="*/ 2234841 w 2413303"/>
                    <a:gd name="connsiteY19" fmla="*/ 1538460 h 2027756"/>
                    <a:gd name="connsiteX20" fmla="*/ 2196801 w 2413303"/>
                    <a:gd name="connsiteY20" fmla="*/ 1487045 h 2027756"/>
                    <a:gd name="connsiteX21" fmla="*/ 2189143 w 2413303"/>
                    <a:gd name="connsiteY21" fmla="*/ 1486574 h 2027756"/>
                    <a:gd name="connsiteX22" fmla="*/ 2233623 w 2413303"/>
                    <a:gd name="connsiteY22" fmla="*/ 1114922 h 2027756"/>
                    <a:gd name="connsiteX23" fmla="*/ 155476 w 2413303"/>
                    <a:gd name="connsiteY23" fmla="*/ 1114922 h 2027756"/>
                    <a:gd name="connsiteX24" fmla="*/ 97322 w 2413303"/>
                    <a:gd name="connsiteY24" fmla="*/ 1166808 h 2027756"/>
                    <a:gd name="connsiteX25" fmla="*/ 89463 w 2413303"/>
                    <a:gd name="connsiteY25" fmla="*/ 1232560 h 2027756"/>
                    <a:gd name="connsiteX26" fmla="*/ 127542 w 2413303"/>
                    <a:gd name="connsiteY26" fmla="*/ 1284015 h 2027756"/>
                    <a:gd name="connsiteX27" fmla="*/ 135161 w 2413303"/>
                    <a:gd name="connsiteY27" fmla="*/ 1284487 h 2027756"/>
                    <a:gd name="connsiteX28" fmla="*/ 2213308 w 2413303"/>
                    <a:gd name="connsiteY28" fmla="*/ 1284487 h 2027756"/>
                    <a:gd name="connsiteX29" fmla="*/ 2271462 w 2413303"/>
                    <a:gd name="connsiteY29" fmla="*/ 1232560 h 2027756"/>
                    <a:gd name="connsiteX30" fmla="*/ 2279321 w 2413303"/>
                    <a:gd name="connsiteY30" fmla="*/ 1166808 h 2027756"/>
                    <a:gd name="connsiteX31" fmla="*/ 2241195 w 2413303"/>
                    <a:gd name="connsiteY31" fmla="*/ 1115393 h 2027756"/>
                    <a:gd name="connsiteX32" fmla="*/ 2233623 w 2413303"/>
                    <a:gd name="connsiteY32" fmla="*/ 1114922 h 2027756"/>
                    <a:gd name="connsiteX33" fmla="*/ 2322622 w 2413303"/>
                    <a:gd name="connsiteY33" fmla="*/ 371658 h 2027756"/>
                    <a:gd name="connsiteX34" fmla="*/ 902364 w 2413303"/>
                    <a:gd name="connsiteY34" fmla="*/ 371658 h 2027756"/>
                    <a:gd name="connsiteX35" fmla="*/ 882049 w 2413303"/>
                    <a:gd name="connsiteY35" fmla="*/ 541183 h 2027756"/>
                    <a:gd name="connsiteX36" fmla="*/ 2302308 w 2413303"/>
                    <a:gd name="connsiteY36" fmla="*/ 541183 h 2027756"/>
                    <a:gd name="connsiteX37" fmla="*/ 2360462 w 2413303"/>
                    <a:gd name="connsiteY37" fmla="*/ 489296 h 2027756"/>
                    <a:gd name="connsiteX38" fmla="*/ 2368320 w 2413303"/>
                    <a:gd name="connsiteY38" fmla="*/ 423544 h 2027756"/>
                    <a:gd name="connsiteX39" fmla="*/ 2330281 w 2413303"/>
                    <a:gd name="connsiteY39" fmla="*/ 372129 h 2027756"/>
                    <a:gd name="connsiteX40" fmla="*/ 2322622 w 2413303"/>
                    <a:gd name="connsiteY40" fmla="*/ 371658 h 2027756"/>
                    <a:gd name="connsiteX41" fmla="*/ 2367102 w 2413303"/>
                    <a:gd name="connsiteY41" fmla="*/ 6 h 2027756"/>
                    <a:gd name="connsiteX42" fmla="*/ 946844 w 2413303"/>
                    <a:gd name="connsiteY42" fmla="*/ 6 h 2027756"/>
                    <a:gd name="connsiteX43" fmla="*/ 926529 w 2413303"/>
                    <a:gd name="connsiteY43" fmla="*/ 169570 h 2027756"/>
                    <a:gd name="connsiteX44" fmla="*/ 2346827 w 2413303"/>
                    <a:gd name="connsiteY44" fmla="*/ 169570 h 2027756"/>
                    <a:gd name="connsiteX45" fmla="*/ 2404942 w 2413303"/>
                    <a:gd name="connsiteY45" fmla="*/ 117644 h 2027756"/>
                    <a:gd name="connsiteX46" fmla="*/ 2412800 w 2413303"/>
                    <a:gd name="connsiteY46" fmla="*/ 51892 h 2027756"/>
                    <a:gd name="connsiteX47" fmla="*/ 2374761 w 2413303"/>
                    <a:gd name="connsiteY47" fmla="*/ 477 h 2027756"/>
                    <a:gd name="connsiteX48" fmla="*/ 2367102 w 2413303"/>
                    <a:gd name="connsiteY48" fmla="*/ 6 h 2027756"/>
                    <a:gd name="connsiteX49" fmla="*/ 2144663 w 2413303"/>
                    <a:gd name="connsiteY49" fmla="*/ 1858186 h 2027756"/>
                    <a:gd name="connsiteX50" fmla="*/ 66476 w 2413303"/>
                    <a:gd name="connsiteY50" fmla="*/ 1858186 h 2027756"/>
                    <a:gd name="connsiteX51" fmla="*/ 8362 w 2413303"/>
                    <a:gd name="connsiteY51" fmla="*/ 1910112 h 2027756"/>
                    <a:gd name="connsiteX52" fmla="*/ 503 w 2413303"/>
                    <a:gd name="connsiteY52" fmla="*/ 1975825 h 2027756"/>
                    <a:gd name="connsiteX53" fmla="*/ 38582 w 2413303"/>
                    <a:gd name="connsiteY53" fmla="*/ 2027279 h 2027756"/>
                    <a:gd name="connsiteX54" fmla="*/ 46201 w 2413303"/>
                    <a:gd name="connsiteY54" fmla="*/ 2027751 h 2027756"/>
                    <a:gd name="connsiteX55" fmla="*/ 2124348 w 2413303"/>
                    <a:gd name="connsiteY55" fmla="*/ 2027751 h 2027756"/>
                    <a:gd name="connsiteX56" fmla="*/ 2182463 w 2413303"/>
                    <a:gd name="connsiteY56" fmla="*/ 1975825 h 2027756"/>
                    <a:gd name="connsiteX57" fmla="*/ 2190322 w 2413303"/>
                    <a:gd name="connsiteY57" fmla="*/ 1910112 h 2027756"/>
                    <a:gd name="connsiteX58" fmla="*/ 2152242 w 2413303"/>
                    <a:gd name="connsiteY58" fmla="*/ 1858657 h 2027756"/>
                    <a:gd name="connsiteX59" fmla="*/ 2144663 w 2413303"/>
                    <a:gd name="connsiteY59" fmla="*/ 1858186 h 20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13303" h="2027756">
                      <a:moveTo>
                        <a:pt x="2278103" y="743270"/>
                      </a:moveTo>
                      <a:lnTo>
                        <a:pt x="199877" y="743270"/>
                      </a:lnTo>
                      <a:cubicBezTo>
                        <a:pt x="170415" y="744055"/>
                        <a:pt x="145833" y="766012"/>
                        <a:pt x="141723" y="795196"/>
                      </a:cubicBezTo>
                      <a:lnTo>
                        <a:pt x="133865" y="860909"/>
                      </a:lnTo>
                      <a:cubicBezTo>
                        <a:pt x="130171" y="885615"/>
                        <a:pt x="147216" y="908671"/>
                        <a:pt x="171944" y="912364"/>
                      </a:cubicBezTo>
                      <a:cubicBezTo>
                        <a:pt x="174478" y="912717"/>
                        <a:pt x="177040" y="912874"/>
                        <a:pt x="179602" y="912835"/>
                      </a:cubicBezTo>
                      <a:lnTo>
                        <a:pt x="2257827" y="912835"/>
                      </a:lnTo>
                      <a:cubicBezTo>
                        <a:pt x="2287282" y="912010"/>
                        <a:pt x="2311848" y="890093"/>
                        <a:pt x="2315942" y="860909"/>
                      </a:cubicBezTo>
                      <a:lnTo>
                        <a:pt x="2323801" y="795196"/>
                      </a:lnTo>
                      <a:cubicBezTo>
                        <a:pt x="2327494" y="770490"/>
                        <a:pt x="2310445" y="747433"/>
                        <a:pt x="2285722" y="743741"/>
                      </a:cubicBezTo>
                      <a:cubicBezTo>
                        <a:pt x="2283199" y="743388"/>
                        <a:pt x="2280653" y="743231"/>
                        <a:pt x="2278103" y="743270"/>
                      </a:cubicBezTo>
                      <a:close/>
                      <a:moveTo>
                        <a:pt x="2189143" y="1486574"/>
                      </a:moveTo>
                      <a:lnTo>
                        <a:pt x="110996" y="1486574"/>
                      </a:lnTo>
                      <a:cubicBezTo>
                        <a:pt x="81538" y="1487359"/>
                        <a:pt x="56956" y="1509277"/>
                        <a:pt x="52842" y="1538460"/>
                      </a:cubicBezTo>
                      <a:lnTo>
                        <a:pt x="44983" y="1604212"/>
                      </a:lnTo>
                      <a:cubicBezTo>
                        <a:pt x="41309" y="1628918"/>
                        <a:pt x="58378" y="1651935"/>
                        <a:pt x="83105" y="1655628"/>
                      </a:cubicBezTo>
                      <a:cubicBezTo>
                        <a:pt x="85628" y="1655981"/>
                        <a:pt x="88174" y="1656138"/>
                        <a:pt x="90720" y="1656099"/>
                      </a:cubicBezTo>
                      <a:lnTo>
                        <a:pt x="2168828" y="1656099"/>
                      </a:lnTo>
                      <a:cubicBezTo>
                        <a:pt x="2198286" y="1655313"/>
                        <a:pt x="2222868" y="1633396"/>
                        <a:pt x="2226982" y="1604212"/>
                      </a:cubicBezTo>
                      <a:lnTo>
                        <a:pt x="2234841" y="1538460"/>
                      </a:lnTo>
                      <a:cubicBezTo>
                        <a:pt x="2238535" y="1513754"/>
                        <a:pt x="2221505" y="1490737"/>
                        <a:pt x="2196801" y="1487045"/>
                      </a:cubicBezTo>
                      <a:cubicBezTo>
                        <a:pt x="2194267" y="1486692"/>
                        <a:pt x="2191705" y="1486534"/>
                        <a:pt x="2189143" y="1486574"/>
                      </a:cubicBezTo>
                      <a:close/>
                      <a:moveTo>
                        <a:pt x="2233623" y="1114922"/>
                      </a:moveTo>
                      <a:lnTo>
                        <a:pt x="155476" y="1114922"/>
                      </a:lnTo>
                      <a:cubicBezTo>
                        <a:pt x="126018" y="1115707"/>
                        <a:pt x="101436" y="1137625"/>
                        <a:pt x="97322" y="1166808"/>
                      </a:cubicBezTo>
                      <a:lnTo>
                        <a:pt x="89463" y="1232560"/>
                      </a:lnTo>
                      <a:cubicBezTo>
                        <a:pt x="85769" y="1257267"/>
                        <a:pt x="102819" y="1280323"/>
                        <a:pt x="127542" y="1284015"/>
                      </a:cubicBezTo>
                      <a:cubicBezTo>
                        <a:pt x="130065" y="1284369"/>
                        <a:pt x="132611" y="1284526"/>
                        <a:pt x="135161" y="1284487"/>
                      </a:cubicBezTo>
                      <a:lnTo>
                        <a:pt x="2213308" y="1284487"/>
                      </a:lnTo>
                      <a:cubicBezTo>
                        <a:pt x="2242770" y="1283701"/>
                        <a:pt x="2267352" y="1261744"/>
                        <a:pt x="2271462" y="1232560"/>
                      </a:cubicBezTo>
                      <a:lnTo>
                        <a:pt x="2279321" y="1166808"/>
                      </a:lnTo>
                      <a:cubicBezTo>
                        <a:pt x="2282995" y="1142103"/>
                        <a:pt x="2265926" y="1119085"/>
                        <a:pt x="2241195" y="1115393"/>
                      </a:cubicBezTo>
                      <a:cubicBezTo>
                        <a:pt x="2238692" y="1115040"/>
                        <a:pt x="2236157" y="1114883"/>
                        <a:pt x="2233623" y="1114922"/>
                      </a:cubicBezTo>
                      <a:close/>
                      <a:moveTo>
                        <a:pt x="2322622" y="371658"/>
                      </a:moveTo>
                      <a:lnTo>
                        <a:pt x="902364" y="371658"/>
                      </a:lnTo>
                      <a:lnTo>
                        <a:pt x="882049" y="541183"/>
                      </a:lnTo>
                      <a:lnTo>
                        <a:pt x="2302308" y="541183"/>
                      </a:lnTo>
                      <a:cubicBezTo>
                        <a:pt x="2331766" y="540397"/>
                        <a:pt x="2356348" y="518480"/>
                        <a:pt x="2360462" y="489296"/>
                      </a:cubicBezTo>
                      <a:lnTo>
                        <a:pt x="2368320" y="423544"/>
                      </a:lnTo>
                      <a:cubicBezTo>
                        <a:pt x="2372014" y="398838"/>
                        <a:pt x="2354984" y="375821"/>
                        <a:pt x="2330281" y="372129"/>
                      </a:cubicBezTo>
                      <a:cubicBezTo>
                        <a:pt x="2327746" y="371776"/>
                        <a:pt x="2325184" y="371618"/>
                        <a:pt x="2322622" y="371658"/>
                      </a:cubicBezTo>
                      <a:close/>
                      <a:moveTo>
                        <a:pt x="2367102" y="6"/>
                      </a:moveTo>
                      <a:lnTo>
                        <a:pt x="946844" y="6"/>
                      </a:lnTo>
                      <a:lnTo>
                        <a:pt x="926529" y="169570"/>
                      </a:lnTo>
                      <a:lnTo>
                        <a:pt x="2346827" y="169570"/>
                      </a:lnTo>
                      <a:cubicBezTo>
                        <a:pt x="2376273" y="168746"/>
                        <a:pt x="2400832" y="146789"/>
                        <a:pt x="2404942" y="117644"/>
                      </a:cubicBezTo>
                      <a:lnTo>
                        <a:pt x="2412800" y="51892"/>
                      </a:lnTo>
                      <a:cubicBezTo>
                        <a:pt x="2416494" y="27186"/>
                        <a:pt x="2399464" y="4169"/>
                        <a:pt x="2374761" y="477"/>
                      </a:cubicBezTo>
                      <a:cubicBezTo>
                        <a:pt x="2372226" y="124"/>
                        <a:pt x="2369664" y="-33"/>
                        <a:pt x="2367102" y="6"/>
                      </a:cubicBezTo>
                      <a:close/>
                      <a:moveTo>
                        <a:pt x="2144663" y="1858186"/>
                      </a:moveTo>
                      <a:lnTo>
                        <a:pt x="66476" y="1858186"/>
                      </a:lnTo>
                      <a:cubicBezTo>
                        <a:pt x="37022" y="1859011"/>
                        <a:pt x="12456" y="1880928"/>
                        <a:pt x="8362" y="1910112"/>
                      </a:cubicBezTo>
                      <a:lnTo>
                        <a:pt x="503" y="1975825"/>
                      </a:lnTo>
                      <a:cubicBezTo>
                        <a:pt x="-3191" y="2000531"/>
                        <a:pt x="13859" y="2023587"/>
                        <a:pt x="38582" y="2027279"/>
                      </a:cubicBezTo>
                      <a:cubicBezTo>
                        <a:pt x="41105" y="2027633"/>
                        <a:pt x="43651" y="2027790"/>
                        <a:pt x="46201" y="2027751"/>
                      </a:cubicBezTo>
                      <a:lnTo>
                        <a:pt x="2124348" y="2027751"/>
                      </a:lnTo>
                      <a:cubicBezTo>
                        <a:pt x="2153810" y="2026965"/>
                        <a:pt x="2178384" y="2005008"/>
                        <a:pt x="2182463" y="1975825"/>
                      </a:cubicBezTo>
                      <a:lnTo>
                        <a:pt x="2190322" y="1910112"/>
                      </a:lnTo>
                      <a:cubicBezTo>
                        <a:pt x="2194015" y="1885406"/>
                        <a:pt x="2176966" y="1862350"/>
                        <a:pt x="2152242" y="1858657"/>
                      </a:cubicBezTo>
                      <a:cubicBezTo>
                        <a:pt x="2149731" y="1858304"/>
                        <a:pt x="2147197" y="1858147"/>
                        <a:pt x="2144663" y="185818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4" name="Freeform 53">
                  <a:extLst>
                    <a:ext uri="{FF2B5EF4-FFF2-40B4-BE49-F238E27FC236}">
                      <a16:creationId xmlns:a16="http://schemas.microsoft.com/office/drawing/2014/main" id="{F75F483B-4202-21C8-1579-217EE5F04406}"/>
                    </a:ext>
                  </a:extLst>
                </p:cNvPr>
                <p:cNvSpPr/>
                <p:nvPr/>
              </p:nvSpPr>
              <p:spPr>
                <a:xfrm>
                  <a:off x="9751686" y="2260749"/>
                  <a:ext cx="553482" cy="248525"/>
                </a:xfrm>
                <a:custGeom>
                  <a:avLst/>
                  <a:gdLst>
                    <a:gd name="connsiteX0" fmla="*/ 129311 w 2622866"/>
                    <a:gd name="connsiteY0" fmla="*/ 0 h 1177722"/>
                    <a:gd name="connsiteX1" fmla="*/ 743 w 2622866"/>
                    <a:gd name="connsiteY1" fmla="*/ 1073910 h 1177722"/>
                    <a:gd name="connsiteX2" fmla="*/ 92139 w 2622866"/>
                    <a:gd name="connsiteY2" fmla="*/ 1177722 h 1177722"/>
                    <a:gd name="connsiteX3" fmla="*/ 2377991 w 2622866"/>
                    <a:gd name="connsiteY3" fmla="*/ 1177722 h 1177722"/>
                    <a:gd name="connsiteX4" fmla="*/ 2494299 w 2622866"/>
                    <a:gd name="connsiteY4" fmla="*/ 1073910 h 1177722"/>
                    <a:gd name="connsiteX5" fmla="*/ 2622867 w 2622866"/>
                    <a:gd name="connsiteY5" fmla="*/ 0 h 117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2866" h="1177722">
                      <a:moveTo>
                        <a:pt x="129311" y="0"/>
                      </a:moveTo>
                      <a:lnTo>
                        <a:pt x="743" y="1073910"/>
                      </a:lnTo>
                      <a:cubicBezTo>
                        <a:pt x="-6094" y="1131020"/>
                        <a:pt x="35046" y="1177722"/>
                        <a:pt x="92139" y="1177722"/>
                      </a:cubicBezTo>
                      <a:lnTo>
                        <a:pt x="2377991" y="1177722"/>
                      </a:lnTo>
                      <a:cubicBezTo>
                        <a:pt x="2435123" y="1177722"/>
                        <a:pt x="2487423" y="1131020"/>
                        <a:pt x="2494299" y="1073910"/>
                      </a:cubicBezTo>
                      <a:lnTo>
                        <a:pt x="2622867" y="0"/>
                      </a:lnTo>
                      <a:close/>
                    </a:path>
                  </a:pathLst>
                </a:custGeom>
                <a:solidFill>
                  <a:schemeClr val="accent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5" name="Freeform 54">
                  <a:extLst>
                    <a:ext uri="{FF2B5EF4-FFF2-40B4-BE49-F238E27FC236}">
                      <a16:creationId xmlns:a16="http://schemas.microsoft.com/office/drawing/2014/main" id="{B5DD466D-89DC-27C1-FA75-D3FA54457B8A}"/>
                    </a:ext>
                  </a:extLst>
                </p:cNvPr>
                <p:cNvSpPr/>
                <p:nvPr/>
              </p:nvSpPr>
              <p:spPr>
                <a:xfrm>
                  <a:off x="9796792" y="2026372"/>
                  <a:ext cx="195992" cy="175005"/>
                </a:xfrm>
                <a:custGeom>
                  <a:avLst/>
                  <a:gdLst>
                    <a:gd name="connsiteX0" fmla="*/ 54853 w 928776"/>
                    <a:gd name="connsiteY0" fmla="*/ 814476 h 829322"/>
                    <a:gd name="connsiteX1" fmla="*/ 712742 w 928776"/>
                    <a:gd name="connsiteY1" fmla="*/ 814476 h 829322"/>
                    <a:gd name="connsiteX2" fmla="*/ 829011 w 928776"/>
                    <a:gd name="connsiteY2" fmla="*/ 710663 h 829322"/>
                    <a:gd name="connsiteX3" fmla="*/ 907598 w 928776"/>
                    <a:gd name="connsiteY3" fmla="*/ 53026 h 829322"/>
                    <a:gd name="connsiteX4" fmla="*/ 928777 w 928776"/>
                    <a:gd name="connsiteY4" fmla="*/ 0 h 829322"/>
                    <a:gd name="connsiteX5" fmla="*/ 0 w 928776"/>
                    <a:gd name="connsiteY5" fmla="*/ 829323 h 829322"/>
                    <a:gd name="connsiteX6" fmla="*/ 54853 w 928776"/>
                    <a:gd name="connsiteY6" fmla="*/ 814476 h 82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776" h="829322">
                      <a:moveTo>
                        <a:pt x="54853" y="814476"/>
                      </a:moveTo>
                      <a:lnTo>
                        <a:pt x="712742" y="814476"/>
                      </a:lnTo>
                      <a:cubicBezTo>
                        <a:pt x="769875" y="814476"/>
                        <a:pt x="822174" y="767774"/>
                        <a:pt x="829011" y="710663"/>
                      </a:cubicBezTo>
                      <a:lnTo>
                        <a:pt x="907598" y="53026"/>
                      </a:lnTo>
                      <a:cubicBezTo>
                        <a:pt x="910058" y="33858"/>
                        <a:pt x="917347" y="15593"/>
                        <a:pt x="928777" y="0"/>
                      </a:cubicBezTo>
                      <a:lnTo>
                        <a:pt x="0" y="829323"/>
                      </a:lnTo>
                      <a:cubicBezTo>
                        <a:pt x="16707" y="819739"/>
                        <a:pt x="35600" y="814633"/>
                        <a:pt x="54853" y="814476"/>
                      </a:cubicBezTo>
                      <a:close/>
                    </a:path>
                  </a:pathLst>
                </a:custGeom>
                <a:solidFill>
                  <a:schemeClr val="accent2">
                    <a:lumMod val="75000"/>
                  </a:schemeClr>
                </a:solidFill>
                <a:ln w="3928" cap="flat">
                  <a:solidFill>
                    <a:schemeClr val="accent2">
                      <a:lumMod val="75000"/>
                    </a:schemeClr>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1" name="Freeform 910">
                  <a:extLst>
                    <a:ext uri="{FF2B5EF4-FFF2-40B4-BE49-F238E27FC236}">
                      <a16:creationId xmlns:a16="http://schemas.microsoft.com/office/drawing/2014/main" id="{BFAC8154-0D27-EB98-AB34-8318F24D5951}"/>
                    </a:ext>
                  </a:extLst>
                </p:cNvPr>
                <p:cNvSpPr/>
                <p:nvPr/>
              </p:nvSpPr>
              <p:spPr>
                <a:xfrm>
                  <a:off x="10132816" y="1779563"/>
                  <a:ext cx="26782" cy="26772"/>
                </a:xfrm>
                <a:custGeom>
                  <a:avLst/>
                  <a:gdLst>
                    <a:gd name="connsiteX0" fmla="*/ 126918 w 126917"/>
                    <a:gd name="connsiteY0" fmla="*/ 63435 h 126869"/>
                    <a:gd name="connsiteX1" fmla="*/ 63459 w 126917"/>
                    <a:gd name="connsiteY1" fmla="*/ 126869 h 126869"/>
                    <a:gd name="connsiteX2" fmla="*/ 0 w 126917"/>
                    <a:gd name="connsiteY2" fmla="*/ 63435 h 126869"/>
                    <a:gd name="connsiteX3" fmla="*/ 63459 w 126917"/>
                    <a:gd name="connsiteY3" fmla="*/ 0 h 126869"/>
                    <a:gd name="connsiteX4" fmla="*/ 126918 w 126917"/>
                    <a:gd name="connsiteY4" fmla="*/ 63435 h 12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17" h="126869">
                      <a:moveTo>
                        <a:pt x="126918" y="63435"/>
                      </a:moveTo>
                      <a:cubicBezTo>
                        <a:pt x="126918" y="98468"/>
                        <a:pt x="98506" y="126869"/>
                        <a:pt x="63459" y="126869"/>
                      </a:cubicBezTo>
                      <a:cubicBezTo>
                        <a:pt x="28412" y="126869"/>
                        <a:pt x="0" y="98469"/>
                        <a:pt x="0" y="63435"/>
                      </a:cubicBezTo>
                      <a:cubicBezTo>
                        <a:pt x="0" y="28401"/>
                        <a:pt x="28411" y="0"/>
                        <a:pt x="63459" y="0"/>
                      </a:cubicBezTo>
                      <a:cubicBezTo>
                        <a:pt x="98506" y="0"/>
                        <a:pt x="126918" y="28400"/>
                        <a:pt x="126918" y="63435"/>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2" name="Freeform 911">
                  <a:extLst>
                    <a:ext uri="{FF2B5EF4-FFF2-40B4-BE49-F238E27FC236}">
                      <a16:creationId xmlns:a16="http://schemas.microsoft.com/office/drawing/2014/main" id="{B6F8B730-2E24-652F-3834-9579B60A89F0}"/>
                    </a:ext>
                  </a:extLst>
                </p:cNvPr>
                <p:cNvSpPr/>
                <p:nvPr/>
              </p:nvSpPr>
              <p:spPr>
                <a:xfrm>
                  <a:off x="10147184" y="1781734"/>
                  <a:ext cx="10354" cy="10602"/>
                </a:xfrm>
                <a:custGeom>
                  <a:avLst/>
                  <a:gdLst>
                    <a:gd name="connsiteX0" fmla="*/ 38669 w 49067"/>
                    <a:gd name="connsiteY0" fmla="*/ 50241 h 50241"/>
                    <a:gd name="connsiteX1" fmla="*/ 28728 w 49067"/>
                    <a:gd name="connsiteY1" fmla="*/ 42896 h 50241"/>
                    <a:gd name="connsiteX2" fmla="*/ 6959 w 49067"/>
                    <a:gd name="connsiteY2" fmla="*/ 20233 h 50241"/>
                    <a:gd name="connsiteX3" fmla="*/ 594 w 49067"/>
                    <a:gd name="connsiteY3" fmla="*/ 6957 h 50241"/>
                    <a:gd name="connsiteX4" fmla="*/ 13875 w 49067"/>
                    <a:gd name="connsiteY4" fmla="*/ 594 h 50241"/>
                    <a:gd name="connsiteX5" fmla="*/ 48610 w 49067"/>
                    <a:gd name="connsiteY5" fmla="*/ 36769 h 50241"/>
                    <a:gd name="connsiteX6" fmla="*/ 41730 w 49067"/>
                    <a:gd name="connsiteY6" fmla="*/ 49719 h 50241"/>
                    <a:gd name="connsiteX7" fmla="*/ 41694 w 49067"/>
                    <a:gd name="connsiteY7" fmla="*/ 49731 h 50241"/>
                    <a:gd name="connsiteX8" fmla="*/ 38669 w 49067"/>
                    <a:gd name="connsiteY8" fmla="*/ 50241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67" h="50241">
                      <a:moveTo>
                        <a:pt x="38669" y="50241"/>
                      </a:moveTo>
                      <a:cubicBezTo>
                        <a:pt x="34103" y="50237"/>
                        <a:pt x="30072" y="47260"/>
                        <a:pt x="28728" y="42896"/>
                      </a:cubicBezTo>
                      <a:cubicBezTo>
                        <a:pt x="25466" y="32323"/>
                        <a:pt x="17396" y="23917"/>
                        <a:pt x="6959" y="20233"/>
                      </a:cubicBezTo>
                      <a:cubicBezTo>
                        <a:pt x="1533" y="18324"/>
                        <a:pt x="-1316" y="12381"/>
                        <a:pt x="594" y="6957"/>
                      </a:cubicBezTo>
                      <a:cubicBezTo>
                        <a:pt x="2503" y="1532"/>
                        <a:pt x="8448" y="-1315"/>
                        <a:pt x="13875" y="594"/>
                      </a:cubicBezTo>
                      <a:cubicBezTo>
                        <a:pt x="30519" y="6493"/>
                        <a:pt x="43396" y="19903"/>
                        <a:pt x="48610" y="36769"/>
                      </a:cubicBezTo>
                      <a:cubicBezTo>
                        <a:pt x="50288" y="42244"/>
                        <a:pt x="47207" y="48042"/>
                        <a:pt x="41730" y="49719"/>
                      </a:cubicBezTo>
                      <a:cubicBezTo>
                        <a:pt x="41718" y="49723"/>
                        <a:pt x="41706" y="49727"/>
                        <a:pt x="41694" y="49731"/>
                      </a:cubicBezTo>
                      <a:cubicBezTo>
                        <a:pt x="40716" y="50053"/>
                        <a:pt x="39698" y="50226"/>
                        <a:pt x="38669" y="50241"/>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3" name="Freeform 912">
                  <a:extLst>
                    <a:ext uri="{FF2B5EF4-FFF2-40B4-BE49-F238E27FC236}">
                      <a16:creationId xmlns:a16="http://schemas.microsoft.com/office/drawing/2014/main" id="{941D7158-570D-60B8-241E-895E10A428E0}"/>
                    </a:ext>
                  </a:extLst>
                </p:cNvPr>
                <p:cNvSpPr/>
                <p:nvPr/>
              </p:nvSpPr>
              <p:spPr>
                <a:xfrm rot="16222200">
                  <a:off x="10222502" y="1868627"/>
                  <a:ext cx="26782" cy="26772"/>
                </a:xfrm>
                <a:custGeom>
                  <a:avLst/>
                  <a:gdLst>
                    <a:gd name="connsiteX0" fmla="*/ 126918 w 126917"/>
                    <a:gd name="connsiteY0" fmla="*/ 63434 h 126869"/>
                    <a:gd name="connsiteX1" fmla="*/ 63459 w 126917"/>
                    <a:gd name="connsiteY1" fmla="*/ 126869 h 126869"/>
                    <a:gd name="connsiteX2" fmla="*/ 0 w 126917"/>
                    <a:gd name="connsiteY2" fmla="*/ 63434 h 126869"/>
                    <a:gd name="connsiteX3" fmla="*/ 63459 w 126917"/>
                    <a:gd name="connsiteY3" fmla="*/ 0 h 126869"/>
                    <a:gd name="connsiteX4" fmla="*/ 126918 w 126917"/>
                    <a:gd name="connsiteY4" fmla="*/ 63434 h 12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17" h="126869">
                      <a:moveTo>
                        <a:pt x="126918" y="63434"/>
                      </a:moveTo>
                      <a:cubicBezTo>
                        <a:pt x="126918" y="98468"/>
                        <a:pt x="98506" y="126869"/>
                        <a:pt x="63459" y="126869"/>
                      </a:cubicBezTo>
                      <a:cubicBezTo>
                        <a:pt x="28412" y="126869"/>
                        <a:pt x="0" y="98468"/>
                        <a:pt x="0" y="63434"/>
                      </a:cubicBezTo>
                      <a:cubicBezTo>
                        <a:pt x="0" y="28401"/>
                        <a:pt x="28411" y="0"/>
                        <a:pt x="63459" y="0"/>
                      </a:cubicBezTo>
                      <a:cubicBezTo>
                        <a:pt x="98506" y="0"/>
                        <a:pt x="126918" y="28400"/>
                        <a:pt x="126918" y="63434"/>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4" name="Freeform 913">
                  <a:extLst>
                    <a:ext uri="{FF2B5EF4-FFF2-40B4-BE49-F238E27FC236}">
                      <a16:creationId xmlns:a16="http://schemas.microsoft.com/office/drawing/2014/main" id="{46599464-9D7F-B926-FAD1-34BA83D64115}"/>
                    </a:ext>
                  </a:extLst>
                </p:cNvPr>
                <p:cNvSpPr/>
                <p:nvPr/>
              </p:nvSpPr>
              <p:spPr>
                <a:xfrm>
                  <a:off x="10236893" y="1870786"/>
                  <a:ext cx="10345" cy="10635"/>
                </a:xfrm>
                <a:custGeom>
                  <a:avLst/>
                  <a:gdLst>
                    <a:gd name="connsiteX0" fmla="*/ 38630 w 49022"/>
                    <a:gd name="connsiteY0" fmla="*/ 50398 h 50398"/>
                    <a:gd name="connsiteX1" fmla="*/ 28728 w 49022"/>
                    <a:gd name="connsiteY1" fmla="*/ 43053 h 50398"/>
                    <a:gd name="connsiteX2" fmla="*/ 6959 w 49022"/>
                    <a:gd name="connsiteY2" fmla="*/ 20233 h 50398"/>
                    <a:gd name="connsiteX3" fmla="*/ 594 w 49022"/>
                    <a:gd name="connsiteY3" fmla="*/ 6957 h 50398"/>
                    <a:gd name="connsiteX4" fmla="*/ 13875 w 49022"/>
                    <a:gd name="connsiteY4" fmla="*/ 594 h 50398"/>
                    <a:gd name="connsiteX5" fmla="*/ 48571 w 49022"/>
                    <a:gd name="connsiteY5" fmla="*/ 36769 h 50398"/>
                    <a:gd name="connsiteX6" fmla="*/ 41632 w 49022"/>
                    <a:gd name="connsiteY6" fmla="*/ 49754 h 50398"/>
                    <a:gd name="connsiteX7" fmla="*/ 38630 w 49022"/>
                    <a:gd name="connsiteY7" fmla="*/ 50202 h 5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22" h="50398">
                      <a:moveTo>
                        <a:pt x="38630" y="50398"/>
                      </a:moveTo>
                      <a:cubicBezTo>
                        <a:pt x="34079" y="50375"/>
                        <a:pt x="30068" y="47402"/>
                        <a:pt x="28728" y="43053"/>
                      </a:cubicBezTo>
                      <a:cubicBezTo>
                        <a:pt x="25506" y="32425"/>
                        <a:pt x="17427" y="23956"/>
                        <a:pt x="6959" y="20233"/>
                      </a:cubicBezTo>
                      <a:cubicBezTo>
                        <a:pt x="1533" y="18324"/>
                        <a:pt x="-1316" y="12381"/>
                        <a:pt x="594" y="6957"/>
                      </a:cubicBezTo>
                      <a:cubicBezTo>
                        <a:pt x="2503" y="1532"/>
                        <a:pt x="8448" y="-1315"/>
                        <a:pt x="13875" y="594"/>
                      </a:cubicBezTo>
                      <a:cubicBezTo>
                        <a:pt x="30508" y="6497"/>
                        <a:pt x="43368" y="19911"/>
                        <a:pt x="48571" y="36769"/>
                      </a:cubicBezTo>
                      <a:cubicBezTo>
                        <a:pt x="50241" y="42268"/>
                        <a:pt x="47137" y="48081"/>
                        <a:pt x="41632" y="49754"/>
                      </a:cubicBezTo>
                      <a:cubicBezTo>
                        <a:pt x="40661" y="50049"/>
                        <a:pt x="39647" y="50198"/>
                        <a:pt x="38630" y="50202"/>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5" name="Freeform 914">
                  <a:extLst>
                    <a:ext uri="{FF2B5EF4-FFF2-40B4-BE49-F238E27FC236}">
                      <a16:creationId xmlns:a16="http://schemas.microsoft.com/office/drawing/2014/main" id="{7D4B57BB-5C0A-3496-5F6A-0A72D81945C9}"/>
                    </a:ext>
                  </a:extLst>
                </p:cNvPr>
                <p:cNvSpPr/>
                <p:nvPr/>
              </p:nvSpPr>
              <p:spPr>
                <a:xfrm>
                  <a:off x="10310243" y="1956980"/>
                  <a:ext cx="26799" cy="26789"/>
                </a:xfrm>
                <a:custGeom>
                  <a:avLst/>
                  <a:gdLst>
                    <a:gd name="connsiteX0" fmla="*/ 126996 w 126996"/>
                    <a:gd name="connsiteY0" fmla="*/ 63474 h 126947"/>
                    <a:gd name="connsiteX1" fmla="*/ 63498 w 126996"/>
                    <a:gd name="connsiteY1" fmla="*/ 0 h 126947"/>
                    <a:gd name="connsiteX2" fmla="*/ 0 w 126996"/>
                    <a:gd name="connsiteY2" fmla="*/ 63474 h 126947"/>
                    <a:gd name="connsiteX3" fmla="*/ 63498 w 126996"/>
                    <a:gd name="connsiteY3" fmla="*/ 126947 h 126947"/>
                    <a:gd name="connsiteX4" fmla="*/ 126996 w 126996"/>
                    <a:gd name="connsiteY4" fmla="*/ 63552 h 126947"/>
                    <a:gd name="connsiteX5" fmla="*/ 126996 w 126996"/>
                    <a:gd name="connsiteY5" fmla="*/ 63474 h 1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96" h="126947">
                      <a:moveTo>
                        <a:pt x="126996" y="63474"/>
                      </a:moveTo>
                      <a:cubicBezTo>
                        <a:pt x="126996" y="28418"/>
                        <a:pt x="98567" y="0"/>
                        <a:pt x="63498" y="0"/>
                      </a:cubicBezTo>
                      <a:cubicBezTo>
                        <a:pt x="28429" y="0"/>
                        <a:pt x="0" y="28418"/>
                        <a:pt x="0" y="63474"/>
                      </a:cubicBezTo>
                      <a:cubicBezTo>
                        <a:pt x="0" y="98510"/>
                        <a:pt x="28429" y="126947"/>
                        <a:pt x="63498" y="126947"/>
                      </a:cubicBezTo>
                      <a:cubicBezTo>
                        <a:pt x="98544" y="126987"/>
                        <a:pt x="126976" y="98589"/>
                        <a:pt x="126996" y="63552"/>
                      </a:cubicBezTo>
                      <a:cubicBezTo>
                        <a:pt x="126996" y="63525"/>
                        <a:pt x="126996" y="63501"/>
                        <a:pt x="126996" y="63474"/>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6" name="Freeform 915">
                  <a:extLst>
                    <a:ext uri="{FF2B5EF4-FFF2-40B4-BE49-F238E27FC236}">
                      <a16:creationId xmlns:a16="http://schemas.microsoft.com/office/drawing/2014/main" id="{E1F79420-B79C-963B-CD6F-389370D34CFF}"/>
                    </a:ext>
                  </a:extLst>
                </p:cNvPr>
                <p:cNvSpPr/>
                <p:nvPr/>
              </p:nvSpPr>
              <p:spPr>
                <a:xfrm>
                  <a:off x="10324628" y="1959168"/>
                  <a:ext cx="10352" cy="10602"/>
                </a:xfrm>
                <a:custGeom>
                  <a:avLst/>
                  <a:gdLst>
                    <a:gd name="connsiteX0" fmla="*/ 38669 w 49057"/>
                    <a:gd name="connsiteY0" fmla="*/ 50241 h 50241"/>
                    <a:gd name="connsiteX1" fmla="*/ 28728 w 49057"/>
                    <a:gd name="connsiteY1" fmla="*/ 42935 h 50241"/>
                    <a:gd name="connsiteX2" fmla="*/ 6959 w 49057"/>
                    <a:gd name="connsiteY2" fmla="*/ 20233 h 50241"/>
                    <a:gd name="connsiteX3" fmla="*/ 594 w 49057"/>
                    <a:gd name="connsiteY3" fmla="*/ 6957 h 50241"/>
                    <a:gd name="connsiteX4" fmla="*/ 13875 w 49057"/>
                    <a:gd name="connsiteY4" fmla="*/ 594 h 50241"/>
                    <a:gd name="connsiteX5" fmla="*/ 48610 w 49057"/>
                    <a:gd name="connsiteY5" fmla="*/ 36808 h 50241"/>
                    <a:gd name="connsiteX6" fmla="*/ 41694 w 49057"/>
                    <a:gd name="connsiteY6" fmla="*/ 49770 h 50241"/>
                    <a:gd name="connsiteX7" fmla="*/ 38669 w 49057"/>
                    <a:gd name="connsiteY7" fmla="*/ 50241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7" h="50241">
                      <a:moveTo>
                        <a:pt x="38669" y="50241"/>
                      </a:moveTo>
                      <a:cubicBezTo>
                        <a:pt x="34111" y="50253"/>
                        <a:pt x="30076" y="47291"/>
                        <a:pt x="28728" y="42935"/>
                      </a:cubicBezTo>
                      <a:cubicBezTo>
                        <a:pt x="25474" y="32350"/>
                        <a:pt x="17399" y="23933"/>
                        <a:pt x="6959" y="20233"/>
                      </a:cubicBezTo>
                      <a:cubicBezTo>
                        <a:pt x="1533" y="18324"/>
                        <a:pt x="-1316" y="12381"/>
                        <a:pt x="594" y="6957"/>
                      </a:cubicBezTo>
                      <a:cubicBezTo>
                        <a:pt x="2503" y="1532"/>
                        <a:pt x="8448" y="-1315"/>
                        <a:pt x="13875" y="594"/>
                      </a:cubicBezTo>
                      <a:cubicBezTo>
                        <a:pt x="30512" y="6521"/>
                        <a:pt x="43384" y="19942"/>
                        <a:pt x="48610" y="36808"/>
                      </a:cubicBezTo>
                      <a:cubicBezTo>
                        <a:pt x="50268" y="42295"/>
                        <a:pt x="47176" y="48089"/>
                        <a:pt x="41694" y="49770"/>
                      </a:cubicBezTo>
                      <a:cubicBezTo>
                        <a:pt x="40716" y="50077"/>
                        <a:pt x="39695" y="50237"/>
                        <a:pt x="38669" y="50241"/>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7" name="Freeform 916">
                  <a:extLst>
                    <a:ext uri="{FF2B5EF4-FFF2-40B4-BE49-F238E27FC236}">
                      <a16:creationId xmlns:a16="http://schemas.microsoft.com/office/drawing/2014/main" id="{CB6F82E9-E53F-B2B0-EAB1-FC8B2214E1FD}"/>
                    </a:ext>
                  </a:extLst>
                </p:cNvPr>
                <p:cNvSpPr/>
                <p:nvPr/>
              </p:nvSpPr>
              <p:spPr>
                <a:xfrm>
                  <a:off x="10396958" y="2046820"/>
                  <a:ext cx="26782" cy="26772"/>
                </a:xfrm>
                <a:custGeom>
                  <a:avLst/>
                  <a:gdLst>
                    <a:gd name="connsiteX0" fmla="*/ 126918 w 126917"/>
                    <a:gd name="connsiteY0" fmla="*/ 63395 h 126869"/>
                    <a:gd name="connsiteX1" fmla="*/ 63420 w 126917"/>
                    <a:gd name="connsiteY1" fmla="*/ 0 h 126869"/>
                    <a:gd name="connsiteX2" fmla="*/ 0 w 126917"/>
                    <a:gd name="connsiteY2" fmla="*/ 63474 h 126869"/>
                    <a:gd name="connsiteX3" fmla="*/ 63459 w 126917"/>
                    <a:gd name="connsiteY3" fmla="*/ 126869 h 126869"/>
                    <a:gd name="connsiteX4" fmla="*/ 126918 w 126917"/>
                    <a:gd name="connsiteY4" fmla="*/ 63435 h 126869"/>
                    <a:gd name="connsiteX5" fmla="*/ 126918 w 126917"/>
                    <a:gd name="connsiteY5" fmla="*/ 63395 h 12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17" h="126869">
                      <a:moveTo>
                        <a:pt x="126918" y="63395"/>
                      </a:moveTo>
                      <a:cubicBezTo>
                        <a:pt x="126878" y="28359"/>
                        <a:pt x="98469" y="-39"/>
                        <a:pt x="63420" y="0"/>
                      </a:cubicBezTo>
                      <a:cubicBezTo>
                        <a:pt x="28374" y="39"/>
                        <a:pt x="-19" y="28438"/>
                        <a:pt x="0" y="63474"/>
                      </a:cubicBezTo>
                      <a:cubicBezTo>
                        <a:pt x="24" y="98510"/>
                        <a:pt x="28429" y="126869"/>
                        <a:pt x="63459" y="126869"/>
                      </a:cubicBezTo>
                      <a:cubicBezTo>
                        <a:pt x="98508" y="126869"/>
                        <a:pt x="126918" y="98471"/>
                        <a:pt x="126918" y="63435"/>
                      </a:cubicBezTo>
                      <a:cubicBezTo>
                        <a:pt x="126918" y="63435"/>
                        <a:pt x="126918" y="63395"/>
                        <a:pt x="126918" y="63395"/>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8" name="Freeform 917">
                  <a:extLst>
                    <a:ext uri="{FF2B5EF4-FFF2-40B4-BE49-F238E27FC236}">
                      <a16:creationId xmlns:a16="http://schemas.microsoft.com/office/drawing/2014/main" id="{02BB2D26-A6AD-5BC4-C408-2AF00D3DDBF2}"/>
                    </a:ext>
                  </a:extLst>
                </p:cNvPr>
                <p:cNvSpPr/>
                <p:nvPr/>
              </p:nvSpPr>
              <p:spPr>
                <a:xfrm>
                  <a:off x="10411325" y="2048982"/>
                  <a:ext cx="10362" cy="10603"/>
                </a:xfrm>
                <a:custGeom>
                  <a:avLst/>
                  <a:gdLst>
                    <a:gd name="connsiteX0" fmla="*/ 38675 w 49102"/>
                    <a:gd name="connsiteY0" fmla="*/ 50247 h 50247"/>
                    <a:gd name="connsiteX1" fmla="*/ 28773 w 49102"/>
                    <a:gd name="connsiteY1" fmla="*/ 42902 h 50247"/>
                    <a:gd name="connsiteX2" fmla="*/ 6965 w 49102"/>
                    <a:gd name="connsiteY2" fmla="*/ 20238 h 50247"/>
                    <a:gd name="connsiteX3" fmla="*/ 600 w 49102"/>
                    <a:gd name="connsiteY3" fmla="*/ 6962 h 50247"/>
                    <a:gd name="connsiteX4" fmla="*/ 13881 w 49102"/>
                    <a:gd name="connsiteY4" fmla="*/ 599 h 50247"/>
                    <a:gd name="connsiteX5" fmla="*/ 48616 w 49102"/>
                    <a:gd name="connsiteY5" fmla="*/ 36814 h 50247"/>
                    <a:gd name="connsiteX6" fmla="*/ 41897 w 49102"/>
                    <a:gd name="connsiteY6" fmla="*/ 49737 h 50247"/>
                    <a:gd name="connsiteX7" fmla="*/ 38675 w 49102"/>
                    <a:gd name="connsiteY7" fmla="*/ 50208 h 5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02" h="50247">
                      <a:moveTo>
                        <a:pt x="38675" y="50247"/>
                      </a:moveTo>
                      <a:cubicBezTo>
                        <a:pt x="34117" y="50247"/>
                        <a:pt x="30109" y="47262"/>
                        <a:pt x="28773" y="42902"/>
                      </a:cubicBezTo>
                      <a:cubicBezTo>
                        <a:pt x="25472" y="32336"/>
                        <a:pt x="17417" y="23931"/>
                        <a:pt x="6965" y="20238"/>
                      </a:cubicBezTo>
                      <a:cubicBezTo>
                        <a:pt x="1543" y="18314"/>
                        <a:pt x="-1326" y="12383"/>
                        <a:pt x="600" y="6962"/>
                      </a:cubicBezTo>
                      <a:cubicBezTo>
                        <a:pt x="2525" y="1542"/>
                        <a:pt x="8458" y="-1325"/>
                        <a:pt x="13881" y="599"/>
                      </a:cubicBezTo>
                      <a:cubicBezTo>
                        <a:pt x="30541" y="6530"/>
                        <a:pt x="43390" y="19924"/>
                        <a:pt x="48616" y="36814"/>
                      </a:cubicBezTo>
                      <a:cubicBezTo>
                        <a:pt x="50345" y="42234"/>
                        <a:pt x="47319" y="48009"/>
                        <a:pt x="41897" y="49737"/>
                      </a:cubicBezTo>
                      <a:cubicBezTo>
                        <a:pt x="40875" y="50051"/>
                        <a:pt x="39775" y="50208"/>
                        <a:pt x="38675" y="50208"/>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19" name="Freeform 918">
                  <a:extLst>
                    <a:ext uri="{FF2B5EF4-FFF2-40B4-BE49-F238E27FC236}">
                      <a16:creationId xmlns:a16="http://schemas.microsoft.com/office/drawing/2014/main" id="{298ED6DD-478F-34BA-6CB4-C29EDE44DE15}"/>
                    </a:ext>
                  </a:extLst>
                </p:cNvPr>
                <p:cNvSpPr/>
                <p:nvPr/>
              </p:nvSpPr>
              <p:spPr>
                <a:xfrm>
                  <a:off x="10504096" y="1677522"/>
                  <a:ext cx="26799" cy="26789"/>
                </a:xfrm>
                <a:custGeom>
                  <a:avLst/>
                  <a:gdLst>
                    <a:gd name="connsiteX0" fmla="*/ 126996 w 126996"/>
                    <a:gd name="connsiteY0" fmla="*/ 63592 h 126948"/>
                    <a:gd name="connsiteX1" fmla="*/ 63616 w 126996"/>
                    <a:gd name="connsiteY1" fmla="*/ 0 h 126948"/>
                    <a:gd name="connsiteX2" fmla="*/ 0 w 126996"/>
                    <a:gd name="connsiteY2" fmla="*/ 63356 h 126948"/>
                    <a:gd name="connsiteX3" fmla="*/ 63341 w 126996"/>
                    <a:gd name="connsiteY3" fmla="*/ 126948 h 126948"/>
                    <a:gd name="connsiteX4" fmla="*/ 126996 w 126996"/>
                    <a:gd name="connsiteY4" fmla="*/ 63710 h 126948"/>
                    <a:gd name="connsiteX5" fmla="*/ 126996 w 126996"/>
                    <a:gd name="connsiteY5" fmla="*/ 63592 h 12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96" h="126948">
                      <a:moveTo>
                        <a:pt x="126996" y="63592"/>
                      </a:moveTo>
                      <a:cubicBezTo>
                        <a:pt x="127075" y="28536"/>
                        <a:pt x="98666" y="67"/>
                        <a:pt x="63616" y="0"/>
                      </a:cubicBezTo>
                      <a:cubicBezTo>
                        <a:pt x="28566" y="-63"/>
                        <a:pt x="78" y="28300"/>
                        <a:pt x="0" y="63356"/>
                      </a:cubicBezTo>
                      <a:cubicBezTo>
                        <a:pt x="-79" y="98396"/>
                        <a:pt x="28291" y="126861"/>
                        <a:pt x="63341" y="126948"/>
                      </a:cubicBezTo>
                      <a:cubicBezTo>
                        <a:pt x="98390" y="127058"/>
                        <a:pt x="126878" y="98742"/>
                        <a:pt x="126996" y="63710"/>
                      </a:cubicBezTo>
                      <a:cubicBezTo>
                        <a:pt x="126996" y="63670"/>
                        <a:pt x="126996" y="63631"/>
                        <a:pt x="126996" y="63592"/>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20" name="Freeform 919">
                  <a:extLst>
                    <a:ext uri="{FF2B5EF4-FFF2-40B4-BE49-F238E27FC236}">
                      <a16:creationId xmlns:a16="http://schemas.microsoft.com/office/drawing/2014/main" id="{40180837-4E82-6922-D4B0-469DB4C4E002}"/>
                    </a:ext>
                  </a:extLst>
                </p:cNvPr>
                <p:cNvSpPr/>
                <p:nvPr/>
              </p:nvSpPr>
              <p:spPr>
                <a:xfrm>
                  <a:off x="10518446" y="1679726"/>
                  <a:ext cx="10352" cy="10602"/>
                </a:xfrm>
                <a:custGeom>
                  <a:avLst/>
                  <a:gdLst>
                    <a:gd name="connsiteX0" fmla="*/ 38675 w 49055"/>
                    <a:gd name="connsiteY0" fmla="*/ 50241 h 50241"/>
                    <a:gd name="connsiteX1" fmla="*/ 28734 w 49055"/>
                    <a:gd name="connsiteY1" fmla="*/ 42896 h 50241"/>
                    <a:gd name="connsiteX2" fmla="*/ 6965 w 49055"/>
                    <a:gd name="connsiteY2" fmla="*/ 20233 h 50241"/>
                    <a:gd name="connsiteX3" fmla="*/ 600 w 49055"/>
                    <a:gd name="connsiteY3" fmla="*/ 6957 h 50241"/>
                    <a:gd name="connsiteX4" fmla="*/ 13881 w 49055"/>
                    <a:gd name="connsiteY4" fmla="*/ 593 h 50241"/>
                    <a:gd name="connsiteX5" fmla="*/ 48616 w 49055"/>
                    <a:gd name="connsiteY5" fmla="*/ 36769 h 50241"/>
                    <a:gd name="connsiteX6" fmla="*/ 41582 w 49055"/>
                    <a:gd name="connsiteY6" fmla="*/ 49766 h 50241"/>
                    <a:gd name="connsiteX7" fmla="*/ 38675 w 49055"/>
                    <a:gd name="connsiteY7" fmla="*/ 50202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5" h="50241">
                      <a:moveTo>
                        <a:pt x="38675" y="50241"/>
                      </a:moveTo>
                      <a:cubicBezTo>
                        <a:pt x="34117" y="50238"/>
                        <a:pt x="30070" y="47260"/>
                        <a:pt x="28734" y="42896"/>
                      </a:cubicBezTo>
                      <a:cubicBezTo>
                        <a:pt x="25472" y="32323"/>
                        <a:pt x="17417" y="23917"/>
                        <a:pt x="6965" y="20233"/>
                      </a:cubicBezTo>
                      <a:cubicBezTo>
                        <a:pt x="1543" y="18324"/>
                        <a:pt x="-1326" y="12381"/>
                        <a:pt x="600" y="6957"/>
                      </a:cubicBezTo>
                      <a:cubicBezTo>
                        <a:pt x="2525" y="1532"/>
                        <a:pt x="8458" y="-1315"/>
                        <a:pt x="13881" y="593"/>
                      </a:cubicBezTo>
                      <a:cubicBezTo>
                        <a:pt x="30502" y="6505"/>
                        <a:pt x="43390" y="19911"/>
                        <a:pt x="48616" y="36769"/>
                      </a:cubicBezTo>
                      <a:cubicBezTo>
                        <a:pt x="50266" y="42299"/>
                        <a:pt x="47123" y="48116"/>
                        <a:pt x="41582" y="49766"/>
                      </a:cubicBezTo>
                      <a:cubicBezTo>
                        <a:pt x="40639" y="50049"/>
                        <a:pt x="39657" y="50194"/>
                        <a:pt x="38675" y="50202"/>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21" name="Freeform 920">
                  <a:extLst>
                    <a:ext uri="{FF2B5EF4-FFF2-40B4-BE49-F238E27FC236}">
                      <a16:creationId xmlns:a16="http://schemas.microsoft.com/office/drawing/2014/main" id="{BD6C252F-9612-7904-FBB0-DDBD41A920FE}"/>
                    </a:ext>
                  </a:extLst>
                </p:cNvPr>
                <p:cNvSpPr/>
                <p:nvPr/>
              </p:nvSpPr>
              <p:spPr>
                <a:xfrm>
                  <a:off x="10594575" y="1677522"/>
                  <a:ext cx="26799" cy="26789"/>
                </a:xfrm>
                <a:custGeom>
                  <a:avLst/>
                  <a:gdLst>
                    <a:gd name="connsiteX0" fmla="*/ 126996 w 126996"/>
                    <a:gd name="connsiteY0" fmla="*/ 63592 h 126947"/>
                    <a:gd name="connsiteX1" fmla="*/ 63616 w 126996"/>
                    <a:gd name="connsiteY1" fmla="*/ 0 h 126947"/>
                    <a:gd name="connsiteX2" fmla="*/ 0 w 126996"/>
                    <a:gd name="connsiteY2" fmla="*/ 63356 h 126947"/>
                    <a:gd name="connsiteX3" fmla="*/ 63380 w 126996"/>
                    <a:gd name="connsiteY3" fmla="*/ 126948 h 126947"/>
                    <a:gd name="connsiteX4" fmla="*/ 63655 w 126996"/>
                    <a:gd name="connsiteY4" fmla="*/ 126948 h 126947"/>
                    <a:gd name="connsiteX5" fmla="*/ 126996 w 126996"/>
                    <a:gd name="connsiteY5" fmla="*/ 63592 h 1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96" h="126947">
                      <a:moveTo>
                        <a:pt x="126996" y="63592"/>
                      </a:moveTo>
                      <a:cubicBezTo>
                        <a:pt x="127075" y="28536"/>
                        <a:pt x="98666" y="67"/>
                        <a:pt x="63616" y="0"/>
                      </a:cubicBezTo>
                      <a:cubicBezTo>
                        <a:pt x="28566" y="-63"/>
                        <a:pt x="78" y="28300"/>
                        <a:pt x="0" y="63356"/>
                      </a:cubicBezTo>
                      <a:cubicBezTo>
                        <a:pt x="-79" y="98412"/>
                        <a:pt x="28331" y="126881"/>
                        <a:pt x="63380" y="126948"/>
                      </a:cubicBezTo>
                      <a:cubicBezTo>
                        <a:pt x="63459" y="126948"/>
                        <a:pt x="63577" y="126948"/>
                        <a:pt x="63655" y="126948"/>
                      </a:cubicBezTo>
                      <a:cubicBezTo>
                        <a:pt x="98626" y="126881"/>
                        <a:pt x="126957" y="98550"/>
                        <a:pt x="126996" y="63592"/>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22" name="Freeform 921">
                  <a:extLst>
                    <a:ext uri="{FF2B5EF4-FFF2-40B4-BE49-F238E27FC236}">
                      <a16:creationId xmlns:a16="http://schemas.microsoft.com/office/drawing/2014/main" id="{107F84B5-1333-EB0A-711B-798D1528E180}"/>
                    </a:ext>
                  </a:extLst>
                </p:cNvPr>
                <p:cNvSpPr/>
                <p:nvPr/>
              </p:nvSpPr>
              <p:spPr>
                <a:xfrm>
                  <a:off x="10608968" y="1679726"/>
                  <a:ext cx="10347" cy="10602"/>
                </a:xfrm>
                <a:custGeom>
                  <a:avLst/>
                  <a:gdLst>
                    <a:gd name="connsiteX0" fmla="*/ 38675 w 49033"/>
                    <a:gd name="connsiteY0" fmla="*/ 50241 h 50241"/>
                    <a:gd name="connsiteX1" fmla="*/ 28733 w 49033"/>
                    <a:gd name="connsiteY1" fmla="*/ 42896 h 50241"/>
                    <a:gd name="connsiteX2" fmla="*/ 6965 w 49033"/>
                    <a:gd name="connsiteY2" fmla="*/ 20233 h 50241"/>
                    <a:gd name="connsiteX3" fmla="*/ 600 w 49033"/>
                    <a:gd name="connsiteY3" fmla="*/ 6957 h 50241"/>
                    <a:gd name="connsiteX4" fmla="*/ 13880 w 49033"/>
                    <a:gd name="connsiteY4" fmla="*/ 593 h 50241"/>
                    <a:gd name="connsiteX5" fmla="*/ 48577 w 49033"/>
                    <a:gd name="connsiteY5" fmla="*/ 36769 h 50241"/>
                    <a:gd name="connsiteX6" fmla="*/ 41622 w 49033"/>
                    <a:gd name="connsiteY6" fmla="*/ 49754 h 50241"/>
                    <a:gd name="connsiteX7" fmla="*/ 38675 w 49033"/>
                    <a:gd name="connsiteY7" fmla="*/ 50202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33" h="50241">
                      <a:moveTo>
                        <a:pt x="38675" y="50241"/>
                      </a:moveTo>
                      <a:cubicBezTo>
                        <a:pt x="34117" y="50238"/>
                        <a:pt x="30070" y="47260"/>
                        <a:pt x="28733" y="42896"/>
                      </a:cubicBezTo>
                      <a:cubicBezTo>
                        <a:pt x="25472" y="32323"/>
                        <a:pt x="17417" y="23917"/>
                        <a:pt x="6965" y="20233"/>
                      </a:cubicBezTo>
                      <a:cubicBezTo>
                        <a:pt x="1543" y="18324"/>
                        <a:pt x="-1326" y="12381"/>
                        <a:pt x="600" y="6957"/>
                      </a:cubicBezTo>
                      <a:cubicBezTo>
                        <a:pt x="2525" y="1532"/>
                        <a:pt x="8458" y="-1315"/>
                        <a:pt x="13880" y="593"/>
                      </a:cubicBezTo>
                      <a:cubicBezTo>
                        <a:pt x="30502" y="6497"/>
                        <a:pt x="43390" y="19911"/>
                        <a:pt x="48577" y="36769"/>
                      </a:cubicBezTo>
                      <a:cubicBezTo>
                        <a:pt x="50266" y="42268"/>
                        <a:pt x="47123" y="48081"/>
                        <a:pt x="41622" y="49754"/>
                      </a:cubicBezTo>
                      <a:cubicBezTo>
                        <a:pt x="40679" y="50045"/>
                        <a:pt x="39696" y="50198"/>
                        <a:pt x="38675" y="50202"/>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23" name="Freeform 922">
                  <a:extLst>
                    <a:ext uri="{FF2B5EF4-FFF2-40B4-BE49-F238E27FC236}">
                      <a16:creationId xmlns:a16="http://schemas.microsoft.com/office/drawing/2014/main" id="{04212533-81D9-C91E-7275-09A967DAA569}"/>
                    </a:ext>
                  </a:extLst>
                </p:cNvPr>
                <p:cNvSpPr/>
                <p:nvPr/>
              </p:nvSpPr>
              <p:spPr>
                <a:xfrm>
                  <a:off x="10666465" y="1623572"/>
                  <a:ext cx="26782" cy="26772"/>
                </a:xfrm>
                <a:custGeom>
                  <a:avLst/>
                  <a:gdLst>
                    <a:gd name="connsiteX0" fmla="*/ 126918 w 126917"/>
                    <a:gd name="connsiteY0" fmla="*/ 63434 h 126869"/>
                    <a:gd name="connsiteX1" fmla="*/ 63459 w 126917"/>
                    <a:gd name="connsiteY1" fmla="*/ 0 h 126869"/>
                    <a:gd name="connsiteX2" fmla="*/ 0 w 126917"/>
                    <a:gd name="connsiteY2" fmla="*/ 63434 h 126869"/>
                    <a:gd name="connsiteX3" fmla="*/ 63459 w 126917"/>
                    <a:gd name="connsiteY3" fmla="*/ 126869 h 126869"/>
                    <a:gd name="connsiteX4" fmla="*/ 126918 w 126917"/>
                    <a:gd name="connsiteY4" fmla="*/ 63434 h 12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17" h="126869">
                      <a:moveTo>
                        <a:pt x="126918" y="63434"/>
                      </a:moveTo>
                      <a:cubicBezTo>
                        <a:pt x="126918" y="28402"/>
                        <a:pt x="98508" y="0"/>
                        <a:pt x="63459" y="0"/>
                      </a:cubicBezTo>
                      <a:cubicBezTo>
                        <a:pt x="28409" y="0"/>
                        <a:pt x="0" y="28402"/>
                        <a:pt x="0" y="63434"/>
                      </a:cubicBezTo>
                      <a:cubicBezTo>
                        <a:pt x="0" y="98467"/>
                        <a:pt x="28409" y="126869"/>
                        <a:pt x="63459" y="126869"/>
                      </a:cubicBezTo>
                      <a:cubicBezTo>
                        <a:pt x="98508" y="126869"/>
                        <a:pt x="126918" y="98467"/>
                        <a:pt x="126918" y="63434"/>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24" name="Freeform 923">
                  <a:extLst>
                    <a:ext uri="{FF2B5EF4-FFF2-40B4-BE49-F238E27FC236}">
                      <a16:creationId xmlns:a16="http://schemas.microsoft.com/office/drawing/2014/main" id="{90C48406-EEF4-81F6-8886-F8AC3A6F72E3}"/>
                    </a:ext>
                  </a:extLst>
                </p:cNvPr>
                <p:cNvSpPr/>
                <p:nvPr/>
              </p:nvSpPr>
              <p:spPr>
                <a:xfrm>
                  <a:off x="10680836" y="1625744"/>
                  <a:ext cx="10351" cy="10600"/>
                </a:xfrm>
                <a:custGeom>
                  <a:avLst/>
                  <a:gdLst>
                    <a:gd name="connsiteX0" fmla="*/ 38655 w 49053"/>
                    <a:gd name="connsiteY0" fmla="*/ 50234 h 50234"/>
                    <a:gd name="connsiteX1" fmla="*/ 28753 w 49053"/>
                    <a:gd name="connsiteY1" fmla="*/ 42889 h 50234"/>
                    <a:gd name="connsiteX2" fmla="*/ 6984 w 49053"/>
                    <a:gd name="connsiteY2" fmla="*/ 20226 h 50234"/>
                    <a:gd name="connsiteX3" fmla="*/ 580 w 49053"/>
                    <a:gd name="connsiteY3" fmla="*/ 6969 h 50234"/>
                    <a:gd name="connsiteX4" fmla="*/ 13861 w 49053"/>
                    <a:gd name="connsiteY4" fmla="*/ 587 h 50234"/>
                    <a:gd name="connsiteX5" fmla="*/ 48596 w 49053"/>
                    <a:gd name="connsiteY5" fmla="*/ 36762 h 50234"/>
                    <a:gd name="connsiteX6" fmla="*/ 41641 w 49053"/>
                    <a:gd name="connsiteY6" fmla="*/ 49747 h 50234"/>
                    <a:gd name="connsiteX7" fmla="*/ 38655 w 49053"/>
                    <a:gd name="connsiteY7" fmla="*/ 50195 h 5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3" h="50234">
                      <a:moveTo>
                        <a:pt x="38655" y="50234"/>
                      </a:moveTo>
                      <a:cubicBezTo>
                        <a:pt x="34097" y="50227"/>
                        <a:pt x="30089" y="47245"/>
                        <a:pt x="28753" y="42889"/>
                      </a:cubicBezTo>
                      <a:cubicBezTo>
                        <a:pt x="25491" y="32324"/>
                        <a:pt x="17397" y="23922"/>
                        <a:pt x="6984" y="20226"/>
                      </a:cubicBezTo>
                      <a:cubicBezTo>
                        <a:pt x="1562" y="18329"/>
                        <a:pt x="-1306" y="12394"/>
                        <a:pt x="580" y="6969"/>
                      </a:cubicBezTo>
                      <a:cubicBezTo>
                        <a:pt x="2505" y="1545"/>
                        <a:pt x="8438" y="-1310"/>
                        <a:pt x="13861" y="587"/>
                      </a:cubicBezTo>
                      <a:cubicBezTo>
                        <a:pt x="30521" y="6475"/>
                        <a:pt x="43409" y="19892"/>
                        <a:pt x="48596" y="36762"/>
                      </a:cubicBezTo>
                      <a:cubicBezTo>
                        <a:pt x="50286" y="42261"/>
                        <a:pt x="47142" y="48074"/>
                        <a:pt x="41641" y="49747"/>
                      </a:cubicBezTo>
                      <a:cubicBezTo>
                        <a:pt x="40698" y="50042"/>
                        <a:pt x="39677" y="50191"/>
                        <a:pt x="38655" y="50195"/>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7" name="Freeform 56">
                  <a:extLst>
                    <a:ext uri="{FF2B5EF4-FFF2-40B4-BE49-F238E27FC236}">
                      <a16:creationId xmlns:a16="http://schemas.microsoft.com/office/drawing/2014/main" id="{D6EACE5A-58E3-5A56-798D-91A7CC71319B}"/>
                    </a:ext>
                  </a:extLst>
                </p:cNvPr>
                <p:cNvSpPr/>
                <p:nvPr/>
              </p:nvSpPr>
              <p:spPr>
                <a:xfrm>
                  <a:off x="9839790" y="2144280"/>
                  <a:ext cx="615838" cy="405183"/>
                </a:xfrm>
                <a:custGeom>
                  <a:avLst/>
                  <a:gdLst>
                    <a:gd name="connsiteX0" fmla="*/ 2870694 w 2918362"/>
                    <a:gd name="connsiteY0" fmla="*/ 241189 h 1920102"/>
                    <a:gd name="connsiteX1" fmla="*/ 2666683 w 2918362"/>
                    <a:gd name="connsiteY1" fmla="*/ 241189 h 1920102"/>
                    <a:gd name="connsiteX2" fmla="*/ 2700318 w 2918362"/>
                    <a:gd name="connsiteY2" fmla="*/ 53556 h 1920102"/>
                    <a:gd name="connsiteX3" fmla="*/ 2660789 w 2918362"/>
                    <a:gd name="connsiteY3" fmla="*/ 491 h 1920102"/>
                    <a:gd name="connsiteX4" fmla="*/ 2652812 w 2918362"/>
                    <a:gd name="connsiteY4" fmla="*/ 20 h 1920102"/>
                    <a:gd name="connsiteX5" fmla="*/ 1960542 w 2918362"/>
                    <a:gd name="connsiteY5" fmla="*/ 20 h 1920102"/>
                    <a:gd name="connsiteX6" fmla="*/ 1900227 w 2918362"/>
                    <a:gd name="connsiteY6" fmla="*/ 53517 h 1920102"/>
                    <a:gd name="connsiteX7" fmla="*/ 1866552 w 2918362"/>
                    <a:gd name="connsiteY7" fmla="*/ 241150 h 1920102"/>
                    <a:gd name="connsiteX8" fmla="*/ 298747 w 2918362"/>
                    <a:gd name="connsiteY8" fmla="*/ 241150 h 1920102"/>
                    <a:gd name="connsiteX9" fmla="*/ 238432 w 2918362"/>
                    <a:gd name="connsiteY9" fmla="*/ 294647 h 1920102"/>
                    <a:gd name="connsiteX10" fmla="*/ 107074 w 2918362"/>
                    <a:gd name="connsiteY10" fmla="*/ 1386585 h 1920102"/>
                    <a:gd name="connsiteX11" fmla="*/ 107074 w 2918362"/>
                    <a:gd name="connsiteY11" fmla="*/ 1386585 h 1920102"/>
                    <a:gd name="connsiteX12" fmla="*/ 70728 w 2918362"/>
                    <a:gd name="connsiteY12" fmla="*/ 1689028 h 1920102"/>
                    <a:gd name="connsiteX13" fmla="*/ 0 w 2918362"/>
                    <a:gd name="connsiteY13" fmla="*/ 1878310 h 1920102"/>
                    <a:gd name="connsiteX14" fmla="*/ 0 w 2918362"/>
                    <a:gd name="connsiteY14" fmla="*/ 1920102 h 1920102"/>
                    <a:gd name="connsiteX15" fmla="*/ 2646879 w 2918362"/>
                    <a:gd name="connsiteY15" fmla="*/ 1920102 h 1920102"/>
                    <a:gd name="connsiteX16" fmla="*/ 2646879 w 2918362"/>
                    <a:gd name="connsiteY16" fmla="*/ 1919238 h 1920102"/>
                    <a:gd name="connsiteX17" fmla="*/ 2747745 w 2918362"/>
                    <a:gd name="connsiteY17" fmla="*/ 1709178 h 1920102"/>
                    <a:gd name="connsiteX18" fmla="*/ 2747745 w 2918362"/>
                    <a:gd name="connsiteY18" fmla="*/ 1709178 h 1920102"/>
                    <a:gd name="connsiteX19" fmla="*/ 2917885 w 2918362"/>
                    <a:gd name="connsiteY19" fmla="*/ 294568 h 1920102"/>
                    <a:gd name="connsiteX20" fmla="*/ 2878238 w 2918362"/>
                    <a:gd name="connsiteY20" fmla="*/ 241660 h 1920102"/>
                    <a:gd name="connsiteX21" fmla="*/ 2870694 w 2918362"/>
                    <a:gd name="connsiteY21" fmla="*/ 241189 h 19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8362" h="1920102">
                      <a:moveTo>
                        <a:pt x="2870694" y="241189"/>
                      </a:moveTo>
                      <a:lnTo>
                        <a:pt x="2666683" y="241189"/>
                      </a:lnTo>
                      <a:lnTo>
                        <a:pt x="2700318" y="53556"/>
                      </a:lnTo>
                      <a:cubicBezTo>
                        <a:pt x="2704051" y="27986"/>
                        <a:pt x="2686369" y="4222"/>
                        <a:pt x="2660789" y="491"/>
                      </a:cubicBezTo>
                      <a:cubicBezTo>
                        <a:pt x="2658156" y="98"/>
                        <a:pt x="2655484" y="-59"/>
                        <a:pt x="2652812" y="20"/>
                      </a:cubicBezTo>
                      <a:lnTo>
                        <a:pt x="1960542" y="20"/>
                      </a:lnTo>
                      <a:cubicBezTo>
                        <a:pt x="1930074" y="766"/>
                        <a:pt x="1904588" y="23351"/>
                        <a:pt x="1900227" y="53517"/>
                      </a:cubicBezTo>
                      <a:lnTo>
                        <a:pt x="1866552" y="241150"/>
                      </a:lnTo>
                      <a:lnTo>
                        <a:pt x="298747" y="241150"/>
                      </a:lnTo>
                      <a:cubicBezTo>
                        <a:pt x="268279" y="241896"/>
                        <a:pt x="242794" y="264481"/>
                        <a:pt x="238432" y="294647"/>
                      </a:cubicBezTo>
                      <a:lnTo>
                        <a:pt x="107074" y="1386585"/>
                      </a:lnTo>
                      <a:lnTo>
                        <a:pt x="107074" y="1386585"/>
                      </a:lnTo>
                      <a:lnTo>
                        <a:pt x="70728" y="1689028"/>
                      </a:lnTo>
                      <a:cubicBezTo>
                        <a:pt x="55561" y="1815151"/>
                        <a:pt x="29549" y="1878310"/>
                        <a:pt x="0" y="1878310"/>
                      </a:cubicBezTo>
                      <a:lnTo>
                        <a:pt x="0" y="1920102"/>
                      </a:lnTo>
                      <a:lnTo>
                        <a:pt x="2646879" y="1920102"/>
                      </a:lnTo>
                      <a:lnTo>
                        <a:pt x="2646879" y="1919238"/>
                      </a:lnTo>
                      <a:cubicBezTo>
                        <a:pt x="2697960" y="1912404"/>
                        <a:pt x="2729395" y="1846534"/>
                        <a:pt x="2747745" y="1709178"/>
                      </a:cubicBezTo>
                      <a:lnTo>
                        <a:pt x="2747745" y="1709178"/>
                      </a:lnTo>
                      <a:lnTo>
                        <a:pt x="2917885" y="294568"/>
                      </a:lnTo>
                      <a:cubicBezTo>
                        <a:pt x="2921539" y="268998"/>
                        <a:pt x="2903818" y="245313"/>
                        <a:pt x="2878238" y="241660"/>
                      </a:cubicBezTo>
                      <a:cubicBezTo>
                        <a:pt x="2875763" y="241307"/>
                        <a:pt x="2873209" y="241150"/>
                        <a:pt x="2870694" y="241189"/>
                      </a:cubicBezTo>
                      <a:close/>
                    </a:path>
                  </a:pathLst>
                </a:custGeom>
                <a:solidFill>
                  <a:schemeClr val="accent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8" name="Freeform 57">
                  <a:extLst>
                    <a:ext uri="{FF2B5EF4-FFF2-40B4-BE49-F238E27FC236}">
                      <a16:creationId xmlns:a16="http://schemas.microsoft.com/office/drawing/2014/main" id="{20D58D87-863B-402C-ED28-88FAA76828F2}"/>
                    </a:ext>
                  </a:extLst>
                </p:cNvPr>
                <p:cNvSpPr/>
                <p:nvPr/>
              </p:nvSpPr>
              <p:spPr>
                <a:xfrm>
                  <a:off x="9867858" y="2147964"/>
                  <a:ext cx="587841" cy="247476"/>
                </a:xfrm>
                <a:custGeom>
                  <a:avLst/>
                  <a:gdLst>
                    <a:gd name="connsiteX0" fmla="*/ 2679571 w 2785688"/>
                    <a:gd name="connsiteY0" fmla="*/ 1172753 h 1172753"/>
                    <a:gd name="connsiteX1" fmla="*/ 2785191 w 2785688"/>
                    <a:gd name="connsiteY1" fmla="*/ 294685 h 1172753"/>
                    <a:gd name="connsiteX2" fmla="*/ 2745702 w 2785688"/>
                    <a:gd name="connsiteY2" fmla="*/ 241660 h 1172753"/>
                    <a:gd name="connsiteX3" fmla="*/ 2737686 w 2785688"/>
                    <a:gd name="connsiteY3" fmla="*/ 241188 h 1172753"/>
                    <a:gd name="connsiteX4" fmla="*/ 2533675 w 2785688"/>
                    <a:gd name="connsiteY4" fmla="*/ 241188 h 1172753"/>
                    <a:gd name="connsiteX5" fmla="*/ 2567310 w 2785688"/>
                    <a:gd name="connsiteY5" fmla="*/ 53556 h 1172753"/>
                    <a:gd name="connsiteX6" fmla="*/ 2527781 w 2785688"/>
                    <a:gd name="connsiteY6" fmla="*/ 491 h 1172753"/>
                    <a:gd name="connsiteX7" fmla="*/ 2519804 w 2785688"/>
                    <a:gd name="connsiteY7" fmla="*/ 20 h 1172753"/>
                    <a:gd name="connsiteX8" fmla="*/ 1827534 w 2785688"/>
                    <a:gd name="connsiteY8" fmla="*/ 20 h 1172753"/>
                    <a:gd name="connsiteX9" fmla="*/ 1767219 w 2785688"/>
                    <a:gd name="connsiteY9" fmla="*/ 53320 h 1172753"/>
                    <a:gd name="connsiteX10" fmla="*/ 1733544 w 2785688"/>
                    <a:gd name="connsiteY10" fmla="*/ 240953 h 1172753"/>
                    <a:gd name="connsiteX11" fmla="*/ 165739 w 2785688"/>
                    <a:gd name="connsiteY11" fmla="*/ 240953 h 1172753"/>
                    <a:gd name="connsiteX12" fmla="*/ 105424 w 2785688"/>
                    <a:gd name="connsiteY12" fmla="*/ 294450 h 1172753"/>
                    <a:gd name="connsiteX13" fmla="*/ 0 w 2785688"/>
                    <a:gd name="connsiteY13" fmla="*/ 1172753 h 11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5688" h="1172753">
                      <a:moveTo>
                        <a:pt x="2679571" y="1172753"/>
                      </a:moveTo>
                      <a:lnTo>
                        <a:pt x="2785191" y="294685"/>
                      </a:lnTo>
                      <a:cubicBezTo>
                        <a:pt x="2788925" y="269155"/>
                        <a:pt x="2771243" y="245391"/>
                        <a:pt x="2745702" y="241660"/>
                      </a:cubicBezTo>
                      <a:cubicBezTo>
                        <a:pt x="2743030" y="241267"/>
                        <a:pt x="2740358" y="241110"/>
                        <a:pt x="2737686" y="241188"/>
                      </a:cubicBezTo>
                      <a:lnTo>
                        <a:pt x="2533675" y="241188"/>
                      </a:lnTo>
                      <a:lnTo>
                        <a:pt x="2567310" y="53556"/>
                      </a:lnTo>
                      <a:cubicBezTo>
                        <a:pt x="2571043" y="27986"/>
                        <a:pt x="2553361" y="4222"/>
                        <a:pt x="2527781" y="491"/>
                      </a:cubicBezTo>
                      <a:cubicBezTo>
                        <a:pt x="2525148" y="98"/>
                        <a:pt x="2522476" y="-59"/>
                        <a:pt x="2519804" y="20"/>
                      </a:cubicBezTo>
                      <a:lnTo>
                        <a:pt x="1827534" y="20"/>
                      </a:lnTo>
                      <a:cubicBezTo>
                        <a:pt x="1797133" y="726"/>
                        <a:pt x="1771667" y="23233"/>
                        <a:pt x="1767219" y="53320"/>
                      </a:cubicBezTo>
                      <a:lnTo>
                        <a:pt x="1733544" y="240953"/>
                      </a:lnTo>
                      <a:lnTo>
                        <a:pt x="165739" y="240953"/>
                      </a:lnTo>
                      <a:cubicBezTo>
                        <a:pt x="135271" y="241699"/>
                        <a:pt x="109786" y="264284"/>
                        <a:pt x="105424" y="294450"/>
                      </a:cubicBezTo>
                      <a:lnTo>
                        <a:pt x="0" y="1172753"/>
                      </a:lnTo>
                      <a:close/>
                    </a:path>
                  </a:pathLst>
                </a:custGeom>
                <a:solidFill>
                  <a:schemeClr val="accent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 name="Freeform 60">
                  <a:extLst>
                    <a:ext uri="{FF2B5EF4-FFF2-40B4-BE49-F238E27FC236}">
                      <a16:creationId xmlns:a16="http://schemas.microsoft.com/office/drawing/2014/main" id="{825E2696-7B47-38C6-D250-A0190DF1FC4F}"/>
                    </a:ext>
                  </a:extLst>
                </p:cNvPr>
                <p:cNvSpPr/>
                <p:nvPr/>
              </p:nvSpPr>
              <p:spPr>
                <a:xfrm>
                  <a:off x="9978051" y="2243949"/>
                  <a:ext cx="439759" cy="14690"/>
                </a:xfrm>
                <a:custGeom>
                  <a:avLst/>
                  <a:gdLst>
                    <a:gd name="connsiteX0" fmla="*/ 2081623 w 2083951"/>
                    <a:gd name="connsiteY0" fmla="*/ 43526 h 69612"/>
                    <a:gd name="connsiteX1" fmla="*/ 2052389 w 2083951"/>
                    <a:gd name="connsiteY1" fmla="*/ 69607 h 69612"/>
                    <a:gd name="connsiteX2" fmla="*/ 23241 w 2083951"/>
                    <a:gd name="connsiteY2" fmla="*/ 69607 h 69612"/>
                    <a:gd name="connsiteX3" fmla="*/ 6 w 2083951"/>
                    <a:gd name="connsiteY3" fmla="*/ 47454 h 69612"/>
                    <a:gd name="connsiteX4" fmla="*/ 254 w 2083951"/>
                    <a:gd name="connsiteY4" fmla="*/ 43526 h 69612"/>
                    <a:gd name="connsiteX5" fmla="*/ 2376 w 2083951"/>
                    <a:gd name="connsiteY5" fmla="*/ 26086 h 69612"/>
                    <a:gd name="connsiteX6" fmla="*/ 31571 w 2083951"/>
                    <a:gd name="connsiteY6" fmla="*/ 6 h 69612"/>
                    <a:gd name="connsiteX7" fmla="*/ 2060719 w 2083951"/>
                    <a:gd name="connsiteY7" fmla="*/ 6 h 69612"/>
                    <a:gd name="connsiteX8" fmla="*/ 2083941 w 2083951"/>
                    <a:gd name="connsiteY8" fmla="*/ 22159 h 69612"/>
                    <a:gd name="connsiteX9" fmla="*/ 2083705 w 2083951"/>
                    <a:gd name="connsiteY9" fmla="*/ 26086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951" h="69612">
                      <a:moveTo>
                        <a:pt x="2081623" y="43526"/>
                      </a:moveTo>
                      <a:cubicBezTo>
                        <a:pt x="2079541" y="58177"/>
                        <a:pt x="2067202" y="69214"/>
                        <a:pt x="2052389" y="69607"/>
                      </a:cubicBezTo>
                      <a:lnTo>
                        <a:pt x="23241" y="69607"/>
                      </a:lnTo>
                      <a:cubicBezTo>
                        <a:pt x="10702" y="69882"/>
                        <a:pt x="297" y="59984"/>
                        <a:pt x="6" y="47454"/>
                      </a:cubicBezTo>
                      <a:cubicBezTo>
                        <a:pt x="-25" y="46118"/>
                        <a:pt x="58" y="44822"/>
                        <a:pt x="254" y="43526"/>
                      </a:cubicBezTo>
                      <a:lnTo>
                        <a:pt x="2376" y="26086"/>
                      </a:lnTo>
                      <a:cubicBezTo>
                        <a:pt x="4427" y="11436"/>
                        <a:pt x="16773" y="398"/>
                        <a:pt x="31571" y="6"/>
                      </a:cubicBezTo>
                      <a:lnTo>
                        <a:pt x="2060719" y="6"/>
                      </a:lnTo>
                      <a:cubicBezTo>
                        <a:pt x="2073254" y="-269"/>
                        <a:pt x="2083666" y="9629"/>
                        <a:pt x="2083941" y="22159"/>
                      </a:cubicBezTo>
                      <a:cubicBezTo>
                        <a:pt x="2083981" y="23494"/>
                        <a:pt x="2083902" y="24790"/>
                        <a:pt x="2083705" y="2608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896" name="Freeform 895">
                  <a:extLst>
                    <a:ext uri="{FF2B5EF4-FFF2-40B4-BE49-F238E27FC236}">
                      <a16:creationId xmlns:a16="http://schemas.microsoft.com/office/drawing/2014/main" id="{0146A896-F80A-F725-E7BA-860EA0751366}"/>
                    </a:ext>
                  </a:extLst>
                </p:cNvPr>
                <p:cNvSpPr/>
                <p:nvPr/>
              </p:nvSpPr>
              <p:spPr>
                <a:xfrm>
                  <a:off x="9969950" y="2311443"/>
                  <a:ext cx="439759" cy="14690"/>
                </a:xfrm>
                <a:custGeom>
                  <a:avLst/>
                  <a:gdLst>
                    <a:gd name="connsiteX0" fmla="*/ 2081623 w 2083951"/>
                    <a:gd name="connsiteY0" fmla="*/ 43526 h 69612"/>
                    <a:gd name="connsiteX1" fmla="*/ 2052389 w 2083951"/>
                    <a:gd name="connsiteY1" fmla="*/ 69607 h 69612"/>
                    <a:gd name="connsiteX2" fmla="*/ 23241 w 2083951"/>
                    <a:gd name="connsiteY2" fmla="*/ 69607 h 69612"/>
                    <a:gd name="connsiteX3" fmla="*/ 6 w 2083951"/>
                    <a:gd name="connsiteY3" fmla="*/ 47454 h 69612"/>
                    <a:gd name="connsiteX4" fmla="*/ 254 w 2083951"/>
                    <a:gd name="connsiteY4" fmla="*/ 43526 h 69612"/>
                    <a:gd name="connsiteX5" fmla="*/ 2337 w 2083951"/>
                    <a:gd name="connsiteY5" fmla="*/ 26126 h 69612"/>
                    <a:gd name="connsiteX6" fmla="*/ 31571 w 2083951"/>
                    <a:gd name="connsiteY6" fmla="*/ 6 h 69612"/>
                    <a:gd name="connsiteX7" fmla="*/ 2060719 w 2083951"/>
                    <a:gd name="connsiteY7" fmla="*/ 6 h 69612"/>
                    <a:gd name="connsiteX8" fmla="*/ 2083941 w 2083951"/>
                    <a:gd name="connsiteY8" fmla="*/ 22237 h 69612"/>
                    <a:gd name="connsiteX9" fmla="*/ 2083705 w 2083951"/>
                    <a:gd name="connsiteY9" fmla="*/ 26126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951" h="69612">
                      <a:moveTo>
                        <a:pt x="2081623" y="43526"/>
                      </a:moveTo>
                      <a:cubicBezTo>
                        <a:pt x="2079541" y="58177"/>
                        <a:pt x="2067202" y="69214"/>
                        <a:pt x="2052389" y="69607"/>
                      </a:cubicBezTo>
                      <a:lnTo>
                        <a:pt x="23241" y="69607"/>
                      </a:lnTo>
                      <a:cubicBezTo>
                        <a:pt x="10702" y="69881"/>
                        <a:pt x="297" y="59984"/>
                        <a:pt x="6" y="47454"/>
                      </a:cubicBezTo>
                      <a:cubicBezTo>
                        <a:pt x="-25" y="46118"/>
                        <a:pt x="58" y="44822"/>
                        <a:pt x="254" y="43526"/>
                      </a:cubicBezTo>
                      <a:lnTo>
                        <a:pt x="2337" y="26126"/>
                      </a:lnTo>
                      <a:cubicBezTo>
                        <a:pt x="4403" y="11475"/>
                        <a:pt x="16757" y="398"/>
                        <a:pt x="31571" y="6"/>
                      </a:cubicBezTo>
                      <a:lnTo>
                        <a:pt x="2060719" y="6"/>
                      </a:lnTo>
                      <a:cubicBezTo>
                        <a:pt x="2073293" y="-270"/>
                        <a:pt x="2083667" y="9707"/>
                        <a:pt x="2083941" y="22237"/>
                      </a:cubicBezTo>
                      <a:cubicBezTo>
                        <a:pt x="2083981" y="23533"/>
                        <a:pt x="2083902" y="24829"/>
                        <a:pt x="2083705" y="2612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899" name="Freeform 898">
                  <a:extLst>
                    <a:ext uri="{FF2B5EF4-FFF2-40B4-BE49-F238E27FC236}">
                      <a16:creationId xmlns:a16="http://schemas.microsoft.com/office/drawing/2014/main" id="{D8800F94-B7AE-2DE1-13EA-1FCBE4F89CFB}"/>
                    </a:ext>
                  </a:extLst>
                </p:cNvPr>
                <p:cNvSpPr/>
                <p:nvPr/>
              </p:nvSpPr>
              <p:spPr>
                <a:xfrm>
                  <a:off x="9961849" y="2378945"/>
                  <a:ext cx="439759" cy="14690"/>
                </a:xfrm>
                <a:custGeom>
                  <a:avLst/>
                  <a:gdLst>
                    <a:gd name="connsiteX0" fmla="*/ 2081543 w 2083949"/>
                    <a:gd name="connsiteY0" fmla="*/ 43526 h 69612"/>
                    <a:gd name="connsiteX1" fmla="*/ 2052309 w 2083949"/>
                    <a:gd name="connsiteY1" fmla="*/ 69607 h 69612"/>
                    <a:gd name="connsiteX2" fmla="*/ 23200 w 2083949"/>
                    <a:gd name="connsiteY2" fmla="*/ 69607 h 69612"/>
                    <a:gd name="connsiteX3" fmla="*/ 5 w 2083949"/>
                    <a:gd name="connsiteY3" fmla="*/ 47415 h 69612"/>
                    <a:gd name="connsiteX4" fmla="*/ 253 w 2083949"/>
                    <a:gd name="connsiteY4" fmla="*/ 43526 h 69612"/>
                    <a:gd name="connsiteX5" fmla="*/ 2335 w 2083949"/>
                    <a:gd name="connsiteY5" fmla="*/ 26086 h 69612"/>
                    <a:gd name="connsiteX6" fmla="*/ 31569 w 2083949"/>
                    <a:gd name="connsiteY6" fmla="*/ 6 h 69612"/>
                    <a:gd name="connsiteX7" fmla="*/ 2060717 w 2083949"/>
                    <a:gd name="connsiteY7" fmla="*/ 6 h 69612"/>
                    <a:gd name="connsiteX8" fmla="*/ 2083940 w 2083949"/>
                    <a:gd name="connsiteY8" fmla="*/ 22277 h 69612"/>
                    <a:gd name="connsiteX9" fmla="*/ 2083704 w 2083949"/>
                    <a:gd name="connsiteY9" fmla="*/ 26086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949" h="69612">
                      <a:moveTo>
                        <a:pt x="2081543" y="43526"/>
                      </a:moveTo>
                      <a:cubicBezTo>
                        <a:pt x="2079460" y="58177"/>
                        <a:pt x="2067122" y="69214"/>
                        <a:pt x="2052309" y="69607"/>
                      </a:cubicBezTo>
                      <a:lnTo>
                        <a:pt x="23200" y="69607"/>
                      </a:lnTo>
                      <a:cubicBezTo>
                        <a:pt x="10661" y="69882"/>
                        <a:pt x="276" y="59944"/>
                        <a:pt x="5" y="47415"/>
                      </a:cubicBezTo>
                      <a:cubicBezTo>
                        <a:pt x="-22" y="46118"/>
                        <a:pt x="60" y="44822"/>
                        <a:pt x="253" y="43526"/>
                      </a:cubicBezTo>
                      <a:lnTo>
                        <a:pt x="2335" y="26086"/>
                      </a:lnTo>
                      <a:cubicBezTo>
                        <a:pt x="4418" y="11436"/>
                        <a:pt x="16768" y="398"/>
                        <a:pt x="31569" y="6"/>
                      </a:cubicBezTo>
                      <a:lnTo>
                        <a:pt x="2060717" y="6"/>
                      </a:lnTo>
                      <a:cubicBezTo>
                        <a:pt x="2073291" y="-269"/>
                        <a:pt x="2083665" y="9707"/>
                        <a:pt x="2083940" y="22277"/>
                      </a:cubicBezTo>
                      <a:cubicBezTo>
                        <a:pt x="2083979" y="23533"/>
                        <a:pt x="2083900" y="24830"/>
                        <a:pt x="2083704" y="2608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2" name="Freeform 901">
                  <a:extLst>
                    <a:ext uri="{FF2B5EF4-FFF2-40B4-BE49-F238E27FC236}">
                      <a16:creationId xmlns:a16="http://schemas.microsoft.com/office/drawing/2014/main" id="{745BD121-EB6D-6836-CF52-FC60B164DC5D}"/>
                    </a:ext>
                  </a:extLst>
                </p:cNvPr>
                <p:cNvSpPr/>
                <p:nvPr/>
              </p:nvSpPr>
              <p:spPr>
                <a:xfrm>
                  <a:off x="9953748" y="2446447"/>
                  <a:ext cx="439759" cy="14681"/>
                </a:xfrm>
                <a:custGeom>
                  <a:avLst/>
                  <a:gdLst>
                    <a:gd name="connsiteX0" fmla="*/ 2081582 w 2083949"/>
                    <a:gd name="connsiteY0" fmla="*/ 43486 h 69572"/>
                    <a:gd name="connsiteX1" fmla="*/ 2052348 w 2083949"/>
                    <a:gd name="connsiteY1" fmla="*/ 69567 h 69572"/>
                    <a:gd name="connsiteX2" fmla="*/ 23200 w 2083949"/>
                    <a:gd name="connsiteY2" fmla="*/ 69567 h 69572"/>
                    <a:gd name="connsiteX3" fmla="*/ 5 w 2083949"/>
                    <a:gd name="connsiteY3" fmla="*/ 47375 h 69572"/>
                    <a:gd name="connsiteX4" fmla="*/ 253 w 2083949"/>
                    <a:gd name="connsiteY4" fmla="*/ 43486 h 69572"/>
                    <a:gd name="connsiteX5" fmla="*/ 2335 w 2083949"/>
                    <a:gd name="connsiteY5" fmla="*/ 26086 h 69572"/>
                    <a:gd name="connsiteX6" fmla="*/ 31570 w 2083949"/>
                    <a:gd name="connsiteY6" fmla="*/ 6 h 69572"/>
                    <a:gd name="connsiteX7" fmla="*/ 2060718 w 2083949"/>
                    <a:gd name="connsiteY7" fmla="*/ 6 h 69572"/>
                    <a:gd name="connsiteX8" fmla="*/ 2083940 w 2083949"/>
                    <a:gd name="connsiteY8" fmla="*/ 22276 h 69572"/>
                    <a:gd name="connsiteX9" fmla="*/ 2083704 w 2083949"/>
                    <a:gd name="connsiteY9" fmla="*/ 26086 h 6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949" h="69572">
                      <a:moveTo>
                        <a:pt x="2081582" y="43486"/>
                      </a:moveTo>
                      <a:cubicBezTo>
                        <a:pt x="2079539" y="58177"/>
                        <a:pt x="2067161" y="69175"/>
                        <a:pt x="2052348" y="69567"/>
                      </a:cubicBezTo>
                      <a:lnTo>
                        <a:pt x="23200" y="69567"/>
                      </a:lnTo>
                      <a:cubicBezTo>
                        <a:pt x="10661" y="69842"/>
                        <a:pt x="276" y="59905"/>
                        <a:pt x="5" y="47375"/>
                      </a:cubicBezTo>
                      <a:cubicBezTo>
                        <a:pt x="-22" y="46079"/>
                        <a:pt x="60" y="44782"/>
                        <a:pt x="253" y="43486"/>
                      </a:cubicBezTo>
                      <a:lnTo>
                        <a:pt x="2335" y="26086"/>
                      </a:lnTo>
                      <a:cubicBezTo>
                        <a:pt x="4418" y="11435"/>
                        <a:pt x="16768" y="398"/>
                        <a:pt x="31570" y="6"/>
                      </a:cubicBezTo>
                      <a:lnTo>
                        <a:pt x="2060718" y="6"/>
                      </a:lnTo>
                      <a:cubicBezTo>
                        <a:pt x="2073291" y="-270"/>
                        <a:pt x="2083665" y="9707"/>
                        <a:pt x="2083940" y="22276"/>
                      </a:cubicBezTo>
                      <a:cubicBezTo>
                        <a:pt x="2083979" y="23533"/>
                        <a:pt x="2083900" y="24829"/>
                        <a:pt x="2083704" y="2608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 name="Freeform 59">
                  <a:extLst>
                    <a:ext uri="{FF2B5EF4-FFF2-40B4-BE49-F238E27FC236}">
                      <a16:creationId xmlns:a16="http://schemas.microsoft.com/office/drawing/2014/main" id="{9E444ABE-8059-17D0-9A16-BB215DC68F45}"/>
                    </a:ext>
                  </a:extLst>
                </p:cNvPr>
                <p:cNvSpPr/>
                <p:nvPr/>
              </p:nvSpPr>
              <p:spPr>
                <a:xfrm>
                  <a:off x="9926172" y="2241971"/>
                  <a:ext cx="24093" cy="18675"/>
                </a:xfrm>
                <a:custGeom>
                  <a:avLst/>
                  <a:gdLst>
                    <a:gd name="connsiteX0" fmla="*/ 112423 w 114172"/>
                    <a:gd name="connsiteY0" fmla="*/ 13423 h 88499"/>
                    <a:gd name="connsiteX1" fmla="*/ 102521 w 114172"/>
                    <a:gd name="connsiteY1" fmla="*/ 2150 h 88499"/>
                    <a:gd name="connsiteX2" fmla="*/ 92069 w 114172"/>
                    <a:gd name="connsiteY2" fmla="*/ 2150 h 88499"/>
                    <a:gd name="connsiteX3" fmla="*/ 57923 w 114172"/>
                    <a:gd name="connsiteY3" fmla="*/ 32670 h 88499"/>
                    <a:gd name="connsiteX4" fmla="*/ 57923 w 114172"/>
                    <a:gd name="connsiteY4" fmla="*/ 32670 h 88499"/>
                    <a:gd name="connsiteX5" fmla="*/ 40713 w 114172"/>
                    <a:gd name="connsiteY5" fmla="*/ 47988 h 88499"/>
                    <a:gd name="connsiteX6" fmla="*/ 36273 w 114172"/>
                    <a:gd name="connsiteY6" fmla="*/ 42961 h 88499"/>
                    <a:gd name="connsiteX7" fmla="*/ 36076 w 114172"/>
                    <a:gd name="connsiteY7" fmla="*/ 42961 h 88499"/>
                    <a:gd name="connsiteX8" fmla="*/ 26607 w 114172"/>
                    <a:gd name="connsiteY8" fmla="*/ 32041 h 88499"/>
                    <a:gd name="connsiteX9" fmla="*/ 16155 w 114172"/>
                    <a:gd name="connsiteY9" fmla="*/ 32041 h 88499"/>
                    <a:gd name="connsiteX10" fmla="*/ 3541 w 114172"/>
                    <a:gd name="connsiteY10" fmla="*/ 43275 h 88499"/>
                    <a:gd name="connsiteX11" fmla="*/ 751 w 114172"/>
                    <a:gd name="connsiteY11" fmla="*/ 51955 h 88499"/>
                    <a:gd name="connsiteX12" fmla="*/ 8374 w 114172"/>
                    <a:gd name="connsiteY12" fmla="*/ 60636 h 88499"/>
                    <a:gd name="connsiteX13" fmla="*/ 11007 w 114172"/>
                    <a:gd name="connsiteY13" fmla="*/ 63621 h 88499"/>
                    <a:gd name="connsiteX14" fmla="*/ 20202 w 114172"/>
                    <a:gd name="connsiteY14" fmla="*/ 74108 h 88499"/>
                    <a:gd name="connsiteX15" fmla="*/ 31007 w 114172"/>
                    <a:gd name="connsiteY15" fmla="*/ 86324 h 88499"/>
                    <a:gd name="connsiteX16" fmla="*/ 41401 w 114172"/>
                    <a:gd name="connsiteY16" fmla="*/ 86402 h 88499"/>
                    <a:gd name="connsiteX17" fmla="*/ 41460 w 114172"/>
                    <a:gd name="connsiteY17" fmla="*/ 86324 h 88499"/>
                    <a:gd name="connsiteX18" fmla="*/ 79456 w 114172"/>
                    <a:gd name="connsiteY18" fmla="*/ 52466 h 88499"/>
                    <a:gd name="connsiteX19" fmla="*/ 91244 w 114172"/>
                    <a:gd name="connsiteY19" fmla="*/ 41979 h 88499"/>
                    <a:gd name="connsiteX20" fmla="*/ 94584 w 114172"/>
                    <a:gd name="connsiteY20" fmla="*/ 39033 h 88499"/>
                    <a:gd name="connsiteX21" fmla="*/ 106372 w 114172"/>
                    <a:gd name="connsiteY21" fmla="*/ 28545 h 88499"/>
                    <a:gd name="connsiteX22" fmla="*/ 111441 w 114172"/>
                    <a:gd name="connsiteY22" fmla="*/ 24028 h 88499"/>
                    <a:gd name="connsiteX23" fmla="*/ 112459 w 114172"/>
                    <a:gd name="connsiteY23" fmla="*/ 13463 h 88499"/>
                    <a:gd name="connsiteX24" fmla="*/ 112423 w 114172"/>
                    <a:gd name="connsiteY24" fmla="*/ 13423 h 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172" h="88499">
                      <a:moveTo>
                        <a:pt x="112423" y="13423"/>
                      </a:moveTo>
                      <a:lnTo>
                        <a:pt x="102521" y="2150"/>
                      </a:lnTo>
                      <a:cubicBezTo>
                        <a:pt x="99625" y="-717"/>
                        <a:pt x="94965" y="-717"/>
                        <a:pt x="92069" y="2150"/>
                      </a:cubicBezTo>
                      <a:lnTo>
                        <a:pt x="57923" y="32670"/>
                      </a:lnTo>
                      <a:lnTo>
                        <a:pt x="57923" y="32670"/>
                      </a:lnTo>
                      <a:lnTo>
                        <a:pt x="40713" y="47988"/>
                      </a:lnTo>
                      <a:lnTo>
                        <a:pt x="36273" y="42961"/>
                      </a:lnTo>
                      <a:cubicBezTo>
                        <a:pt x="36210" y="42961"/>
                        <a:pt x="36139" y="42961"/>
                        <a:pt x="36076" y="42961"/>
                      </a:cubicBezTo>
                      <a:lnTo>
                        <a:pt x="26607" y="32041"/>
                      </a:lnTo>
                      <a:cubicBezTo>
                        <a:pt x="23711" y="29174"/>
                        <a:pt x="19051" y="29174"/>
                        <a:pt x="16155" y="32041"/>
                      </a:cubicBezTo>
                      <a:lnTo>
                        <a:pt x="3541" y="43275"/>
                      </a:lnTo>
                      <a:cubicBezTo>
                        <a:pt x="319" y="46142"/>
                        <a:pt x="-938" y="50070"/>
                        <a:pt x="751" y="51955"/>
                      </a:cubicBezTo>
                      <a:cubicBezTo>
                        <a:pt x="2441" y="53841"/>
                        <a:pt x="5860" y="57769"/>
                        <a:pt x="8374" y="60636"/>
                      </a:cubicBezTo>
                      <a:lnTo>
                        <a:pt x="11007" y="63621"/>
                      </a:lnTo>
                      <a:cubicBezTo>
                        <a:pt x="13561" y="66488"/>
                        <a:pt x="17687" y="71202"/>
                        <a:pt x="20202" y="74108"/>
                      </a:cubicBezTo>
                      <a:lnTo>
                        <a:pt x="31007" y="86324"/>
                      </a:lnTo>
                      <a:cubicBezTo>
                        <a:pt x="33860" y="89191"/>
                        <a:pt x="38513" y="89231"/>
                        <a:pt x="41401" y="86402"/>
                      </a:cubicBezTo>
                      <a:cubicBezTo>
                        <a:pt x="41420" y="86363"/>
                        <a:pt x="41440" y="86363"/>
                        <a:pt x="41460" y="86324"/>
                      </a:cubicBezTo>
                      <a:lnTo>
                        <a:pt x="79456" y="52466"/>
                      </a:lnTo>
                      <a:lnTo>
                        <a:pt x="91244" y="41979"/>
                      </a:lnTo>
                      <a:lnTo>
                        <a:pt x="94584" y="39033"/>
                      </a:lnTo>
                      <a:lnTo>
                        <a:pt x="106372" y="28545"/>
                      </a:lnTo>
                      <a:lnTo>
                        <a:pt x="111441" y="24028"/>
                      </a:lnTo>
                      <a:cubicBezTo>
                        <a:pt x="114639" y="21397"/>
                        <a:pt x="115095" y="16683"/>
                        <a:pt x="112459" y="13463"/>
                      </a:cubicBezTo>
                      <a:cubicBezTo>
                        <a:pt x="112447" y="13463"/>
                        <a:pt x="112435" y="13423"/>
                        <a:pt x="112423" y="13423"/>
                      </a:cubicBezTo>
                      <a:close/>
                    </a:path>
                  </a:pathLst>
                </a:custGeom>
                <a:solidFill>
                  <a:srgbClr val="FFC21A"/>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3" name="Freeform 62">
                  <a:extLst>
                    <a:ext uri="{FF2B5EF4-FFF2-40B4-BE49-F238E27FC236}">
                      <a16:creationId xmlns:a16="http://schemas.microsoft.com/office/drawing/2014/main" id="{FCB4A493-141D-16D5-62CD-8F6BA9C9A6E9}"/>
                    </a:ext>
                  </a:extLst>
                </p:cNvPr>
                <p:cNvSpPr/>
                <p:nvPr/>
              </p:nvSpPr>
              <p:spPr>
                <a:xfrm>
                  <a:off x="9918080" y="2309473"/>
                  <a:ext cx="24088" cy="18670"/>
                </a:xfrm>
                <a:custGeom>
                  <a:avLst/>
                  <a:gdLst>
                    <a:gd name="connsiteX0" fmla="*/ 112384 w 114150"/>
                    <a:gd name="connsiteY0" fmla="*/ 13384 h 88474"/>
                    <a:gd name="connsiteX1" fmla="*/ 102482 w 114150"/>
                    <a:gd name="connsiteY1" fmla="*/ 2150 h 88474"/>
                    <a:gd name="connsiteX2" fmla="*/ 92030 w 114150"/>
                    <a:gd name="connsiteY2" fmla="*/ 2150 h 88474"/>
                    <a:gd name="connsiteX3" fmla="*/ 57884 w 114150"/>
                    <a:gd name="connsiteY3" fmla="*/ 32630 h 88474"/>
                    <a:gd name="connsiteX4" fmla="*/ 57884 w 114150"/>
                    <a:gd name="connsiteY4" fmla="*/ 32630 h 88474"/>
                    <a:gd name="connsiteX5" fmla="*/ 40674 w 114150"/>
                    <a:gd name="connsiteY5" fmla="*/ 47988 h 88474"/>
                    <a:gd name="connsiteX6" fmla="*/ 36194 w 114150"/>
                    <a:gd name="connsiteY6" fmla="*/ 42921 h 88474"/>
                    <a:gd name="connsiteX7" fmla="*/ 36194 w 114150"/>
                    <a:gd name="connsiteY7" fmla="*/ 42921 h 88474"/>
                    <a:gd name="connsiteX8" fmla="*/ 26607 w 114150"/>
                    <a:gd name="connsiteY8" fmla="*/ 32002 h 88474"/>
                    <a:gd name="connsiteX9" fmla="*/ 16155 w 114150"/>
                    <a:gd name="connsiteY9" fmla="*/ 32002 h 88474"/>
                    <a:gd name="connsiteX10" fmla="*/ 3541 w 114150"/>
                    <a:gd name="connsiteY10" fmla="*/ 43275 h 88474"/>
                    <a:gd name="connsiteX11" fmla="*/ 751 w 114150"/>
                    <a:gd name="connsiteY11" fmla="*/ 51956 h 88474"/>
                    <a:gd name="connsiteX12" fmla="*/ 8374 w 114150"/>
                    <a:gd name="connsiteY12" fmla="*/ 60636 h 88474"/>
                    <a:gd name="connsiteX13" fmla="*/ 11007 w 114150"/>
                    <a:gd name="connsiteY13" fmla="*/ 63621 h 88474"/>
                    <a:gd name="connsiteX14" fmla="*/ 20202 w 114150"/>
                    <a:gd name="connsiteY14" fmla="*/ 74069 h 88474"/>
                    <a:gd name="connsiteX15" fmla="*/ 31007 w 114150"/>
                    <a:gd name="connsiteY15" fmla="*/ 86324 h 88474"/>
                    <a:gd name="connsiteX16" fmla="*/ 41460 w 114150"/>
                    <a:gd name="connsiteY16" fmla="*/ 86324 h 88474"/>
                    <a:gd name="connsiteX17" fmla="*/ 79456 w 114150"/>
                    <a:gd name="connsiteY17" fmla="*/ 52427 h 88474"/>
                    <a:gd name="connsiteX18" fmla="*/ 91244 w 114150"/>
                    <a:gd name="connsiteY18" fmla="*/ 41979 h 88474"/>
                    <a:gd name="connsiteX19" fmla="*/ 94584 w 114150"/>
                    <a:gd name="connsiteY19" fmla="*/ 38994 h 88474"/>
                    <a:gd name="connsiteX20" fmla="*/ 106372 w 114150"/>
                    <a:gd name="connsiteY20" fmla="*/ 28546 h 88474"/>
                    <a:gd name="connsiteX21" fmla="*/ 111441 w 114150"/>
                    <a:gd name="connsiteY21" fmla="*/ 23989 h 88474"/>
                    <a:gd name="connsiteX22" fmla="*/ 112419 w 114150"/>
                    <a:gd name="connsiteY22" fmla="*/ 13423 h 88474"/>
                    <a:gd name="connsiteX23" fmla="*/ 112384 w 114150"/>
                    <a:gd name="connsiteY23" fmla="*/ 13384 h 8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150" h="88474">
                      <a:moveTo>
                        <a:pt x="112384" y="13384"/>
                      </a:moveTo>
                      <a:lnTo>
                        <a:pt x="102482" y="2150"/>
                      </a:lnTo>
                      <a:cubicBezTo>
                        <a:pt x="99586" y="-717"/>
                        <a:pt x="94926" y="-717"/>
                        <a:pt x="92030" y="2150"/>
                      </a:cubicBezTo>
                      <a:lnTo>
                        <a:pt x="57884" y="32630"/>
                      </a:lnTo>
                      <a:lnTo>
                        <a:pt x="57884" y="32630"/>
                      </a:lnTo>
                      <a:lnTo>
                        <a:pt x="40674" y="47988"/>
                      </a:lnTo>
                      <a:lnTo>
                        <a:pt x="36194" y="42921"/>
                      </a:lnTo>
                      <a:lnTo>
                        <a:pt x="36194" y="42921"/>
                      </a:lnTo>
                      <a:lnTo>
                        <a:pt x="26607" y="32002"/>
                      </a:lnTo>
                      <a:cubicBezTo>
                        <a:pt x="23711" y="29135"/>
                        <a:pt x="19051" y="29135"/>
                        <a:pt x="16155" y="32002"/>
                      </a:cubicBezTo>
                      <a:lnTo>
                        <a:pt x="3541" y="43275"/>
                      </a:lnTo>
                      <a:cubicBezTo>
                        <a:pt x="319" y="46142"/>
                        <a:pt x="-938" y="50070"/>
                        <a:pt x="751" y="51956"/>
                      </a:cubicBezTo>
                      <a:lnTo>
                        <a:pt x="8374" y="60636"/>
                      </a:lnTo>
                      <a:lnTo>
                        <a:pt x="11007" y="63621"/>
                      </a:lnTo>
                      <a:lnTo>
                        <a:pt x="20202" y="74069"/>
                      </a:lnTo>
                      <a:lnTo>
                        <a:pt x="31007" y="86324"/>
                      </a:lnTo>
                      <a:cubicBezTo>
                        <a:pt x="33903" y="89191"/>
                        <a:pt x="38564" y="89191"/>
                        <a:pt x="41460" y="86324"/>
                      </a:cubicBezTo>
                      <a:lnTo>
                        <a:pt x="79456" y="52427"/>
                      </a:lnTo>
                      <a:lnTo>
                        <a:pt x="91244" y="41979"/>
                      </a:lnTo>
                      <a:lnTo>
                        <a:pt x="94584" y="38994"/>
                      </a:lnTo>
                      <a:lnTo>
                        <a:pt x="106372" y="28546"/>
                      </a:lnTo>
                      <a:lnTo>
                        <a:pt x="111441" y="23989"/>
                      </a:lnTo>
                      <a:cubicBezTo>
                        <a:pt x="114628" y="21358"/>
                        <a:pt x="115068" y="16605"/>
                        <a:pt x="112419" y="13423"/>
                      </a:cubicBezTo>
                      <a:cubicBezTo>
                        <a:pt x="112408" y="13423"/>
                        <a:pt x="112396" y="13384"/>
                        <a:pt x="112384" y="13384"/>
                      </a:cubicBezTo>
                      <a:close/>
                    </a:path>
                  </a:pathLst>
                </a:custGeom>
                <a:solidFill>
                  <a:srgbClr val="FFC21A"/>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897" name="Freeform 896">
                  <a:extLst>
                    <a:ext uri="{FF2B5EF4-FFF2-40B4-BE49-F238E27FC236}">
                      <a16:creationId xmlns:a16="http://schemas.microsoft.com/office/drawing/2014/main" id="{D6DAACDF-ABBF-D19D-18A9-96A641BB06E6}"/>
                    </a:ext>
                  </a:extLst>
                </p:cNvPr>
                <p:cNvSpPr/>
                <p:nvPr/>
              </p:nvSpPr>
              <p:spPr>
                <a:xfrm>
                  <a:off x="9901959" y="2366712"/>
                  <a:ext cx="39530" cy="39197"/>
                </a:xfrm>
                <a:custGeom>
                  <a:avLst/>
                  <a:gdLst>
                    <a:gd name="connsiteX0" fmla="*/ 186656 w 187325"/>
                    <a:gd name="connsiteY0" fmla="*/ 92933 h 185747"/>
                    <a:gd name="connsiteX1" fmla="*/ 82410 w 187325"/>
                    <a:gd name="connsiteY1" fmla="*/ 185747 h 185747"/>
                    <a:gd name="connsiteX2" fmla="*/ 680 w 187325"/>
                    <a:gd name="connsiteY2" fmla="*/ 92933 h 185747"/>
                    <a:gd name="connsiteX3" fmla="*/ 104808 w 187325"/>
                    <a:gd name="connsiteY3" fmla="*/ 0 h 185747"/>
                    <a:gd name="connsiteX4" fmla="*/ 186656 w 187325"/>
                    <a:gd name="connsiteY4" fmla="*/ 92933 h 1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25" h="185747">
                      <a:moveTo>
                        <a:pt x="186656" y="92933"/>
                      </a:moveTo>
                      <a:cubicBezTo>
                        <a:pt x="180644" y="143995"/>
                        <a:pt x="133846" y="185747"/>
                        <a:pt x="82410" y="185747"/>
                      </a:cubicBezTo>
                      <a:cubicBezTo>
                        <a:pt x="30975" y="185747"/>
                        <a:pt x="-5489" y="143995"/>
                        <a:pt x="680" y="92933"/>
                      </a:cubicBezTo>
                      <a:cubicBezTo>
                        <a:pt x="6849" y="41871"/>
                        <a:pt x="53451" y="0"/>
                        <a:pt x="104808" y="0"/>
                      </a:cubicBezTo>
                      <a:cubicBezTo>
                        <a:pt x="156164" y="0"/>
                        <a:pt x="192786" y="41439"/>
                        <a:pt x="186656" y="92933"/>
                      </a:cubicBezTo>
                      <a:close/>
                    </a:path>
                  </a:pathLst>
                </a:custGeom>
                <a:solidFill>
                  <a:schemeClr val="accent1">
                    <a:lumMod val="75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1" name="Freeform 900">
                  <a:extLst>
                    <a:ext uri="{FF2B5EF4-FFF2-40B4-BE49-F238E27FC236}">
                      <a16:creationId xmlns:a16="http://schemas.microsoft.com/office/drawing/2014/main" id="{22A0D097-314A-00CE-0C1F-072EF376A59D}"/>
                    </a:ext>
                  </a:extLst>
                </p:cNvPr>
                <p:cNvSpPr/>
                <p:nvPr/>
              </p:nvSpPr>
              <p:spPr>
                <a:xfrm>
                  <a:off x="9901866" y="2444470"/>
                  <a:ext cx="24071" cy="18662"/>
                </a:xfrm>
                <a:custGeom>
                  <a:avLst/>
                  <a:gdLst>
                    <a:gd name="connsiteX0" fmla="*/ 112437 w 114069"/>
                    <a:gd name="connsiteY0" fmla="*/ 13423 h 88435"/>
                    <a:gd name="connsiteX1" fmla="*/ 102496 w 114069"/>
                    <a:gd name="connsiteY1" fmla="*/ 2150 h 88435"/>
                    <a:gd name="connsiteX2" fmla="*/ 92044 w 114069"/>
                    <a:gd name="connsiteY2" fmla="*/ 2150 h 88435"/>
                    <a:gd name="connsiteX3" fmla="*/ 57858 w 114069"/>
                    <a:gd name="connsiteY3" fmla="*/ 32630 h 88435"/>
                    <a:gd name="connsiteX4" fmla="*/ 57858 w 114069"/>
                    <a:gd name="connsiteY4" fmla="*/ 32630 h 88435"/>
                    <a:gd name="connsiteX5" fmla="*/ 40687 w 114069"/>
                    <a:gd name="connsiteY5" fmla="*/ 47988 h 88435"/>
                    <a:gd name="connsiteX6" fmla="*/ 36208 w 114069"/>
                    <a:gd name="connsiteY6" fmla="*/ 42921 h 88435"/>
                    <a:gd name="connsiteX7" fmla="*/ 36208 w 114069"/>
                    <a:gd name="connsiteY7" fmla="*/ 42921 h 88435"/>
                    <a:gd name="connsiteX8" fmla="*/ 26620 w 114069"/>
                    <a:gd name="connsiteY8" fmla="*/ 32042 h 88435"/>
                    <a:gd name="connsiteX9" fmla="*/ 16227 w 114069"/>
                    <a:gd name="connsiteY9" fmla="*/ 31963 h 88435"/>
                    <a:gd name="connsiteX10" fmla="*/ 16168 w 114069"/>
                    <a:gd name="connsiteY10" fmla="*/ 32042 h 88435"/>
                    <a:gd name="connsiteX11" fmla="*/ 3555 w 114069"/>
                    <a:gd name="connsiteY11" fmla="*/ 43275 h 88435"/>
                    <a:gd name="connsiteX12" fmla="*/ 726 w 114069"/>
                    <a:gd name="connsiteY12" fmla="*/ 51956 h 88435"/>
                    <a:gd name="connsiteX13" fmla="*/ 8388 w 114069"/>
                    <a:gd name="connsiteY13" fmla="*/ 60636 h 88435"/>
                    <a:gd name="connsiteX14" fmla="*/ 11020 w 114069"/>
                    <a:gd name="connsiteY14" fmla="*/ 63621 h 88435"/>
                    <a:gd name="connsiteX15" fmla="*/ 19979 w 114069"/>
                    <a:gd name="connsiteY15" fmla="*/ 74030 h 88435"/>
                    <a:gd name="connsiteX16" fmla="*/ 30746 w 114069"/>
                    <a:gd name="connsiteY16" fmla="*/ 86285 h 88435"/>
                    <a:gd name="connsiteX17" fmla="*/ 41237 w 114069"/>
                    <a:gd name="connsiteY17" fmla="*/ 86285 h 88435"/>
                    <a:gd name="connsiteX18" fmla="*/ 79234 w 114069"/>
                    <a:gd name="connsiteY18" fmla="*/ 52388 h 88435"/>
                    <a:gd name="connsiteX19" fmla="*/ 91022 w 114069"/>
                    <a:gd name="connsiteY19" fmla="*/ 41939 h 88435"/>
                    <a:gd name="connsiteX20" fmla="*/ 94362 w 114069"/>
                    <a:gd name="connsiteY20" fmla="*/ 38954 h 88435"/>
                    <a:gd name="connsiteX21" fmla="*/ 106150 w 114069"/>
                    <a:gd name="connsiteY21" fmla="*/ 28507 h 88435"/>
                    <a:gd name="connsiteX22" fmla="*/ 111258 w 114069"/>
                    <a:gd name="connsiteY22" fmla="*/ 23950 h 88435"/>
                    <a:gd name="connsiteX23" fmla="*/ 112437 w 114069"/>
                    <a:gd name="connsiteY23" fmla="*/ 13423 h 8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069" h="88435">
                      <a:moveTo>
                        <a:pt x="112437" y="13423"/>
                      </a:moveTo>
                      <a:lnTo>
                        <a:pt x="102496" y="2150"/>
                      </a:lnTo>
                      <a:cubicBezTo>
                        <a:pt x="99600" y="-717"/>
                        <a:pt x="94940" y="-717"/>
                        <a:pt x="92044" y="2150"/>
                      </a:cubicBezTo>
                      <a:lnTo>
                        <a:pt x="57858" y="32630"/>
                      </a:lnTo>
                      <a:lnTo>
                        <a:pt x="57858" y="32630"/>
                      </a:lnTo>
                      <a:lnTo>
                        <a:pt x="40687" y="47988"/>
                      </a:lnTo>
                      <a:lnTo>
                        <a:pt x="36208" y="42921"/>
                      </a:lnTo>
                      <a:lnTo>
                        <a:pt x="36208" y="42921"/>
                      </a:lnTo>
                      <a:lnTo>
                        <a:pt x="26620" y="32042"/>
                      </a:lnTo>
                      <a:cubicBezTo>
                        <a:pt x="23767" y="29174"/>
                        <a:pt x="19115" y="29135"/>
                        <a:pt x="16227" y="31963"/>
                      </a:cubicBezTo>
                      <a:cubicBezTo>
                        <a:pt x="16207" y="32002"/>
                        <a:pt x="16188" y="32002"/>
                        <a:pt x="16168" y="32042"/>
                      </a:cubicBezTo>
                      <a:lnTo>
                        <a:pt x="3555" y="43275"/>
                      </a:lnTo>
                      <a:cubicBezTo>
                        <a:pt x="333" y="46142"/>
                        <a:pt x="-925" y="50070"/>
                        <a:pt x="726" y="51956"/>
                      </a:cubicBezTo>
                      <a:lnTo>
                        <a:pt x="8388" y="60636"/>
                      </a:lnTo>
                      <a:lnTo>
                        <a:pt x="11020" y="63621"/>
                      </a:lnTo>
                      <a:lnTo>
                        <a:pt x="19979" y="74030"/>
                      </a:lnTo>
                      <a:lnTo>
                        <a:pt x="30746" y="86285"/>
                      </a:lnTo>
                      <a:cubicBezTo>
                        <a:pt x="33653" y="89152"/>
                        <a:pt x="38329" y="89152"/>
                        <a:pt x="41237" y="86285"/>
                      </a:cubicBezTo>
                      <a:lnTo>
                        <a:pt x="79234" y="52388"/>
                      </a:lnTo>
                      <a:lnTo>
                        <a:pt x="91022" y="41939"/>
                      </a:lnTo>
                      <a:lnTo>
                        <a:pt x="94362" y="38954"/>
                      </a:lnTo>
                      <a:lnTo>
                        <a:pt x="106150" y="28507"/>
                      </a:lnTo>
                      <a:lnTo>
                        <a:pt x="111258" y="23950"/>
                      </a:lnTo>
                      <a:cubicBezTo>
                        <a:pt x="114484" y="21358"/>
                        <a:pt x="115010" y="16644"/>
                        <a:pt x="112437" y="13423"/>
                      </a:cubicBezTo>
                      <a:close/>
                    </a:path>
                  </a:pathLst>
                </a:custGeom>
                <a:solidFill>
                  <a:srgbClr val="FFC21A"/>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9" name="Freeform 58">
                  <a:extLst>
                    <a:ext uri="{FF2B5EF4-FFF2-40B4-BE49-F238E27FC236}">
                      <a16:creationId xmlns:a16="http://schemas.microsoft.com/office/drawing/2014/main" id="{63D913D0-840E-B4CC-F71D-9E8B460E190C}"/>
                    </a:ext>
                  </a:extLst>
                </p:cNvPr>
                <p:cNvSpPr/>
                <p:nvPr/>
              </p:nvSpPr>
              <p:spPr>
                <a:xfrm>
                  <a:off x="9918162" y="2231675"/>
                  <a:ext cx="39531" cy="39230"/>
                </a:xfrm>
                <a:custGeom>
                  <a:avLst/>
                  <a:gdLst>
                    <a:gd name="connsiteX0" fmla="*/ 186653 w 187330"/>
                    <a:gd name="connsiteY0" fmla="*/ 92972 h 185904"/>
                    <a:gd name="connsiteX1" fmla="*/ 82487 w 187330"/>
                    <a:gd name="connsiteY1" fmla="*/ 185904 h 185904"/>
                    <a:gd name="connsiteX2" fmla="*/ 678 w 187330"/>
                    <a:gd name="connsiteY2" fmla="*/ 92972 h 185904"/>
                    <a:gd name="connsiteX3" fmla="*/ 104805 w 187330"/>
                    <a:gd name="connsiteY3" fmla="*/ 0 h 185904"/>
                    <a:gd name="connsiteX4" fmla="*/ 186653 w 187330"/>
                    <a:gd name="connsiteY4" fmla="*/ 92972 h 18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30" h="185904">
                      <a:moveTo>
                        <a:pt x="186653" y="92972"/>
                      </a:moveTo>
                      <a:cubicBezTo>
                        <a:pt x="180484" y="144309"/>
                        <a:pt x="133843" y="185904"/>
                        <a:pt x="82487" y="185904"/>
                      </a:cubicBezTo>
                      <a:cubicBezTo>
                        <a:pt x="31130" y="185904"/>
                        <a:pt x="-5491" y="144309"/>
                        <a:pt x="678" y="92972"/>
                      </a:cubicBezTo>
                      <a:cubicBezTo>
                        <a:pt x="6847" y="41635"/>
                        <a:pt x="53449" y="0"/>
                        <a:pt x="104805" y="0"/>
                      </a:cubicBezTo>
                      <a:cubicBezTo>
                        <a:pt x="156162" y="0"/>
                        <a:pt x="192823" y="41556"/>
                        <a:pt x="186653" y="92972"/>
                      </a:cubicBezTo>
                      <a:close/>
                    </a:path>
                  </a:pathLst>
                </a:custGeom>
                <a:solidFill>
                  <a:schemeClr val="accent1">
                    <a:lumMod val="75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 name="Freeform 61">
                  <a:extLst>
                    <a:ext uri="{FF2B5EF4-FFF2-40B4-BE49-F238E27FC236}">
                      <a16:creationId xmlns:a16="http://schemas.microsoft.com/office/drawing/2014/main" id="{14755810-73B8-6901-65CE-80B3E02F654E}"/>
                    </a:ext>
                  </a:extLst>
                </p:cNvPr>
                <p:cNvSpPr/>
                <p:nvPr/>
              </p:nvSpPr>
              <p:spPr>
                <a:xfrm>
                  <a:off x="9910080" y="2299177"/>
                  <a:ext cx="39512" cy="39230"/>
                </a:xfrm>
                <a:custGeom>
                  <a:avLst/>
                  <a:gdLst>
                    <a:gd name="connsiteX0" fmla="*/ 186560 w 187239"/>
                    <a:gd name="connsiteY0" fmla="*/ 92972 h 185904"/>
                    <a:gd name="connsiteX1" fmla="*/ 82393 w 187239"/>
                    <a:gd name="connsiteY1" fmla="*/ 185904 h 185904"/>
                    <a:gd name="connsiteX2" fmla="*/ 702 w 187239"/>
                    <a:gd name="connsiteY2" fmla="*/ 92972 h 185904"/>
                    <a:gd name="connsiteX3" fmla="*/ 104830 w 187239"/>
                    <a:gd name="connsiteY3" fmla="*/ 0 h 185904"/>
                    <a:gd name="connsiteX4" fmla="*/ 186560 w 187239"/>
                    <a:gd name="connsiteY4" fmla="*/ 92972 h 18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9" h="185904">
                      <a:moveTo>
                        <a:pt x="186560" y="92972"/>
                      </a:moveTo>
                      <a:cubicBezTo>
                        <a:pt x="180391" y="144309"/>
                        <a:pt x="133750" y="185904"/>
                        <a:pt x="82393" y="185904"/>
                      </a:cubicBezTo>
                      <a:cubicBezTo>
                        <a:pt x="31037" y="185904"/>
                        <a:pt x="-5584" y="144309"/>
                        <a:pt x="702" y="92972"/>
                      </a:cubicBezTo>
                      <a:cubicBezTo>
                        <a:pt x="6989" y="41635"/>
                        <a:pt x="53473" y="0"/>
                        <a:pt x="104830" y="0"/>
                      </a:cubicBezTo>
                      <a:cubicBezTo>
                        <a:pt x="156186" y="0"/>
                        <a:pt x="192729" y="41635"/>
                        <a:pt x="186560" y="92972"/>
                      </a:cubicBezTo>
                      <a:close/>
                    </a:path>
                  </a:pathLst>
                </a:custGeom>
                <a:solidFill>
                  <a:schemeClr val="accent1">
                    <a:lumMod val="75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00" name="Freeform 899">
                  <a:extLst>
                    <a:ext uri="{FF2B5EF4-FFF2-40B4-BE49-F238E27FC236}">
                      <a16:creationId xmlns:a16="http://schemas.microsoft.com/office/drawing/2014/main" id="{035EE055-B576-2DB0-31E3-C3869BA41BBD}"/>
                    </a:ext>
                  </a:extLst>
                </p:cNvPr>
                <p:cNvSpPr/>
                <p:nvPr/>
              </p:nvSpPr>
              <p:spPr>
                <a:xfrm>
                  <a:off x="9893852" y="2434173"/>
                  <a:ext cx="39529" cy="39230"/>
                </a:xfrm>
                <a:custGeom>
                  <a:avLst/>
                  <a:gdLst>
                    <a:gd name="connsiteX0" fmla="*/ 186645 w 187323"/>
                    <a:gd name="connsiteY0" fmla="*/ 92933 h 185904"/>
                    <a:gd name="connsiteX1" fmla="*/ 82518 w 187323"/>
                    <a:gd name="connsiteY1" fmla="*/ 185905 h 185904"/>
                    <a:gd name="connsiteX2" fmla="*/ 670 w 187323"/>
                    <a:gd name="connsiteY2" fmla="*/ 92933 h 185904"/>
                    <a:gd name="connsiteX3" fmla="*/ 104837 w 187323"/>
                    <a:gd name="connsiteY3" fmla="*/ 0 h 185904"/>
                    <a:gd name="connsiteX4" fmla="*/ 186645 w 187323"/>
                    <a:gd name="connsiteY4" fmla="*/ 92933 h 18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23" h="185904">
                      <a:moveTo>
                        <a:pt x="186645" y="92933"/>
                      </a:moveTo>
                      <a:cubicBezTo>
                        <a:pt x="180516" y="144309"/>
                        <a:pt x="133874" y="185905"/>
                        <a:pt x="82518" y="185905"/>
                      </a:cubicBezTo>
                      <a:cubicBezTo>
                        <a:pt x="31162" y="185905"/>
                        <a:pt x="-5460" y="144309"/>
                        <a:pt x="670" y="92933"/>
                      </a:cubicBezTo>
                      <a:cubicBezTo>
                        <a:pt x="6800" y="41557"/>
                        <a:pt x="53480" y="0"/>
                        <a:pt x="104837" y="0"/>
                      </a:cubicBezTo>
                      <a:cubicBezTo>
                        <a:pt x="156193" y="0"/>
                        <a:pt x="192814" y="41635"/>
                        <a:pt x="186645" y="92933"/>
                      </a:cubicBezTo>
                      <a:close/>
                    </a:path>
                  </a:pathLst>
                </a:custGeom>
                <a:solidFill>
                  <a:schemeClr val="accent1">
                    <a:lumMod val="75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452" name="TextBox 451">
                <a:extLst>
                  <a:ext uri="{FF2B5EF4-FFF2-40B4-BE49-F238E27FC236}">
                    <a16:creationId xmlns:a16="http://schemas.microsoft.com/office/drawing/2014/main" id="{983FDD19-6136-2C3A-E47A-3BA95047B5BD}"/>
                  </a:ext>
                </a:extLst>
              </p:cNvPr>
              <p:cNvSpPr txBox="1"/>
              <p:nvPr/>
            </p:nvSpPr>
            <p:spPr>
              <a:xfrm>
                <a:off x="8787015" y="2191725"/>
                <a:ext cx="1203435" cy="388538"/>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Public Health Reporting</a:t>
                </a:r>
              </a:p>
            </p:txBody>
          </p:sp>
        </p:grpSp>
        <p:cxnSp>
          <p:nvCxnSpPr>
            <p:cNvPr id="522" name="Straight Arrow Connector 521">
              <a:extLst>
                <a:ext uri="{FF2B5EF4-FFF2-40B4-BE49-F238E27FC236}">
                  <a16:creationId xmlns:a16="http://schemas.microsoft.com/office/drawing/2014/main" id="{F08ED4A1-F4FC-49D5-8929-9A3BDD2B08B3}"/>
                </a:ext>
              </a:extLst>
            </p:cNvPr>
            <p:cNvCxnSpPr>
              <a:cxnSpLocks/>
            </p:cNvCxnSpPr>
            <p:nvPr/>
          </p:nvCxnSpPr>
          <p:spPr>
            <a:xfrm>
              <a:off x="6809623" y="1749539"/>
              <a:ext cx="1703521" cy="0"/>
            </a:xfrm>
            <a:prstGeom prst="straightConnector1">
              <a:avLst/>
            </a:prstGeom>
            <a:ln>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74" name="Group 1873">
              <a:extLst>
                <a:ext uri="{FF2B5EF4-FFF2-40B4-BE49-F238E27FC236}">
                  <a16:creationId xmlns:a16="http://schemas.microsoft.com/office/drawing/2014/main" id="{C1B03C3B-BC7F-49DA-A51C-D0FAF2FD0947}"/>
                </a:ext>
              </a:extLst>
            </p:cNvPr>
            <p:cNvGrpSpPr/>
            <p:nvPr/>
          </p:nvGrpSpPr>
          <p:grpSpPr>
            <a:xfrm>
              <a:off x="7359249" y="1667704"/>
              <a:ext cx="277058" cy="198461"/>
              <a:chOff x="16804075" y="8784847"/>
              <a:chExt cx="4618423" cy="3847098"/>
            </a:xfrm>
          </p:grpSpPr>
          <p:sp>
            <p:nvSpPr>
              <p:cNvPr id="1875" name="Freeform 5">
                <a:extLst>
                  <a:ext uri="{FF2B5EF4-FFF2-40B4-BE49-F238E27FC236}">
                    <a16:creationId xmlns:a16="http://schemas.microsoft.com/office/drawing/2014/main" id="{377A7407-C375-48EE-A13D-FDE37EFB5AE2}"/>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76" name="Freeform 6">
                <a:extLst>
                  <a:ext uri="{FF2B5EF4-FFF2-40B4-BE49-F238E27FC236}">
                    <a16:creationId xmlns:a16="http://schemas.microsoft.com/office/drawing/2014/main" id="{56A1D729-0695-4D3B-B404-069276D56D97}"/>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sp>
        <p:nvSpPr>
          <p:cNvPr id="690" name="Rectangle 689">
            <a:extLst>
              <a:ext uri="{FF2B5EF4-FFF2-40B4-BE49-F238E27FC236}">
                <a16:creationId xmlns:a16="http://schemas.microsoft.com/office/drawing/2014/main" id="{65226E3F-CB8B-B646-6336-F0C0F237CD99}"/>
              </a:ext>
            </a:extLst>
          </p:cNvPr>
          <p:cNvSpPr/>
          <p:nvPr/>
        </p:nvSpPr>
        <p:spPr>
          <a:xfrm>
            <a:off x="0" y="0"/>
            <a:ext cx="152400" cy="6858000"/>
          </a:xfrm>
          <a:prstGeom prst="rect">
            <a:avLst/>
          </a:prstGeom>
          <a:solidFill>
            <a:srgbClr val="222C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97" name="Title 3">
            <a:extLst>
              <a:ext uri="{FF2B5EF4-FFF2-40B4-BE49-F238E27FC236}">
                <a16:creationId xmlns:a16="http://schemas.microsoft.com/office/drawing/2014/main" id="{2B402F95-7DE5-7CEF-3B9B-7117170A5A42}"/>
              </a:ext>
            </a:extLst>
          </p:cNvPr>
          <p:cNvSpPr txBox="1">
            <a:spLocks/>
          </p:cNvSpPr>
          <p:nvPr/>
        </p:nvSpPr>
        <p:spPr>
          <a:xfrm>
            <a:off x="501653" y="317500"/>
            <a:ext cx="10325082" cy="560324"/>
          </a:xfrm>
          <a:prstGeom prst="rect">
            <a:avLst/>
          </a:prstGeom>
        </p:spPr>
        <p:txBody>
          <a:bodyPr vert="horz" lIns="0" tIns="0" rIns="0" bIns="0" rtlCol="0" anchor="t" anchorCtr="0">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E2925"/>
                </a:solidFill>
                <a:effectLst/>
                <a:uLnTx/>
                <a:uFillTx/>
                <a:latin typeface="Arial Black" panose="020B0A04020102020204"/>
                <a:ea typeface="+mj-ea"/>
                <a:cs typeface="+mj-cs"/>
              </a:rPr>
              <a:t>The Problem - Current State</a:t>
            </a:r>
          </a:p>
        </p:txBody>
      </p:sp>
      <p:sp>
        <p:nvSpPr>
          <p:cNvPr id="698" name="Title 1">
            <a:extLst>
              <a:ext uri="{FF2B5EF4-FFF2-40B4-BE49-F238E27FC236}">
                <a16:creationId xmlns:a16="http://schemas.microsoft.com/office/drawing/2014/main" id="{A278AD9B-22EB-5A70-679A-D2AA009B9319}"/>
              </a:ext>
            </a:extLst>
          </p:cNvPr>
          <p:cNvSpPr txBox="1">
            <a:spLocks/>
          </p:cNvSpPr>
          <p:nvPr/>
        </p:nvSpPr>
        <p:spPr>
          <a:xfrm>
            <a:off x="536596" y="204925"/>
            <a:ext cx="2643419" cy="175331"/>
          </a:xfrm>
          <a:prstGeom prst="rect">
            <a:avLst/>
          </a:prstGeom>
        </p:spPr>
        <p:txBody>
          <a:bodyPr vert="horz" lIns="0" tIns="0" rIns="0" bIns="0" rtlCol="0" anchor="t" anchorCtr="0">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600" b="1" i="0" u="none" strike="noStrike" kern="1200" cap="none" spc="600" normalizeH="0" baseline="0" noProof="0">
                <a:ln>
                  <a:noFill/>
                </a:ln>
                <a:solidFill>
                  <a:srgbClr val="007CBA"/>
                </a:solidFill>
                <a:effectLst/>
                <a:uLnTx/>
                <a:uFillTx/>
                <a:latin typeface="Arial Black" panose="020B0604020202020204" pitchFamily="34" charset="0"/>
                <a:ea typeface="+mj-ea"/>
                <a:cs typeface="Arial Black" panose="020B0604020202020204" pitchFamily="34" charset="0"/>
              </a:rPr>
              <a:t>WHERE WE’VE BEEN</a:t>
            </a:r>
          </a:p>
        </p:txBody>
      </p:sp>
      <p:grpSp>
        <p:nvGrpSpPr>
          <p:cNvPr id="7" name="Group 6">
            <a:extLst>
              <a:ext uri="{FF2B5EF4-FFF2-40B4-BE49-F238E27FC236}">
                <a16:creationId xmlns:a16="http://schemas.microsoft.com/office/drawing/2014/main" id="{E72C053E-AB04-C66B-258F-92B48A884872}"/>
              </a:ext>
            </a:extLst>
          </p:cNvPr>
          <p:cNvGrpSpPr/>
          <p:nvPr/>
        </p:nvGrpSpPr>
        <p:grpSpPr>
          <a:xfrm>
            <a:off x="2116217" y="2707694"/>
            <a:ext cx="433668" cy="1693394"/>
            <a:chOff x="2123520" y="2484971"/>
            <a:chExt cx="433668" cy="1693394"/>
          </a:xfrm>
        </p:grpSpPr>
        <p:grpSp>
          <p:nvGrpSpPr>
            <p:cNvPr id="214" name="Group 213">
              <a:extLst>
                <a:ext uri="{FF2B5EF4-FFF2-40B4-BE49-F238E27FC236}">
                  <a16:creationId xmlns:a16="http://schemas.microsoft.com/office/drawing/2014/main" id="{97873875-AAE5-4C2C-8362-A4400CF5761D}"/>
                </a:ext>
              </a:extLst>
            </p:cNvPr>
            <p:cNvGrpSpPr/>
            <p:nvPr/>
          </p:nvGrpSpPr>
          <p:grpSpPr>
            <a:xfrm>
              <a:off x="2359313" y="2484971"/>
              <a:ext cx="197875" cy="1693394"/>
              <a:chOff x="2359313" y="2484971"/>
              <a:chExt cx="197875" cy="1693394"/>
            </a:xfrm>
          </p:grpSpPr>
          <p:cxnSp>
            <p:nvCxnSpPr>
              <p:cNvPr id="945" name="Straight Arrow Connector 944">
                <a:extLst>
                  <a:ext uri="{FF2B5EF4-FFF2-40B4-BE49-F238E27FC236}">
                    <a16:creationId xmlns:a16="http://schemas.microsoft.com/office/drawing/2014/main" id="{35742ED0-2B14-9642-7043-170F654BBCBA}"/>
                  </a:ext>
                </a:extLst>
              </p:cNvPr>
              <p:cNvCxnSpPr>
                <a:cxnSpLocks/>
              </p:cNvCxnSpPr>
              <p:nvPr/>
            </p:nvCxnSpPr>
            <p:spPr>
              <a:xfrm>
                <a:off x="2457152" y="2484971"/>
                <a:ext cx="0" cy="1693394"/>
              </a:xfrm>
              <a:prstGeom prst="straightConnector1">
                <a:avLst/>
              </a:prstGeom>
              <a:ln>
                <a:solidFill>
                  <a:schemeClr val="accent3">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1883" name="Group 1882">
                <a:extLst>
                  <a:ext uri="{FF2B5EF4-FFF2-40B4-BE49-F238E27FC236}">
                    <a16:creationId xmlns:a16="http://schemas.microsoft.com/office/drawing/2014/main" id="{758237BC-4505-4CE4-9B5D-377CE572A982}"/>
                  </a:ext>
                </a:extLst>
              </p:cNvPr>
              <p:cNvGrpSpPr/>
              <p:nvPr/>
            </p:nvGrpSpPr>
            <p:grpSpPr>
              <a:xfrm rot="5400000">
                <a:off x="2319311" y="3151917"/>
                <a:ext cx="277879" cy="197875"/>
                <a:chOff x="16804075" y="8784847"/>
                <a:chExt cx="4618423" cy="3847098"/>
              </a:xfrm>
            </p:grpSpPr>
            <p:sp>
              <p:nvSpPr>
                <p:cNvPr id="1884" name="Freeform 5">
                  <a:extLst>
                    <a:ext uri="{FF2B5EF4-FFF2-40B4-BE49-F238E27FC236}">
                      <a16:creationId xmlns:a16="http://schemas.microsoft.com/office/drawing/2014/main" id="{566B2E42-7F7E-46EB-A17F-971BC31F9C10}"/>
                    </a:ext>
                  </a:extLst>
                </p:cNvPr>
                <p:cNvSpPr>
                  <a:spLocks/>
                </p:cNvSpPr>
                <p:nvPr/>
              </p:nvSpPr>
              <p:spPr bwMode="auto">
                <a:xfrm>
                  <a:off x="16819947" y="8949904"/>
                  <a:ext cx="4580333" cy="368204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sp>
              <p:nvSpPr>
                <p:cNvPr id="1885" name="Freeform 6">
                  <a:extLst>
                    <a:ext uri="{FF2B5EF4-FFF2-40B4-BE49-F238E27FC236}">
                      <a16:creationId xmlns:a16="http://schemas.microsoft.com/office/drawing/2014/main" id="{FF866427-41B5-46D8-B476-DD592DBB50B6}"/>
                    </a:ext>
                  </a:extLst>
                </p:cNvPr>
                <p:cNvSpPr>
                  <a:spLocks/>
                </p:cNvSpPr>
                <p:nvPr/>
              </p:nvSpPr>
              <p:spPr bwMode="auto">
                <a:xfrm>
                  <a:off x="16804075" y="8784847"/>
                  <a:ext cx="4618423" cy="358999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198" b="1" i="0" u="none" strike="noStrike" kern="1200" cap="none" spc="0" normalizeH="0" baseline="0" noProof="0">
                    <a:ln>
                      <a:noFill/>
                    </a:ln>
                    <a:solidFill>
                      <a:srgbClr val="2E2925"/>
                    </a:solidFill>
                    <a:effectLst/>
                    <a:uLnTx/>
                    <a:uFillTx/>
                    <a:latin typeface="Roboto Bold" charset="0"/>
                    <a:ea typeface="ＭＳ Ｐゴシック" charset="-128"/>
                    <a:cs typeface="+mn-cs"/>
                  </a:endParaRPr>
                </a:p>
              </p:txBody>
            </p:sp>
          </p:grpSp>
        </p:grpSp>
        <p:sp>
          <p:nvSpPr>
            <p:cNvPr id="6" name="TextBox 5">
              <a:extLst>
                <a:ext uri="{FF2B5EF4-FFF2-40B4-BE49-F238E27FC236}">
                  <a16:creationId xmlns:a16="http://schemas.microsoft.com/office/drawing/2014/main" id="{B8F72991-1427-4026-45D0-F51CC1AA8F69}"/>
                </a:ext>
              </a:extLst>
            </p:cNvPr>
            <p:cNvSpPr txBox="1"/>
            <p:nvPr/>
          </p:nvSpPr>
          <p:spPr>
            <a:xfrm rot="16200000">
              <a:off x="1396770" y="3222680"/>
              <a:ext cx="1671475" cy="217975"/>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t>HIE &amp; Hospital Data Exchange</a:t>
              </a:r>
            </a:p>
          </p:txBody>
        </p:sp>
      </p:grpSp>
    </p:spTree>
    <p:extLst>
      <p:ext uri="{BB962C8B-B14F-4D97-AF65-F5344CB8AC3E}">
        <p14:creationId xmlns:p14="http://schemas.microsoft.com/office/powerpoint/2010/main" val="34134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Box 284">
            <a:extLst>
              <a:ext uri="{FF2B5EF4-FFF2-40B4-BE49-F238E27FC236}">
                <a16:creationId xmlns:a16="http://schemas.microsoft.com/office/drawing/2014/main" id="{455514E8-FBEA-0C35-4CEE-88BA49FD51C2}"/>
              </a:ext>
            </a:extLst>
          </p:cNvPr>
          <p:cNvSpPr txBox="1"/>
          <p:nvPr/>
        </p:nvSpPr>
        <p:spPr>
          <a:xfrm>
            <a:off x="9075979" y="4431180"/>
            <a:ext cx="1741333" cy="268277"/>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endParaRPr>
          </a:p>
        </p:txBody>
      </p:sp>
      <p:grpSp>
        <p:nvGrpSpPr>
          <p:cNvPr id="57" name="Group 56">
            <a:extLst>
              <a:ext uri="{FF2B5EF4-FFF2-40B4-BE49-F238E27FC236}">
                <a16:creationId xmlns:a16="http://schemas.microsoft.com/office/drawing/2014/main" id="{4C017C82-1A03-4446-B8B7-7BE472559397}"/>
              </a:ext>
            </a:extLst>
          </p:cNvPr>
          <p:cNvGrpSpPr/>
          <p:nvPr/>
        </p:nvGrpSpPr>
        <p:grpSpPr>
          <a:xfrm>
            <a:off x="5542814" y="2599072"/>
            <a:ext cx="491163" cy="2124647"/>
            <a:chOff x="5542814" y="2599072"/>
            <a:chExt cx="491163" cy="2124647"/>
          </a:xfrm>
        </p:grpSpPr>
        <p:cxnSp>
          <p:nvCxnSpPr>
            <p:cNvPr id="52" name="Elbow Connector 51">
              <a:extLst>
                <a:ext uri="{FF2B5EF4-FFF2-40B4-BE49-F238E27FC236}">
                  <a16:creationId xmlns:a16="http://schemas.microsoft.com/office/drawing/2014/main" id="{0D91BA66-377B-DD8A-3883-479268ABD86C}"/>
                </a:ext>
              </a:extLst>
            </p:cNvPr>
            <p:cNvCxnSpPr>
              <a:cxnSpLocks/>
            </p:cNvCxnSpPr>
            <p:nvPr/>
          </p:nvCxnSpPr>
          <p:spPr>
            <a:xfrm rot="16200000" flipH="1">
              <a:off x="5206455" y="3896199"/>
              <a:ext cx="1163879" cy="491161"/>
            </a:xfrm>
            <a:prstGeom prst="bentConnector3">
              <a:avLst>
                <a:gd name="adj1" fmla="val 1185"/>
              </a:avLst>
            </a:prstGeom>
            <a:ln>
              <a:solidFill>
                <a:schemeClr val="accent6">
                  <a:lumMod val="5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280" name="Elbow Connector 1279">
              <a:extLst>
                <a:ext uri="{FF2B5EF4-FFF2-40B4-BE49-F238E27FC236}">
                  <a16:creationId xmlns:a16="http://schemas.microsoft.com/office/drawing/2014/main" id="{AAE24567-2FF3-7626-7B36-F529189D9334}"/>
                </a:ext>
              </a:extLst>
            </p:cNvPr>
            <p:cNvCxnSpPr>
              <a:cxnSpLocks/>
            </p:cNvCxnSpPr>
            <p:nvPr/>
          </p:nvCxnSpPr>
          <p:spPr>
            <a:xfrm rot="5400000" flipH="1" flipV="1">
              <a:off x="5353527" y="2788361"/>
              <a:ext cx="869739" cy="491161"/>
            </a:xfrm>
            <a:prstGeom prst="bentConnector3">
              <a:avLst>
                <a:gd name="adj1" fmla="val -1599"/>
              </a:avLst>
            </a:prstGeom>
            <a:ln>
              <a:solidFill>
                <a:schemeClr val="accent6">
                  <a:lumMod val="5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24A4C04F-E4AB-4F84-9D65-9C8AA0F560BB}"/>
              </a:ext>
            </a:extLst>
          </p:cNvPr>
          <p:cNvGrpSpPr/>
          <p:nvPr/>
        </p:nvGrpSpPr>
        <p:grpSpPr>
          <a:xfrm>
            <a:off x="6173981" y="2647608"/>
            <a:ext cx="2383781" cy="2060275"/>
            <a:chOff x="6173981" y="2647608"/>
            <a:chExt cx="2383781" cy="2060275"/>
          </a:xfrm>
        </p:grpSpPr>
        <p:sp>
          <p:nvSpPr>
            <p:cNvPr id="1278" name="TextBox 1277">
              <a:extLst>
                <a:ext uri="{FF2B5EF4-FFF2-40B4-BE49-F238E27FC236}">
                  <a16:creationId xmlns:a16="http://schemas.microsoft.com/office/drawing/2014/main" id="{E15858F5-AA74-5170-EFFC-BB8F3292D12D}"/>
                </a:ext>
              </a:extLst>
            </p:cNvPr>
            <p:cNvSpPr txBox="1"/>
            <p:nvPr/>
          </p:nvSpPr>
          <p:spPr>
            <a:xfrm>
              <a:off x="7162640" y="3855611"/>
              <a:ext cx="1395122" cy="268277"/>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IVD Data Store</a:t>
              </a:r>
            </a:p>
          </p:txBody>
        </p:sp>
        <p:grpSp>
          <p:nvGrpSpPr>
            <p:cNvPr id="50" name="Group 49">
              <a:extLst>
                <a:ext uri="{FF2B5EF4-FFF2-40B4-BE49-F238E27FC236}">
                  <a16:creationId xmlns:a16="http://schemas.microsoft.com/office/drawing/2014/main" id="{438BB084-2915-0DD0-EE0B-3238633EFA94}"/>
                </a:ext>
              </a:extLst>
            </p:cNvPr>
            <p:cNvGrpSpPr/>
            <p:nvPr/>
          </p:nvGrpSpPr>
          <p:grpSpPr>
            <a:xfrm>
              <a:off x="7379685" y="3140611"/>
              <a:ext cx="961273" cy="644167"/>
              <a:chOff x="980139" y="2648606"/>
              <a:chExt cx="6280649" cy="4208772"/>
            </a:xfrm>
          </p:grpSpPr>
          <p:sp>
            <p:nvSpPr>
              <p:cNvPr id="5" name="Freeform 4">
                <a:extLst>
                  <a:ext uri="{FF2B5EF4-FFF2-40B4-BE49-F238E27FC236}">
                    <a16:creationId xmlns:a16="http://schemas.microsoft.com/office/drawing/2014/main" id="{A3E4431E-21B4-DDAB-A641-709FC0AF4761}"/>
                  </a:ext>
                </a:extLst>
              </p:cNvPr>
              <p:cNvSpPr/>
              <p:nvPr/>
            </p:nvSpPr>
            <p:spPr>
              <a:xfrm>
                <a:off x="1314827" y="4946372"/>
                <a:ext cx="720001" cy="109210"/>
              </a:xfrm>
              <a:custGeom>
                <a:avLst/>
                <a:gdLst>
                  <a:gd name="connsiteX0" fmla="*/ 10033 w 720001"/>
                  <a:gd name="connsiteY0" fmla="*/ 57305 h 109210"/>
                  <a:gd name="connsiteX1" fmla="*/ 2080 w 720001"/>
                  <a:gd name="connsiteY1" fmla="*/ 109211 h 109210"/>
                  <a:gd name="connsiteX2" fmla="*/ 720002 w 720001"/>
                  <a:gd name="connsiteY2" fmla="*/ 109211 h 109210"/>
                  <a:gd name="connsiteX3" fmla="*/ 720002 w 720001"/>
                  <a:gd name="connsiteY3" fmla="*/ 0 h 109210"/>
                  <a:gd name="connsiteX4" fmla="*/ 0 w 720001"/>
                  <a:gd name="connsiteY4" fmla="*/ 0 h 109210"/>
                  <a:gd name="connsiteX5" fmla="*/ 10033 w 720001"/>
                  <a:gd name="connsiteY5" fmla="*/ 57305 h 1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1" h="109210">
                    <a:moveTo>
                      <a:pt x="10033" y="57305"/>
                    </a:moveTo>
                    <a:cubicBezTo>
                      <a:pt x="10034" y="74912"/>
                      <a:pt x="7352" y="92413"/>
                      <a:pt x="2080" y="109211"/>
                    </a:cubicBezTo>
                    <a:lnTo>
                      <a:pt x="720002" y="109211"/>
                    </a:lnTo>
                    <a:lnTo>
                      <a:pt x="720002" y="0"/>
                    </a:lnTo>
                    <a:lnTo>
                      <a:pt x="0" y="0"/>
                    </a:lnTo>
                    <a:cubicBezTo>
                      <a:pt x="6575" y="18395"/>
                      <a:pt x="9968" y="37771"/>
                      <a:pt x="10033" y="57305"/>
                    </a:cubicBezTo>
                    <a:close/>
                  </a:path>
                </a:pathLst>
              </a:custGeom>
              <a:solidFill>
                <a:srgbClr val="3A6B7D"/>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 name="Freeform 5">
                <a:extLst>
                  <a:ext uri="{FF2B5EF4-FFF2-40B4-BE49-F238E27FC236}">
                    <a16:creationId xmlns:a16="http://schemas.microsoft.com/office/drawing/2014/main" id="{0C43A14C-D61D-25D8-E2D3-5FB1175C3C8C}"/>
                  </a:ext>
                </a:extLst>
              </p:cNvPr>
              <p:cNvSpPr/>
              <p:nvPr/>
            </p:nvSpPr>
            <p:spPr>
              <a:xfrm>
                <a:off x="1097495" y="3798237"/>
                <a:ext cx="937333" cy="406640"/>
              </a:xfrm>
              <a:custGeom>
                <a:avLst/>
                <a:gdLst>
                  <a:gd name="connsiteX0" fmla="*/ 109195 w 937333"/>
                  <a:gd name="connsiteY0" fmla="*/ 0 h 406640"/>
                  <a:gd name="connsiteX1" fmla="*/ 0 w 937333"/>
                  <a:gd name="connsiteY1" fmla="*/ 438 h 406640"/>
                  <a:gd name="connsiteX2" fmla="*/ 1423 w 937333"/>
                  <a:gd name="connsiteY2" fmla="*/ 406640 h 406640"/>
                  <a:gd name="connsiteX3" fmla="*/ 937334 w 937333"/>
                  <a:gd name="connsiteY3" fmla="*/ 406640 h 406640"/>
                  <a:gd name="connsiteX4" fmla="*/ 937334 w 937333"/>
                  <a:gd name="connsiteY4" fmla="*/ 297430 h 406640"/>
                  <a:gd name="connsiteX5" fmla="*/ 110217 w 937333"/>
                  <a:gd name="connsiteY5" fmla="*/ 297430 h 4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333" h="406640">
                    <a:moveTo>
                      <a:pt x="109195" y="0"/>
                    </a:moveTo>
                    <a:cubicBezTo>
                      <a:pt x="73820" y="12055"/>
                      <a:pt x="35471" y="12209"/>
                      <a:pt x="0" y="438"/>
                    </a:cubicBezTo>
                    <a:lnTo>
                      <a:pt x="1423" y="406640"/>
                    </a:lnTo>
                    <a:lnTo>
                      <a:pt x="937334" y="406640"/>
                    </a:lnTo>
                    <a:lnTo>
                      <a:pt x="937334" y="297430"/>
                    </a:lnTo>
                    <a:lnTo>
                      <a:pt x="110217" y="297430"/>
                    </a:lnTo>
                    <a:close/>
                  </a:path>
                </a:pathLst>
              </a:custGeom>
              <a:solidFill>
                <a:srgbClr val="3A6B7D"/>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 name="Freeform 6">
                <a:extLst>
                  <a:ext uri="{FF2B5EF4-FFF2-40B4-BE49-F238E27FC236}">
                    <a16:creationId xmlns:a16="http://schemas.microsoft.com/office/drawing/2014/main" id="{B1411CED-F79D-3FD1-39E7-C8CAC1D70DFF}"/>
                  </a:ext>
                </a:extLst>
              </p:cNvPr>
              <p:cNvSpPr/>
              <p:nvPr/>
            </p:nvSpPr>
            <p:spPr>
              <a:xfrm>
                <a:off x="1069258" y="3551874"/>
                <a:ext cx="164540" cy="164509"/>
              </a:xfrm>
              <a:custGeom>
                <a:avLst/>
                <a:gdLst>
                  <a:gd name="connsiteX0" fmla="*/ 82268 w 164540"/>
                  <a:gd name="connsiteY0" fmla="*/ 164509 h 164509"/>
                  <a:gd name="connsiteX1" fmla="*/ 164541 w 164540"/>
                  <a:gd name="connsiteY1" fmla="*/ 82258 h 164509"/>
                  <a:gd name="connsiteX2" fmla="*/ 82272 w 164540"/>
                  <a:gd name="connsiteY2" fmla="*/ 0 h 164509"/>
                  <a:gd name="connsiteX3" fmla="*/ 0 w 164540"/>
                  <a:gd name="connsiteY3" fmla="*/ 82251 h 164509"/>
                  <a:gd name="connsiteX4" fmla="*/ 24114 w 164540"/>
                  <a:gd name="connsiteY4" fmla="*/ 140435 h 164509"/>
                  <a:gd name="connsiteX5" fmla="*/ 82268 w 164540"/>
                  <a:gd name="connsiteY5" fmla="*/ 164509 h 1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40" h="164509">
                    <a:moveTo>
                      <a:pt x="82268" y="164509"/>
                    </a:moveTo>
                    <a:cubicBezTo>
                      <a:pt x="127705" y="164509"/>
                      <a:pt x="164539" y="127686"/>
                      <a:pt x="164541" y="82258"/>
                    </a:cubicBezTo>
                    <a:cubicBezTo>
                      <a:pt x="164542" y="36830"/>
                      <a:pt x="127709" y="0"/>
                      <a:pt x="82272" y="0"/>
                    </a:cubicBezTo>
                    <a:cubicBezTo>
                      <a:pt x="36836" y="0"/>
                      <a:pt x="1" y="36823"/>
                      <a:pt x="0" y="82251"/>
                    </a:cubicBezTo>
                    <a:cubicBezTo>
                      <a:pt x="0" y="104078"/>
                      <a:pt x="8674" y="125009"/>
                      <a:pt x="24114" y="140435"/>
                    </a:cubicBezTo>
                    <a:cubicBezTo>
                      <a:pt x="39504" y="155904"/>
                      <a:pt x="60445" y="164575"/>
                      <a:pt x="82268" y="164509"/>
                    </a:cubicBezTo>
                    <a:close/>
                  </a:path>
                </a:pathLst>
              </a:custGeom>
              <a:solidFill>
                <a:srgbClr val="FFFFFF"/>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8" name="Freeform 7">
                <a:extLst>
                  <a:ext uri="{FF2B5EF4-FFF2-40B4-BE49-F238E27FC236}">
                    <a16:creationId xmlns:a16="http://schemas.microsoft.com/office/drawing/2014/main" id="{B48BF55C-79EC-9E33-313D-92F74B29BC07}"/>
                  </a:ext>
                </a:extLst>
              </p:cNvPr>
              <p:cNvSpPr/>
              <p:nvPr/>
            </p:nvSpPr>
            <p:spPr>
              <a:xfrm>
                <a:off x="980139" y="3464904"/>
                <a:ext cx="342600" cy="342488"/>
              </a:xfrm>
              <a:custGeom>
                <a:avLst/>
                <a:gdLst>
                  <a:gd name="connsiteX0" fmla="*/ 226551 w 342600"/>
                  <a:gd name="connsiteY0" fmla="*/ 333333 h 342488"/>
                  <a:gd name="connsiteX1" fmla="*/ 333396 w 342600"/>
                  <a:gd name="connsiteY1" fmla="*/ 116028 h 342488"/>
                  <a:gd name="connsiteX2" fmla="*/ 116050 w 342600"/>
                  <a:gd name="connsiteY2" fmla="*/ 9203 h 342488"/>
                  <a:gd name="connsiteX3" fmla="*/ 9204 w 342600"/>
                  <a:gd name="connsiteY3" fmla="*/ 226508 h 342488"/>
                  <a:gd name="connsiteX4" fmla="*/ 171388 w 342600"/>
                  <a:gd name="connsiteY4" fmla="*/ 342489 h 342488"/>
                  <a:gd name="connsiteX5" fmla="*/ 226551 w 342600"/>
                  <a:gd name="connsiteY5" fmla="*/ 333333 h 342488"/>
                  <a:gd name="connsiteX6" fmla="*/ 89117 w 342600"/>
                  <a:gd name="connsiteY6" fmla="*/ 169189 h 342488"/>
                  <a:gd name="connsiteX7" fmla="*/ 171349 w 342600"/>
                  <a:gd name="connsiteY7" fmla="*/ 86894 h 342488"/>
                  <a:gd name="connsiteX8" fmla="*/ 253658 w 342600"/>
                  <a:gd name="connsiteY8" fmla="*/ 169112 h 342488"/>
                  <a:gd name="connsiteX9" fmla="*/ 171426 w 342600"/>
                  <a:gd name="connsiteY9" fmla="*/ 251407 h 342488"/>
                  <a:gd name="connsiteX10" fmla="*/ 113233 w 342600"/>
                  <a:gd name="connsiteY10" fmla="*/ 227332 h 342488"/>
                  <a:gd name="connsiteX11" fmla="*/ 89117 w 342600"/>
                  <a:gd name="connsiteY11" fmla="*/ 169262 h 34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600" h="342488">
                    <a:moveTo>
                      <a:pt x="226551" y="333333"/>
                    </a:moveTo>
                    <a:cubicBezTo>
                      <a:pt x="316074" y="302824"/>
                      <a:pt x="363911" y="205534"/>
                      <a:pt x="333396" y="116028"/>
                    </a:cubicBezTo>
                    <a:cubicBezTo>
                      <a:pt x="302882" y="26522"/>
                      <a:pt x="205573" y="-21306"/>
                      <a:pt x="116050" y="9203"/>
                    </a:cubicBezTo>
                    <a:cubicBezTo>
                      <a:pt x="26526" y="39712"/>
                      <a:pt x="-21310" y="137002"/>
                      <a:pt x="9204" y="226508"/>
                    </a:cubicBezTo>
                    <a:cubicBezTo>
                      <a:pt x="32859" y="295894"/>
                      <a:pt x="98068" y="342525"/>
                      <a:pt x="171388" y="342489"/>
                    </a:cubicBezTo>
                    <a:cubicBezTo>
                      <a:pt x="190150" y="342449"/>
                      <a:pt x="208781" y="339355"/>
                      <a:pt x="226551" y="333333"/>
                    </a:cubicBezTo>
                    <a:close/>
                    <a:moveTo>
                      <a:pt x="89117" y="169189"/>
                    </a:moveTo>
                    <a:cubicBezTo>
                      <a:pt x="89096" y="123761"/>
                      <a:pt x="125913" y="86916"/>
                      <a:pt x="171349" y="86894"/>
                    </a:cubicBezTo>
                    <a:cubicBezTo>
                      <a:pt x="216786" y="86876"/>
                      <a:pt x="253637" y="123684"/>
                      <a:pt x="253658" y="169112"/>
                    </a:cubicBezTo>
                    <a:cubicBezTo>
                      <a:pt x="253679" y="214540"/>
                      <a:pt x="216862" y="251385"/>
                      <a:pt x="171426" y="251407"/>
                    </a:cubicBezTo>
                    <a:cubicBezTo>
                      <a:pt x="149602" y="251414"/>
                      <a:pt x="128669" y="242755"/>
                      <a:pt x="113233" y="227332"/>
                    </a:cubicBezTo>
                    <a:cubicBezTo>
                      <a:pt x="97779" y="211961"/>
                      <a:pt x="89099" y="191056"/>
                      <a:pt x="89117" y="169262"/>
                    </a:cubicBezTo>
                    <a:close/>
                  </a:path>
                </a:pathLst>
              </a:custGeom>
              <a:solidFill>
                <a:schemeClr val="accent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9" name="Freeform 8">
                <a:extLst>
                  <a:ext uri="{FF2B5EF4-FFF2-40B4-BE49-F238E27FC236}">
                    <a16:creationId xmlns:a16="http://schemas.microsoft.com/office/drawing/2014/main" id="{B9AC7198-8A48-096E-18AF-477FD55D27D8}"/>
                  </a:ext>
                </a:extLst>
              </p:cNvPr>
              <p:cNvSpPr/>
              <p:nvPr/>
            </p:nvSpPr>
            <p:spPr>
              <a:xfrm>
                <a:off x="1069111" y="4921637"/>
                <a:ext cx="164541" cy="164509"/>
              </a:xfrm>
              <a:custGeom>
                <a:avLst/>
                <a:gdLst>
                  <a:gd name="connsiteX0" fmla="*/ 164540 w 164541"/>
                  <a:gd name="connsiteY0" fmla="*/ 82040 h 164509"/>
                  <a:gd name="connsiteX1" fmla="*/ 82054 w 164541"/>
                  <a:gd name="connsiteY1" fmla="*/ 0 h 164509"/>
                  <a:gd name="connsiteX2" fmla="*/ 0 w 164541"/>
                  <a:gd name="connsiteY2" fmla="*/ 82474 h 164509"/>
                  <a:gd name="connsiteX3" fmla="*/ 82487 w 164541"/>
                  <a:gd name="connsiteY3" fmla="*/ 164510 h 164509"/>
                  <a:gd name="connsiteX4" fmla="*/ 140461 w 164541"/>
                  <a:gd name="connsiteY4" fmla="*/ 140402 h 164509"/>
                  <a:gd name="connsiteX5" fmla="*/ 164540 w 164541"/>
                  <a:gd name="connsiteY5" fmla="*/ 82040 h 1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41" h="164509">
                    <a:moveTo>
                      <a:pt x="164540" y="82040"/>
                    </a:moveTo>
                    <a:cubicBezTo>
                      <a:pt x="164420" y="36612"/>
                      <a:pt x="127490" y="-116"/>
                      <a:pt x="82054" y="0"/>
                    </a:cubicBezTo>
                    <a:cubicBezTo>
                      <a:pt x="36617" y="121"/>
                      <a:pt x="-120" y="37046"/>
                      <a:pt x="0" y="82474"/>
                    </a:cubicBezTo>
                    <a:cubicBezTo>
                      <a:pt x="120" y="127902"/>
                      <a:pt x="37050" y="164630"/>
                      <a:pt x="82487" y="164510"/>
                    </a:cubicBezTo>
                    <a:cubicBezTo>
                      <a:pt x="104239" y="164455"/>
                      <a:pt x="125084" y="155784"/>
                      <a:pt x="140461" y="140402"/>
                    </a:cubicBezTo>
                    <a:cubicBezTo>
                      <a:pt x="155995" y="124965"/>
                      <a:pt x="164671" y="103937"/>
                      <a:pt x="164540" y="82040"/>
                    </a:cubicBezTo>
                    <a:close/>
                  </a:path>
                </a:pathLst>
              </a:custGeom>
              <a:solidFill>
                <a:srgbClr val="FFFFFF"/>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 name="Freeform 9">
                <a:extLst>
                  <a:ext uri="{FF2B5EF4-FFF2-40B4-BE49-F238E27FC236}">
                    <a16:creationId xmlns:a16="http://schemas.microsoft.com/office/drawing/2014/main" id="{B088095D-9970-A865-8EE7-A3FD5C8573C3}"/>
                  </a:ext>
                </a:extLst>
              </p:cNvPr>
              <p:cNvSpPr/>
              <p:nvPr/>
            </p:nvSpPr>
            <p:spPr>
              <a:xfrm>
                <a:off x="981869" y="4832671"/>
                <a:ext cx="342991" cy="342970"/>
              </a:xfrm>
              <a:custGeom>
                <a:avLst/>
                <a:gdLst>
                  <a:gd name="connsiteX0" fmla="*/ 332958 w 342991"/>
                  <a:gd name="connsiteY0" fmla="*/ 113701 h 342970"/>
                  <a:gd name="connsiteX1" fmla="*/ 113724 w 342991"/>
                  <a:gd name="connsiteY1" fmla="*/ 10078 h 342970"/>
                  <a:gd name="connsiteX2" fmla="*/ 10080 w 342991"/>
                  <a:gd name="connsiteY2" fmla="*/ 229269 h 342970"/>
                  <a:gd name="connsiteX3" fmla="*/ 229315 w 342991"/>
                  <a:gd name="connsiteY3" fmla="*/ 332892 h 342970"/>
                  <a:gd name="connsiteX4" fmla="*/ 342991 w 342991"/>
                  <a:gd name="connsiteY4" fmla="*/ 171006 h 342970"/>
                  <a:gd name="connsiteX5" fmla="*/ 332958 w 342991"/>
                  <a:gd name="connsiteY5" fmla="*/ 113701 h 342970"/>
                  <a:gd name="connsiteX6" fmla="*/ 169658 w 342991"/>
                  <a:gd name="connsiteY6" fmla="*/ 253297 h 342970"/>
                  <a:gd name="connsiteX7" fmla="*/ 87349 w 342991"/>
                  <a:gd name="connsiteY7" fmla="*/ 171082 h 342970"/>
                  <a:gd name="connsiteX8" fmla="*/ 169581 w 342991"/>
                  <a:gd name="connsiteY8" fmla="*/ 88787 h 342970"/>
                  <a:gd name="connsiteX9" fmla="*/ 251890 w 342991"/>
                  <a:gd name="connsiteY9" fmla="*/ 171006 h 342970"/>
                  <a:gd name="connsiteX10" fmla="*/ 227813 w 342991"/>
                  <a:gd name="connsiteY10" fmla="*/ 229186 h 342970"/>
                  <a:gd name="connsiteX11" fmla="*/ 169658 w 342991"/>
                  <a:gd name="connsiteY11" fmla="*/ 253297 h 3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991" h="342970">
                    <a:moveTo>
                      <a:pt x="332958" y="113701"/>
                    </a:moveTo>
                    <a:cubicBezTo>
                      <a:pt x="301039" y="24560"/>
                      <a:pt x="202884" y="-21835"/>
                      <a:pt x="113724" y="10078"/>
                    </a:cubicBezTo>
                    <a:cubicBezTo>
                      <a:pt x="24564" y="41992"/>
                      <a:pt x="-21839" y="140125"/>
                      <a:pt x="10080" y="229269"/>
                    </a:cubicBezTo>
                    <a:cubicBezTo>
                      <a:pt x="42000" y="318411"/>
                      <a:pt x="140154" y="364806"/>
                      <a:pt x="229315" y="332892"/>
                    </a:cubicBezTo>
                    <a:cubicBezTo>
                      <a:pt x="297661" y="308431"/>
                      <a:pt x="343194" y="243587"/>
                      <a:pt x="342991" y="171006"/>
                    </a:cubicBezTo>
                    <a:cubicBezTo>
                      <a:pt x="342918" y="151472"/>
                      <a:pt x="339526" y="132096"/>
                      <a:pt x="332958" y="113701"/>
                    </a:cubicBezTo>
                    <a:close/>
                    <a:moveTo>
                      <a:pt x="169658" y="253297"/>
                    </a:moveTo>
                    <a:cubicBezTo>
                      <a:pt x="124221" y="253319"/>
                      <a:pt x="87370" y="216510"/>
                      <a:pt x="87349" y="171082"/>
                    </a:cubicBezTo>
                    <a:cubicBezTo>
                      <a:pt x="87328" y="125651"/>
                      <a:pt x="124144" y="88809"/>
                      <a:pt x="169581" y="88787"/>
                    </a:cubicBezTo>
                    <a:cubicBezTo>
                      <a:pt x="215018" y="88766"/>
                      <a:pt x="251869" y="125574"/>
                      <a:pt x="251890" y="171006"/>
                    </a:cubicBezTo>
                    <a:cubicBezTo>
                      <a:pt x="251900" y="192822"/>
                      <a:pt x="243239" y="213752"/>
                      <a:pt x="227813" y="229186"/>
                    </a:cubicBezTo>
                    <a:cubicBezTo>
                      <a:pt x="212419" y="244655"/>
                      <a:pt x="191483" y="253337"/>
                      <a:pt x="169658" y="253297"/>
                    </a:cubicBezTo>
                    <a:close/>
                  </a:path>
                </a:pathLst>
              </a:custGeom>
              <a:solidFill>
                <a:schemeClr val="accent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 name="Freeform 10">
                <a:extLst>
                  <a:ext uri="{FF2B5EF4-FFF2-40B4-BE49-F238E27FC236}">
                    <a16:creationId xmlns:a16="http://schemas.microsoft.com/office/drawing/2014/main" id="{28D959A5-3891-0C72-DEAC-0B1662DFFFAB}"/>
                  </a:ext>
                </a:extLst>
              </p:cNvPr>
              <p:cNvSpPr/>
              <p:nvPr/>
            </p:nvSpPr>
            <p:spPr>
              <a:xfrm>
                <a:off x="1097495" y="5816229"/>
                <a:ext cx="937333" cy="406640"/>
              </a:xfrm>
              <a:custGeom>
                <a:avLst/>
                <a:gdLst>
                  <a:gd name="connsiteX0" fmla="*/ 0 w 937333"/>
                  <a:gd name="connsiteY0" fmla="*/ 406203 h 406640"/>
                  <a:gd name="connsiteX1" fmla="*/ 109195 w 937333"/>
                  <a:gd name="connsiteY1" fmla="*/ 406640 h 406640"/>
                  <a:gd name="connsiteX2" fmla="*/ 110217 w 937333"/>
                  <a:gd name="connsiteY2" fmla="*/ 109174 h 406640"/>
                  <a:gd name="connsiteX3" fmla="*/ 937334 w 937333"/>
                  <a:gd name="connsiteY3" fmla="*/ 109174 h 406640"/>
                  <a:gd name="connsiteX4" fmla="*/ 937334 w 937333"/>
                  <a:gd name="connsiteY4" fmla="*/ 0 h 406640"/>
                  <a:gd name="connsiteX5" fmla="*/ 1386 w 937333"/>
                  <a:gd name="connsiteY5" fmla="*/ 0 h 4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333" h="406640">
                    <a:moveTo>
                      <a:pt x="0" y="406203"/>
                    </a:moveTo>
                    <a:cubicBezTo>
                      <a:pt x="35471" y="394432"/>
                      <a:pt x="73820" y="394585"/>
                      <a:pt x="109195" y="406640"/>
                    </a:cubicBezTo>
                    <a:lnTo>
                      <a:pt x="110217" y="109174"/>
                    </a:lnTo>
                    <a:lnTo>
                      <a:pt x="937334" y="109174"/>
                    </a:lnTo>
                    <a:lnTo>
                      <a:pt x="937334" y="0"/>
                    </a:lnTo>
                    <a:lnTo>
                      <a:pt x="1386" y="0"/>
                    </a:lnTo>
                    <a:close/>
                  </a:path>
                </a:pathLst>
              </a:custGeom>
              <a:solidFill>
                <a:srgbClr val="3A6B7D"/>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 name="Freeform 11">
                <a:extLst>
                  <a:ext uri="{FF2B5EF4-FFF2-40B4-BE49-F238E27FC236}">
                    <a16:creationId xmlns:a16="http://schemas.microsoft.com/office/drawing/2014/main" id="{0321AA52-8770-18EF-DEEB-9F936702FA5A}"/>
                  </a:ext>
                </a:extLst>
              </p:cNvPr>
              <p:cNvSpPr/>
              <p:nvPr/>
            </p:nvSpPr>
            <p:spPr>
              <a:xfrm>
                <a:off x="1069078" y="6304686"/>
                <a:ext cx="164686" cy="164655"/>
              </a:xfrm>
              <a:custGeom>
                <a:avLst/>
                <a:gdLst>
                  <a:gd name="connsiteX0" fmla="*/ 82448 w 164686"/>
                  <a:gd name="connsiteY0" fmla="*/ 0 h 164655"/>
                  <a:gd name="connsiteX1" fmla="*/ 0 w 164686"/>
                  <a:gd name="connsiteY1" fmla="*/ 82218 h 164655"/>
                  <a:gd name="connsiteX2" fmla="*/ 82238 w 164686"/>
                  <a:gd name="connsiteY2" fmla="*/ 164655 h 164655"/>
                  <a:gd name="connsiteX3" fmla="*/ 164687 w 164686"/>
                  <a:gd name="connsiteY3" fmla="*/ 82437 h 164655"/>
                  <a:gd name="connsiteX4" fmla="*/ 140567 w 164686"/>
                  <a:gd name="connsiteY4" fmla="*/ 24111 h 164655"/>
                  <a:gd name="connsiteX5" fmla="*/ 82448 w 164686"/>
                  <a:gd name="connsiteY5" fmla="*/ 0 h 16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6" h="164655">
                    <a:moveTo>
                      <a:pt x="82448" y="0"/>
                    </a:moveTo>
                    <a:cubicBezTo>
                      <a:pt x="36971" y="-73"/>
                      <a:pt x="58" y="36769"/>
                      <a:pt x="0" y="82218"/>
                    </a:cubicBezTo>
                    <a:cubicBezTo>
                      <a:pt x="-58" y="127704"/>
                      <a:pt x="36761" y="164582"/>
                      <a:pt x="82238" y="164655"/>
                    </a:cubicBezTo>
                    <a:cubicBezTo>
                      <a:pt x="127715" y="164728"/>
                      <a:pt x="164629" y="127887"/>
                      <a:pt x="164687" y="82437"/>
                    </a:cubicBezTo>
                    <a:cubicBezTo>
                      <a:pt x="164714" y="60551"/>
                      <a:pt x="156036" y="39577"/>
                      <a:pt x="140567" y="24111"/>
                    </a:cubicBezTo>
                    <a:cubicBezTo>
                      <a:pt x="125180" y="8645"/>
                      <a:pt x="104260" y="-36"/>
                      <a:pt x="82448" y="0"/>
                    </a:cubicBezTo>
                    <a:close/>
                  </a:path>
                </a:pathLst>
              </a:custGeom>
              <a:solidFill>
                <a:srgbClr val="FFFFFF"/>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3" name="Freeform 12">
                <a:extLst>
                  <a:ext uri="{FF2B5EF4-FFF2-40B4-BE49-F238E27FC236}">
                    <a16:creationId xmlns:a16="http://schemas.microsoft.com/office/drawing/2014/main" id="{C1E93952-4BC5-D3F1-2A93-BA6A4AEF0A5F}"/>
                  </a:ext>
                </a:extLst>
              </p:cNvPr>
              <p:cNvSpPr/>
              <p:nvPr/>
            </p:nvSpPr>
            <p:spPr>
              <a:xfrm>
                <a:off x="980144" y="6213713"/>
                <a:ext cx="342599" cy="342492"/>
              </a:xfrm>
              <a:custGeom>
                <a:avLst/>
                <a:gdLst>
                  <a:gd name="connsiteX0" fmla="*/ 117351 w 342599"/>
                  <a:gd name="connsiteY0" fmla="*/ 8718 h 342492"/>
                  <a:gd name="connsiteX1" fmla="*/ 8766 w 342599"/>
                  <a:gd name="connsiteY1" fmla="*/ 225170 h 342492"/>
                  <a:gd name="connsiteX2" fmla="*/ 225249 w 342599"/>
                  <a:gd name="connsiteY2" fmla="*/ 333724 h 342492"/>
                  <a:gd name="connsiteX3" fmla="*/ 333834 w 342599"/>
                  <a:gd name="connsiteY3" fmla="*/ 117272 h 342492"/>
                  <a:gd name="connsiteX4" fmla="*/ 171383 w 342599"/>
                  <a:gd name="connsiteY4" fmla="*/ 0 h 342492"/>
                  <a:gd name="connsiteX5" fmla="*/ 117351 w 342599"/>
                  <a:gd name="connsiteY5" fmla="*/ 8718 h 342492"/>
                  <a:gd name="connsiteX6" fmla="*/ 253507 w 342599"/>
                  <a:gd name="connsiteY6" fmla="*/ 173264 h 342492"/>
                  <a:gd name="connsiteX7" fmla="*/ 171196 w 342599"/>
                  <a:gd name="connsiteY7" fmla="*/ 255627 h 342492"/>
                  <a:gd name="connsiteX8" fmla="*/ 88821 w 342599"/>
                  <a:gd name="connsiteY8" fmla="*/ 173337 h 342492"/>
                  <a:gd name="connsiteX9" fmla="*/ 171132 w 342599"/>
                  <a:gd name="connsiteY9" fmla="*/ 90973 h 342492"/>
                  <a:gd name="connsiteX10" fmla="*/ 229392 w 342599"/>
                  <a:gd name="connsiteY10" fmla="*/ 115083 h 342492"/>
                  <a:gd name="connsiteX11" fmla="*/ 253507 w 342599"/>
                  <a:gd name="connsiteY11" fmla="*/ 173264 h 34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99" h="342492">
                    <a:moveTo>
                      <a:pt x="117351" y="8718"/>
                    </a:moveTo>
                    <a:cubicBezTo>
                      <a:pt x="27586" y="38508"/>
                      <a:pt x="-21029" y="135401"/>
                      <a:pt x="8766" y="225170"/>
                    </a:cubicBezTo>
                    <a:cubicBezTo>
                      <a:pt x="38561" y="314902"/>
                      <a:pt x="135484" y="363525"/>
                      <a:pt x="225249" y="333724"/>
                    </a:cubicBezTo>
                    <a:cubicBezTo>
                      <a:pt x="315014" y="303922"/>
                      <a:pt x="363629" y="207041"/>
                      <a:pt x="333834" y="117272"/>
                    </a:cubicBezTo>
                    <a:cubicBezTo>
                      <a:pt x="310597" y="47288"/>
                      <a:pt x="245145" y="37"/>
                      <a:pt x="171383" y="0"/>
                    </a:cubicBezTo>
                    <a:cubicBezTo>
                      <a:pt x="153024" y="18"/>
                      <a:pt x="134784" y="2958"/>
                      <a:pt x="117351" y="8718"/>
                    </a:cubicBezTo>
                    <a:close/>
                    <a:moveTo>
                      <a:pt x="253507" y="173264"/>
                    </a:moveTo>
                    <a:cubicBezTo>
                      <a:pt x="253525" y="218750"/>
                      <a:pt x="216673" y="255591"/>
                      <a:pt x="171196" y="255627"/>
                    </a:cubicBezTo>
                    <a:cubicBezTo>
                      <a:pt x="125719" y="255627"/>
                      <a:pt x="88839" y="218786"/>
                      <a:pt x="88821" y="173337"/>
                    </a:cubicBezTo>
                    <a:cubicBezTo>
                      <a:pt x="88803" y="127850"/>
                      <a:pt x="125655" y="90973"/>
                      <a:pt x="171132" y="90973"/>
                    </a:cubicBezTo>
                    <a:cubicBezTo>
                      <a:pt x="192983" y="90973"/>
                      <a:pt x="213941" y="99617"/>
                      <a:pt x="229392" y="115083"/>
                    </a:cubicBezTo>
                    <a:cubicBezTo>
                      <a:pt x="244887" y="130477"/>
                      <a:pt x="253572" y="151414"/>
                      <a:pt x="253507" y="173264"/>
                    </a:cubicBezTo>
                    <a:close/>
                  </a:path>
                </a:pathLst>
              </a:custGeom>
              <a:solidFill>
                <a:schemeClr val="accent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 name="Freeform 13">
                <a:extLst>
                  <a:ext uri="{FF2B5EF4-FFF2-40B4-BE49-F238E27FC236}">
                    <a16:creationId xmlns:a16="http://schemas.microsoft.com/office/drawing/2014/main" id="{1AA24139-F26A-137A-137D-908A5E140484}"/>
                  </a:ext>
                </a:extLst>
              </p:cNvPr>
              <p:cNvSpPr/>
              <p:nvPr/>
            </p:nvSpPr>
            <p:spPr>
              <a:xfrm>
                <a:off x="6204126" y="4946372"/>
                <a:ext cx="719965" cy="109210"/>
              </a:xfrm>
              <a:custGeom>
                <a:avLst/>
                <a:gdLst>
                  <a:gd name="connsiteX0" fmla="*/ 719965 w 719965"/>
                  <a:gd name="connsiteY0" fmla="*/ 0 h 109210"/>
                  <a:gd name="connsiteX1" fmla="*/ 0 w 719965"/>
                  <a:gd name="connsiteY1" fmla="*/ 0 h 109210"/>
                  <a:gd name="connsiteX2" fmla="*/ 0 w 719965"/>
                  <a:gd name="connsiteY2" fmla="*/ 109211 h 109210"/>
                  <a:gd name="connsiteX3" fmla="*/ 717995 w 719965"/>
                  <a:gd name="connsiteY3" fmla="*/ 109211 h 109210"/>
                  <a:gd name="connsiteX4" fmla="*/ 719965 w 719965"/>
                  <a:gd name="connsiteY4" fmla="*/ 0 h 10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65" h="109210">
                    <a:moveTo>
                      <a:pt x="719965" y="0"/>
                    </a:moveTo>
                    <a:lnTo>
                      <a:pt x="0" y="0"/>
                    </a:lnTo>
                    <a:lnTo>
                      <a:pt x="0" y="109211"/>
                    </a:lnTo>
                    <a:lnTo>
                      <a:pt x="717995" y="109211"/>
                    </a:lnTo>
                    <a:cubicBezTo>
                      <a:pt x="706758" y="73562"/>
                      <a:pt x="707452" y="35222"/>
                      <a:pt x="719965" y="0"/>
                    </a:cubicBezTo>
                    <a:close/>
                  </a:path>
                </a:pathLst>
              </a:custGeom>
              <a:solidFill>
                <a:srgbClr val="3A6B7D"/>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 name="Freeform 14">
                <a:extLst>
                  <a:ext uri="{FF2B5EF4-FFF2-40B4-BE49-F238E27FC236}">
                    <a16:creationId xmlns:a16="http://schemas.microsoft.com/office/drawing/2014/main" id="{94CE037F-C451-693D-276B-F6CCEB2E864E}"/>
                  </a:ext>
                </a:extLst>
              </p:cNvPr>
              <p:cNvSpPr/>
              <p:nvPr/>
            </p:nvSpPr>
            <p:spPr>
              <a:xfrm>
                <a:off x="6204126" y="3798237"/>
                <a:ext cx="937334" cy="406640"/>
              </a:xfrm>
              <a:custGeom>
                <a:avLst/>
                <a:gdLst>
                  <a:gd name="connsiteX0" fmla="*/ 937334 w 937334"/>
                  <a:gd name="connsiteY0" fmla="*/ 438 h 406640"/>
                  <a:gd name="connsiteX1" fmla="*/ 828139 w 937334"/>
                  <a:gd name="connsiteY1" fmla="*/ 0 h 406640"/>
                  <a:gd name="connsiteX2" fmla="*/ 827117 w 937334"/>
                  <a:gd name="connsiteY2" fmla="*/ 297430 h 406640"/>
                  <a:gd name="connsiteX3" fmla="*/ 0 w 937334"/>
                  <a:gd name="connsiteY3" fmla="*/ 297430 h 406640"/>
                  <a:gd name="connsiteX4" fmla="*/ 0 w 937334"/>
                  <a:gd name="connsiteY4" fmla="*/ 406640 h 406640"/>
                  <a:gd name="connsiteX5" fmla="*/ 935911 w 937334"/>
                  <a:gd name="connsiteY5" fmla="*/ 406640 h 4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334" h="406640">
                    <a:moveTo>
                      <a:pt x="937334" y="438"/>
                    </a:moveTo>
                    <a:cubicBezTo>
                      <a:pt x="901872" y="12209"/>
                      <a:pt x="863528" y="12055"/>
                      <a:pt x="828139" y="0"/>
                    </a:cubicBezTo>
                    <a:lnTo>
                      <a:pt x="827117" y="297430"/>
                    </a:lnTo>
                    <a:lnTo>
                      <a:pt x="0" y="297430"/>
                    </a:lnTo>
                    <a:lnTo>
                      <a:pt x="0" y="406640"/>
                    </a:lnTo>
                    <a:lnTo>
                      <a:pt x="935911" y="406640"/>
                    </a:lnTo>
                    <a:close/>
                  </a:path>
                </a:pathLst>
              </a:custGeom>
              <a:solidFill>
                <a:srgbClr val="3A6B7D"/>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 name="Freeform 15">
                <a:extLst>
                  <a:ext uri="{FF2B5EF4-FFF2-40B4-BE49-F238E27FC236}">
                    <a16:creationId xmlns:a16="http://schemas.microsoft.com/office/drawing/2014/main" id="{C11BBB26-1DAB-D005-76BC-091722CF8B54}"/>
                  </a:ext>
                </a:extLst>
              </p:cNvPr>
              <p:cNvSpPr/>
              <p:nvPr/>
            </p:nvSpPr>
            <p:spPr>
              <a:xfrm>
                <a:off x="7005194" y="3552020"/>
                <a:ext cx="164394" cy="164363"/>
              </a:xfrm>
              <a:custGeom>
                <a:avLst/>
                <a:gdLst>
                  <a:gd name="connsiteX0" fmla="*/ 82234 w 164394"/>
                  <a:gd name="connsiteY0" fmla="*/ 164363 h 164363"/>
                  <a:gd name="connsiteX1" fmla="*/ 164395 w 164394"/>
                  <a:gd name="connsiteY1" fmla="*/ 82152 h 164363"/>
                  <a:gd name="connsiteX2" fmla="*/ 82161 w 164394"/>
                  <a:gd name="connsiteY2" fmla="*/ 0 h 164363"/>
                  <a:gd name="connsiteX3" fmla="*/ 0 w 164394"/>
                  <a:gd name="connsiteY3" fmla="*/ 82211 h 164363"/>
                  <a:gd name="connsiteX4" fmla="*/ 24079 w 164394"/>
                  <a:gd name="connsiteY4" fmla="*/ 140289 h 164363"/>
                  <a:gd name="connsiteX5" fmla="*/ 82234 w 164394"/>
                  <a:gd name="connsiteY5" fmla="*/ 164363 h 16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394" h="164363">
                    <a:moveTo>
                      <a:pt x="82234" y="164363"/>
                    </a:moveTo>
                    <a:cubicBezTo>
                      <a:pt x="127619" y="164349"/>
                      <a:pt x="164431" y="127540"/>
                      <a:pt x="164395" y="82152"/>
                    </a:cubicBezTo>
                    <a:cubicBezTo>
                      <a:pt x="164395" y="36765"/>
                      <a:pt x="127583" y="-15"/>
                      <a:pt x="82161" y="0"/>
                    </a:cubicBezTo>
                    <a:cubicBezTo>
                      <a:pt x="36776" y="15"/>
                      <a:pt x="0" y="36823"/>
                      <a:pt x="0" y="82211"/>
                    </a:cubicBezTo>
                    <a:cubicBezTo>
                      <a:pt x="0" y="103995"/>
                      <a:pt x="8683" y="124885"/>
                      <a:pt x="24079" y="140289"/>
                    </a:cubicBezTo>
                    <a:cubicBezTo>
                      <a:pt x="39475" y="155762"/>
                      <a:pt x="60417" y="164433"/>
                      <a:pt x="82234" y="164363"/>
                    </a:cubicBezTo>
                    <a:close/>
                  </a:path>
                </a:pathLst>
              </a:custGeom>
              <a:solidFill>
                <a:srgbClr val="FFFFFF"/>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7" name="Freeform 16">
                <a:extLst>
                  <a:ext uri="{FF2B5EF4-FFF2-40B4-BE49-F238E27FC236}">
                    <a16:creationId xmlns:a16="http://schemas.microsoft.com/office/drawing/2014/main" id="{D5CF8A9F-56B4-8498-8F5F-73E7F6A9A874}"/>
                  </a:ext>
                </a:extLst>
              </p:cNvPr>
              <p:cNvSpPr/>
              <p:nvPr/>
            </p:nvSpPr>
            <p:spPr>
              <a:xfrm>
                <a:off x="6916211" y="3464904"/>
                <a:ext cx="342593" cy="342488"/>
              </a:xfrm>
              <a:custGeom>
                <a:avLst/>
                <a:gdLst>
                  <a:gd name="connsiteX0" fmla="*/ 225249 w 342593"/>
                  <a:gd name="connsiteY0" fmla="*/ 333771 h 342488"/>
                  <a:gd name="connsiteX1" fmla="*/ 333824 w 342593"/>
                  <a:gd name="connsiteY1" fmla="*/ 117330 h 342488"/>
                  <a:gd name="connsiteX2" fmla="*/ 117367 w 342593"/>
                  <a:gd name="connsiteY2" fmla="*/ 8765 h 342488"/>
                  <a:gd name="connsiteX3" fmla="*/ 8756 w 342593"/>
                  <a:gd name="connsiteY3" fmla="*/ 225205 h 342488"/>
                  <a:gd name="connsiteX4" fmla="*/ 171217 w 342593"/>
                  <a:gd name="connsiteY4" fmla="*/ 342488 h 342488"/>
                  <a:gd name="connsiteX5" fmla="*/ 225249 w 342593"/>
                  <a:gd name="connsiteY5" fmla="*/ 333771 h 342488"/>
                  <a:gd name="connsiteX6" fmla="*/ 89129 w 342593"/>
                  <a:gd name="connsiteY6" fmla="*/ 169261 h 342488"/>
                  <a:gd name="connsiteX7" fmla="*/ 171363 w 342593"/>
                  <a:gd name="connsiteY7" fmla="*/ 87109 h 342488"/>
                  <a:gd name="connsiteX8" fmla="*/ 253524 w 342593"/>
                  <a:gd name="connsiteY8" fmla="*/ 169320 h 342488"/>
                  <a:gd name="connsiteX9" fmla="*/ 171290 w 342593"/>
                  <a:gd name="connsiteY9" fmla="*/ 251472 h 342488"/>
                  <a:gd name="connsiteX10" fmla="*/ 113208 w 342593"/>
                  <a:gd name="connsiteY10" fmla="*/ 227405 h 342488"/>
                  <a:gd name="connsiteX11" fmla="*/ 89129 w 342593"/>
                  <a:gd name="connsiteY11" fmla="*/ 169261 h 34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93" h="342488">
                    <a:moveTo>
                      <a:pt x="225249" y="333771"/>
                    </a:moveTo>
                    <a:cubicBezTo>
                      <a:pt x="314998" y="303980"/>
                      <a:pt x="363631" y="207077"/>
                      <a:pt x="333824" y="117330"/>
                    </a:cubicBezTo>
                    <a:cubicBezTo>
                      <a:pt x="304053" y="27583"/>
                      <a:pt x="207116" y="-21026"/>
                      <a:pt x="117367" y="8765"/>
                    </a:cubicBezTo>
                    <a:cubicBezTo>
                      <a:pt x="27581" y="38555"/>
                      <a:pt x="-21015" y="135459"/>
                      <a:pt x="8756" y="225205"/>
                    </a:cubicBezTo>
                    <a:cubicBezTo>
                      <a:pt x="31996" y="295200"/>
                      <a:pt x="97447" y="342452"/>
                      <a:pt x="171217" y="342488"/>
                    </a:cubicBezTo>
                    <a:cubicBezTo>
                      <a:pt x="189568" y="342463"/>
                      <a:pt x="207810" y="339523"/>
                      <a:pt x="225249" y="333771"/>
                    </a:cubicBezTo>
                    <a:close/>
                    <a:moveTo>
                      <a:pt x="89129" y="169261"/>
                    </a:moveTo>
                    <a:cubicBezTo>
                      <a:pt x="89129" y="123874"/>
                      <a:pt x="125941" y="87091"/>
                      <a:pt x="171363" y="87109"/>
                    </a:cubicBezTo>
                    <a:cubicBezTo>
                      <a:pt x="216748" y="87123"/>
                      <a:pt x="253524" y="123932"/>
                      <a:pt x="253524" y="169320"/>
                    </a:cubicBezTo>
                    <a:cubicBezTo>
                      <a:pt x="253524" y="214704"/>
                      <a:pt x="216712" y="251487"/>
                      <a:pt x="171290" y="251472"/>
                    </a:cubicBezTo>
                    <a:cubicBezTo>
                      <a:pt x="149509" y="251465"/>
                      <a:pt x="128604" y="242809"/>
                      <a:pt x="113208" y="227405"/>
                    </a:cubicBezTo>
                    <a:cubicBezTo>
                      <a:pt x="97739" y="212019"/>
                      <a:pt x="89056" y="191082"/>
                      <a:pt x="89129" y="169261"/>
                    </a:cubicBezTo>
                    <a:close/>
                  </a:path>
                </a:pathLst>
              </a:custGeom>
              <a:solidFill>
                <a:schemeClr val="accent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8" name="Freeform 17">
                <a:extLst>
                  <a:ext uri="{FF2B5EF4-FFF2-40B4-BE49-F238E27FC236}">
                    <a16:creationId xmlns:a16="http://schemas.microsoft.com/office/drawing/2014/main" id="{BA6DE5A0-7C64-2855-CF94-7A783FBF86C3}"/>
                  </a:ext>
                </a:extLst>
              </p:cNvPr>
              <p:cNvSpPr/>
              <p:nvPr/>
            </p:nvSpPr>
            <p:spPr>
              <a:xfrm>
                <a:off x="7005044" y="4921404"/>
                <a:ext cx="164618" cy="164581"/>
              </a:xfrm>
              <a:custGeom>
                <a:avLst/>
                <a:gdLst>
                  <a:gd name="connsiteX0" fmla="*/ 140539 w 164618"/>
                  <a:gd name="connsiteY0" fmla="*/ 24129 h 164581"/>
                  <a:gd name="connsiteX1" fmla="*/ 24157 w 164618"/>
                  <a:gd name="connsiteY1" fmla="*/ 24074 h 164581"/>
                  <a:gd name="connsiteX2" fmla="*/ 24084 w 164618"/>
                  <a:gd name="connsiteY2" fmla="*/ 140449 h 164581"/>
                  <a:gd name="connsiteX3" fmla="*/ 140466 w 164618"/>
                  <a:gd name="connsiteY3" fmla="*/ 140508 h 164581"/>
                  <a:gd name="connsiteX4" fmla="*/ 164618 w 164618"/>
                  <a:gd name="connsiteY4" fmla="*/ 82273 h 164581"/>
                  <a:gd name="connsiteX5" fmla="*/ 140539 w 164618"/>
                  <a:gd name="connsiteY5" fmla="*/ 24129 h 16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18" h="164581">
                    <a:moveTo>
                      <a:pt x="140539" y="24129"/>
                    </a:moveTo>
                    <a:cubicBezTo>
                      <a:pt x="108397" y="-8021"/>
                      <a:pt x="56299" y="-8047"/>
                      <a:pt x="24157" y="24074"/>
                    </a:cubicBezTo>
                    <a:cubicBezTo>
                      <a:pt x="-8022" y="56196"/>
                      <a:pt x="-8058" y="108299"/>
                      <a:pt x="24084" y="140449"/>
                    </a:cubicBezTo>
                    <a:cubicBezTo>
                      <a:pt x="56226" y="172603"/>
                      <a:pt x="108324" y="172629"/>
                      <a:pt x="140466" y="140508"/>
                    </a:cubicBezTo>
                    <a:cubicBezTo>
                      <a:pt x="155935" y="125067"/>
                      <a:pt x="164618" y="104119"/>
                      <a:pt x="164618" y="82273"/>
                    </a:cubicBezTo>
                    <a:cubicBezTo>
                      <a:pt x="164655" y="60460"/>
                      <a:pt x="155972" y="39533"/>
                      <a:pt x="140539" y="24129"/>
                    </a:cubicBezTo>
                    <a:close/>
                  </a:path>
                </a:pathLst>
              </a:custGeom>
              <a:solidFill>
                <a:srgbClr val="FFFFFF"/>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9" name="Freeform 18">
                <a:extLst>
                  <a:ext uri="{FF2B5EF4-FFF2-40B4-BE49-F238E27FC236}">
                    <a16:creationId xmlns:a16="http://schemas.microsoft.com/office/drawing/2014/main" id="{57DFA737-4E4B-9A5A-0C65-2DF06D85B1E9}"/>
                  </a:ext>
                </a:extLst>
              </p:cNvPr>
              <p:cNvSpPr/>
              <p:nvPr/>
            </p:nvSpPr>
            <p:spPr>
              <a:xfrm>
                <a:off x="6914168" y="4830486"/>
                <a:ext cx="346520" cy="346454"/>
              </a:xfrm>
              <a:custGeom>
                <a:avLst/>
                <a:gdLst>
                  <a:gd name="connsiteX0" fmla="*/ 173260 w 346520"/>
                  <a:gd name="connsiteY0" fmla="*/ 0 h 346454"/>
                  <a:gd name="connsiteX1" fmla="*/ 0 w 346520"/>
                  <a:gd name="connsiteY1" fmla="*/ 173224 h 346454"/>
                  <a:gd name="connsiteX2" fmla="*/ 173260 w 346520"/>
                  <a:gd name="connsiteY2" fmla="*/ 346454 h 346454"/>
                  <a:gd name="connsiteX3" fmla="*/ 346520 w 346520"/>
                  <a:gd name="connsiteY3" fmla="*/ 173231 h 346454"/>
                  <a:gd name="connsiteX4" fmla="*/ 295772 w 346520"/>
                  <a:gd name="connsiteY4" fmla="*/ 50739 h 346454"/>
                  <a:gd name="connsiteX5" fmla="*/ 173260 w 346520"/>
                  <a:gd name="connsiteY5" fmla="*/ 0 h 346454"/>
                  <a:gd name="connsiteX6" fmla="*/ 231415 w 346520"/>
                  <a:gd name="connsiteY6" fmla="*/ 231371 h 346454"/>
                  <a:gd name="connsiteX7" fmla="*/ 115033 w 346520"/>
                  <a:gd name="connsiteY7" fmla="*/ 231426 h 346454"/>
                  <a:gd name="connsiteX8" fmla="*/ 114960 w 346520"/>
                  <a:gd name="connsiteY8" fmla="*/ 115051 h 346454"/>
                  <a:gd name="connsiteX9" fmla="*/ 231342 w 346520"/>
                  <a:gd name="connsiteY9" fmla="*/ 114992 h 346454"/>
                  <a:gd name="connsiteX10" fmla="*/ 255494 w 346520"/>
                  <a:gd name="connsiteY10" fmla="*/ 173009 h 346454"/>
                  <a:gd name="connsiteX11" fmla="*/ 231415 w 346520"/>
                  <a:gd name="connsiteY11" fmla="*/ 231371 h 34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520" h="346454">
                    <a:moveTo>
                      <a:pt x="173260" y="0"/>
                    </a:moveTo>
                    <a:cubicBezTo>
                      <a:pt x="77564" y="-3"/>
                      <a:pt x="0" y="77553"/>
                      <a:pt x="0" y="173224"/>
                    </a:cubicBezTo>
                    <a:cubicBezTo>
                      <a:pt x="0" y="268894"/>
                      <a:pt x="77564" y="346451"/>
                      <a:pt x="173260" y="346454"/>
                    </a:cubicBezTo>
                    <a:cubicBezTo>
                      <a:pt x="268956" y="346458"/>
                      <a:pt x="346520" y="268902"/>
                      <a:pt x="346520" y="173231"/>
                    </a:cubicBezTo>
                    <a:cubicBezTo>
                      <a:pt x="346520" y="127289"/>
                      <a:pt x="328278" y="83225"/>
                      <a:pt x="295772" y="50739"/>
                    </a:cubicBezTo>
                    <a:cubicBezTo>
                      <a:pt x="263302" y="18213"/>
                      <a:pt x="219229" y="-47"/>
                      <a:pt x="173260" y="0"/>
                    </a:cubicBezTo>
                    <a:close/>
                    <a:moveTo>
                      <a:pt x="231415" y="231371"/>
                    </a:moveTo>
                    <a:cubicBezTo>
                      <a:pt x="199273" y="263521"/>
                      <a:pt x="147174" y="263547"/>
                      <a:pt x="115033" y="231426"/>
                    </a:cubicBezTo>
                    <a:cubicBezTo>
                      <a:pt x="82854" y="199304"/>
                      <a:pt x="82817" y="147201"/>
                      <a:pt x="114960" y="115051"/>
                    </a:cubicBezTo>
                    <a:cubicBezTo>
                      <a:pt x="147101" y="82897"/>
                      <a:pt x="199200" y="82871"/>
                      <a:pt x="231342" y="114992"/>
                    </a:cubicBezTo>
                    <a:cubicBezTo>
                      <a:pt x="246774" y="130378"/>
                      <a:pt x="255458" y="151239"/>
                      <a:pt x="255494" y="173009"/>
                    </a:cubicBezTo>
                    <a:cubicBezTo>
                      <a:pt x="255603" y="194898"/>
                      <a:pt x="246920" y="215919"/>
                      <a:pt x="231415" y="231371"/>
                    </a:cubicBezTo>
                    <a:close/>
                  </a:path>
                </a:pathLst>
              </a:custGeom>
              <a:solidFill>
                <a:schemeClr val="accent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0" name="Freeform 19">
                <a:extLst>
                  <a:ext uri="{FF2B5EF4-FFF2-40B4-BE49-F238E27FC236}">
                    <a16:creationId xmlns:a16="http://schemas.microsoft.com/office/drawing/2014/main" id="{5D1A233E-6C66-DF9B-3BC6-564F4FED7D6B}"/>
                  </a:ext>
                </a:extLst>
              </p:cNvPr>
              <p:cNvSpPr/>
              <p:nvPr/>
            </p:nvSpPr>
            <p:spPr>
              <a:xfrm>
                <a:off x="6204126" y="5829871"/>
                <a:ext cx="937297" cy="406640"/>
              </a:xfrm>
              <a:custGeom>
                <a:avLst/>
                <a:gdLst>
                  <a:gd name="connsiteX0" fmla="*/ 937298 w 937297"/>
                  <a:gd name="connsiteY0" fmla="*/ 406203 h 406640"/>
                  <a:gd name="connsiteX1" fmla="*/ 935911 w 937297"/>
                  <a:gd name="connsiteY1" fmla="*/ 0 h 406640"/>
                  <a:gd name="connsiteX2" fmla="*/ 0 w 937297"/>
                  <a:gd name="connsiteY2" fmla="*/ 0 h 406640"/>
                  <a:gd name="connsiteX3" fmla="*/ 0 w 937297"/>
                  <a:gd name="connsiteY3" fmla="*/ 109211 h 406640"/>
                  <a:gd name="connsiteX4" fmla="*/ 827081 w 937297"/>
                  <a:gd name="connsiteY4" fmla="*/ 109211 h 406640"/>
                  <a:gd name="connsiteX5" fmla="*/ 828102 w 937297"/>
                  <a:gd name="connsiteY5" fmla="*/ 406640 h 406640"/>
                  <a:gd name="connsiteX6" fmla="*/ 937298 w 937297"/>
                  <a:gd name="connsiteY6" fmla="*/ 406203 h 4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297" h="406640">
                    <a:moveTo>
                      <a:pt x="937298" y="406203"/>
                    </a:moveTo>
                    <a:lnTo>
                      <a:pt x="935911" y="0"/>
                    </a:lnTo>
                    <a:lnTo>
                      <a:pt x="0" y="0"/>
                    </a:lnTo>
                    <a:lnTo>
                      <a:pt x="0" y="109211"/>
                    </a:lnTo>
                    <a:lnTo>
                      <a:pt x="827081" y="109211"/>
                    </a:lnTo>
                    <a:lnTo>
                      <a:pt x="828102" y="406640"/>
                    </a:lnTo>
                    <a:cubicBezTo>
                      <a:pt x="863491" y="394585"/>
                      <a:pt x="901835" y="394432"/>
                      <a:pt x="937298" y="406203"/>
                    </a:cubicBezTo>
                    <a:close/>
                  </a:path>
                </a:pathLst>
              </a:custGeom>
              <a:solidFill>
                <a:srgbClr val="3A6B7D"/>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1" name="Freeform 20">
                <a:extLst>
                  <a:ext uri="{FF2B5EF4-FFF2-40B4-BE49-F238E27FC236}">
                    <a16:creationId xmlns:a16="http://schemas.microsoft.com/office/drawing/2014/main" id="{B3A093A1-FA53-609E-69CC-21EBA2387F23}"/>
                  </a:ext>
                </a:extLst>
              </p:cNvPr>
              <p:cNvSpPr/>
              <p:nvPr/>
            </p:nvSpPr>
            <p:spPr>
              <a:xfrm>
                <a:off x="7005303" y="6318327"/>
                <a:ext cx="164540" cy="164510"/>
              </a:xfrm>
              <a:custGeom>
                <a:avLst/>
                <a:gdLst>
                  <a:gd name="connsiteX0" fmla="*/ 82088 w 164540"/>
                  <a:gd name="connsiteY0" fmla="*/ 1 h 164510"/>
                  <a:gd name="connsiteX1" fmla="*/ 0 w 164540"/>
                  <a:gd name="connsiteY1" fmla="*/ 82438 h 164510"/>
                  <a:gd name="connsiteX2" fmla="*/ 82453 w 164540"/>
                  <a:gd name="connsiteY2" fmla="*/ 164510 h 164510"/>
                  <a:gd name="connsiteX3" fmla="*/ 164541 w 164540"/>
                  <a:gd name="connsiteY3" fmla="*/ 82073 h 164510"/>
                  <a:gd name="connsiteX4" fmla="*/ 140462 w 164540"/>
                  <a:gd name="connsiteY4" fmla="*/ 24112 h 164510"/>
                  <a:gd name="connsiteX5" fmla="*/ 82088 w 164540"/>
                  <a:gd name="connsiteY5" fmla="*/ 1 h 16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40" h="164510">
                    <a:moveTo>
                      <a:pt x="82088" y="1"/>
                    </a:moveTo>
                    <a:cubicBezTo>
                      <a:pt x="36666" y="111"/>
                      <a:pt x="-109" y="37025"/>
                      <a:pt x="0" y="82438"/>
                    </a:cubicBezTo>
                    <a:cubicBezTo>
                      <a:pt x="110" y="127851"/>
                      <a:pt x="36995" y="164620"/>
                      <a:pt x="82453" y="164510"/>
                    </a:cubicBezTo>
                    <a:cubicBezTo>
                      <a:pt x="127875" y="164401"/>
                      <a:pt x="164650" y="127487"/>
                      <a:pt x="164541" y="82073"/>
                    </a:cubicBezTo>
                    <a:cubicBezTo>
                      <a:pt x="164504" y="60333"/>
                      <a:pt x="155821" y="39505"/>
                      <a:pt x="140462" y="24112"/>
                    </a:cubicBezTo>
                    <a:cubicBezTo>
                      <a:pt x="125029" y="8573"/>
                      <a:pt x="103978" y="-108"/>
                      <a:pt x="82088" y="1"/>
                    </a:cubicBezTo>
                    <a:close/>
                  </a:path>
                </a:pathLst>
              </a:custGeom>
              <a:solidFill>
                <a:srgbClr val="FFFFFF"/>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2" name="Freeform 21">
                <a:extLst>
                  <a:ext uri="{FF2B5EF4-FFF2-40B4-BE49-F238E27FC236}">
                    <a16:creationId xmlns:a16="http://schemas.microsoft.com/office/drawing/2014/main" id="{7C077808-2040-D981-1568-684AED872CA4}"/>
                  </a:ext>
                </a:extLst>
              </p:cNvPr>
              <p:cNvSpPr/>
              <p:nvPr/>
            </p:nvSpPr>
            <p:spPr>
              <a:xfrm>
                <a:off x="6914806" y="6227514"/>
                <a:ext cx="345982" cy="345963"/>
              </a:xfrm>
              <a:custGeom>
                <a:avLst/>
                <a:gdLst>
                  <a:gd name="connsiteX0" fmla="*/ 226617 w 345982"/>
                  <a:gd name="connsiteY0" fmla="*/ 8560 h 345963"/>
                  <a:gd name="connsiteX1" fmla="*/ 8555 w 345982"/>
                  <a:gd name="connsiteY1" fmla="*/ 119375 h 345963"/>
                  <a:gd name="connsiteX2" fmla="*/ 119429 w 345982"/>
                  <a:gd name="connsiteY2" fmla="*/ 337396 h 345963"/>
                  <a:gd name="connsiteX3" fmla="*/ 337454 w 345982"/>
                  <a:gd name="connsiteY3" fmla="*/ 226580 h 345963"/>
                  <a:gd name="connsiteX4" fmla="*/ 295133 w 345982"/>
                  <a:gd name="connsiteY4" fmla="*/ 50508 h 345963"/>
                  <a:gd name="connsiteX5" fmla="*/ 226617 w 345982"/>
                  <a:gd name="connsiteY5" fmla="*/ 8560 h 345963"/>
                  <a:gd name="connsiteX6" fmla="*/ 230776 w 345982"/>
                  <a:gd name="connsiteY6" fmla="*/ 231067 h 345963"/>
                  <a:gd name="connsiteX7" fmla="*/ 114431 w 345982"/>
                  <a:gd name="connsiteY7" fmla="*/ 231103 h 345963"/>
                  <a:gd name="connsiteX8" fmla="*/ 114394 w 345982"/>
                  <a:gd name="connsiteY8" fmla="*/ 114779 h 345963"/>
                  <a:gd name="connsiteX9" fmla="*/ 230740 w 345982"/>
                  <a:gd name="connsiteY9" fmla="*/ 114743 h 345963"/>
                  <a:gd name="connsiteX10" fmla="*/ 254856 w 345982"/>
                  <a:gd name="connsiteY10" fmla="*/ 172923 h 345963"/>
                  <a:gd name="connsiteX11" fmla="*/ 230776 w 345982"/>
                  <a:gd name="connsiteY11" fmla="*/ 231213 h 34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982" h="345963">
                    <a:moveTo>
                      <a:pt x="226617" y="8560"/>
                    </a:moveTo>
                    <a:cubicBezTo>
                      <a:pt x="135810" y="-21037"/>
                      <a:pt x="38180" y="28585"/>
                      <a:pt x="8555" y="119375"/>
                    </a:cubicBezTo>
                    <a:cubicBezTo>
                      <a:pt x="-21033" y="210202"/>
                      <a:pt x="28585" y="307813"/>
                      <a:pt x="119429" y="337396"/>
                    </a:cubicBezTo>
                    <a:cubicBezTo>
                      <a:pt x="210236" y="367015"/>
                      <a:pt x="307866" y="317370"/>
                      <a:pt x="337454" y="226580"/>
                    </a:cubicBezTo>
                    <a:cubicBezTo>
                      <a:pt x="357666" y="164606"/>
                      <a:pt x="341321" y="96541"/>
                      <a:pt x="295133" y="50508"/>
                    </a:cubicBezTo>
                    <a:cubicBezTo>
                      <a:pt x="275907" y="31350"/>
                      <a:pt x="252448" y="16978"/>
                      <a:pt x="226617" y="8560"/>
                    </a:cubicBezTo>
                    <a:close/>
                    <a:moveTo>
                      <a:pt x="230776" y="231067"/>
                    </a:moveTo>
                    <a:cubicBezTo>
                      <a:pt x="198671" y="263203"/>
                      <a:pt x="146572" y="263203"/>
                      <a:pt x="114431" y="231103"/>
                    </a:cubicBezTo>
                    <a:cubicBezTo>
                      <a:pt x="82288" y="199004"/>
                      <a:pt x="82288" y="146915"/>
                      <a:pt x="114394" y="114779"/>
                    </a:cubicBezTo>
                    <a:cubicBezTo>
                      <a:pt x="146499" y="82644"/>
                      <a:pt x="198598" y="82644"/>
                      <a:pt x="230740" y="114743"/>
                    </a:cubicBezTo>
                    <a:cubicBezTo>
                      <a:pt x="246173" y="130173"/>
                      <a:pt x="254856" y="151110"/>
                      <a:pt x="254856" y="172923"/>
                    </a:cubicBezTo>
                    <a:cubicBezTo>
                      <a:pt x="254965" y="194809"/>
                      <a:pt x="246282" y="215783"/>
                      <a:pt x="230776" y="231213"/>
                    </a:cubicBezTo>
                    <a:close/>
                  </a:path>
                </a:pathLst>
              </a:custGeom>
              <a:solidFill>
                <a:schemeClr val="accent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3" name="Freeform 22">
                <a:extLst>
                  <a:ext uri="{FF2B5EF4-FFF2-40B4-BE49-F238E27FC236}">
                    <a16:creationId xmlns:a16="http://schemas.microsoft.com/office/drawing/2014/main" id="{F08F10D4-3100-B0BF-E3BB-43EFC8E59E9A}"/>
                  </a:ext>
                </a:extLst>
              </p:cNvPr>
              <p:cNvSpPr/>
              <p:nvPr/>
            </p:nvSpPr>
            <p:spPr>
              <a:xfrm>
                <a:off x="2255189" y="5341815"/>
                <a:ext cx="2840422" cy="1515563"/>
              </a:xfrm>
              <a:custGeom>
                <a:avLst/>
                <a:gdLst>
                  <a:gd name="connsiteX0" fmla="*/ 2840423 w 2840422"/>
                  <a:gd name="connsiteY0" fmla="*/ 592014 h 1515563"/>
                  <a:gd name="connsiteX1" fmla="*/ 1926329 w 2840422"/>
                  <a:gd name="connsiteY1" fmla="*/ 672445 h 1515563"/>
                  <a:gd name="connsiteX2" fmla="*/ 0 w 2840422"/>
                  <a:gd name="connsiteY2" fmla="*/ 0 h 1515563"/>
                  <a:gd name="connsiteX3" fmla="*/ 0 w 2840422"/>
                  <a:gd name="connsiteY3" fmla="*/ 843192 h 1515563"/>
                  <a:gd name="connsiteX4" fmla="*/ 1926329 w 2840422"/>
                  <a:gd name="connsiteY4" fmla="*/ 1515564 h 1515563"/>
                  <a:gd name="connsiteX5" fmla="*/ 1932932 w 2840422"/>
                  <a:gd name="connsiteY5" fmla="*/ 1515564 h 1515563"/>
                  <a:gd name="connsiteX6" fmla="*/ 2840423 w 2840422"/>
                  <a:gd name="connsiteY6" fmla="*/ 592014 h 1515563"/>
                  <a:gd name="connsiteX7" fmla="*/ 150640 w 2840422"/>
                  <a:gd name="connsiteY7" fmla="*/ 909360 h 1515563"/>
                  <a:gd name="connsiteX8" fmla="*/ 98505 w 2840422"/>
                  <a:gd name="connsiteY8" fmla="*/ 850998 h 1515563"/>
                  <a:gd name="connsiteX9" fmla="*/ 150640 w 2840422"/>
                  <a:gd name="connsiteY9" fmla="*/ 792635 h 1515563"/>
                  <a:gd name="connsiteX10" fmla="*/ 202812 w 2840422"/>
                  <a:gd name="connsiteY10" fmla="*/ 850998 h 1515563"/>
                  <a:gd name="connsiteX11" fmla="*/ 150640 w 2840422"/>
                  <a:gd name="connsiteY11" fmla="*/ 909287 h 1515563"/>
                  <a:gd name="connsiteX12" fmla="*/ 314196 w 2840422"/>
                  <a:gd name="connsiteY12" fmla="*/ 1016856 h 1515563"/>
                  <a:gd name="connsiteX13" fmla="*/ 262061 w 2840422"/>
                  <a:gd name="connsiteY13" fmla="*/ 958494 h 1515563"/>
                  <a:gd name="connsiteX14" fmla="*/ 314196 w 2840422"/>
                  <a:gd name="connsiteY14" fmla="*/ 900132 h 1515563"/>
                  <a:gd name="connsiteX15" fmla="*/ 366331 w 2840422"/>
                  <a:gd name="connsiteY15" fmla="*/ 958494 h 1515563"/>
                  <a:gd name="connsiteX16" fmla="*/ 314196 w 2840422"/>
                  <a:gd name="connsiteY16" fmla="*/ 1016784 h 1515563"/>
                  <a:gd name="connsiteX17" fmla="*/ 518503 w 2840422"/>
                  <a:gd name="connsiteY17" fmla="*/ 1108339 h 1515563"/>
                  <a:gd name="connsiteX18" fmla="*/ 466368 w 2840422"/>
                  <a:gd name="connsiteY18" fmla="*/ 1049977 h 1515563"/>
                  <a:gd name="connsiteX19" fmla="*/ 518503 w 2840422"/>
                  <a:gd name="connsiteY19" fmla="*/ 991615 h 1515563"/>
                  <a:gd name="connsiteX20" fmla="*/ 570675 w 2840422"/>
                  <a:gd name="connsiteY20" fmla="*/ 1049977 h 1515563"/>
                  <a:gd name="connsiteX21" fmla="*/ 518357 w 2840422"/>
                  <a:gd name="connsiteY21" fmla="*/ 1108267 h 151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0422" h="1515563">
                    <a:moveTo>
                      <a:pt x="2840423" y="592014"/>
                    </a:moveTo>
                    <a:cubicBezTo>
                      <a:pt x="2568438" y="643337"/>
                      <a:pt x="2257198" y="672445"/>
                      <a:pt x="1926329" y="672445"/>
                    </a:cubicBezTo>
                    <a:cubicBezTo>
                      <a:pt x="862652" y="672445"/>
                      <a:pt x="0" y="371368"/>
                      <a:pt x="0" y="0"/>
                    </a:cubicBezTo>
                    <a:lnTo>
                      <a:pt x="0" y="843192"/>
                    </a:lnTo>
                    <a:cubicBezTo>
                      <a:pt x="0" y="1214487"/>
                      <a:pt x="862506" y="1515564"/>
                      <a:pt x="1926329" y="1515564"/>
                    </a:cubicBezTo>
                    <a:lnTo>
                      <a:pt x="1932932" y="1515564"/>
                    </a:lnTo>
                    <a:cubicBezTo>
                      <a:pt x="2303057" y="1285579"/>
                      <a:pt x="2600726" y="960354"/>
                      <a:pt x="2840423" y="592014"/>
                    </a:cubicBezTo>
                    <a:close/>
                    <a:moveTo>
                      <a:pt x="150640" y="909360"/>
                    </a:moveTo>
                    <a:cubicBezTo>
                      <a:pt x="121855" y="909360"/>
                      <a:pt x="98505" y="883243"/>
                      <a:pt x="98505" y="850998"/>
                    </a:cubicBezTo>
                    <a:cubicBezTo>
                      <a:pt x="98505" y="818752"/>
                      <a:pt x="121855" y="792635"/>
                      <a:pt x="150640" y="792635"/>
                    </a:cubicBezTo>
                    <a:cubicBezTo>
                      <a:pt x="179426" y="792635"/>
                      <a:pt x="202812" y="818752"/>
                      <a:pt x="202812" y="850998"/>
                    </a:cubicBezTo>
                    <a:cubicBezTo>
                      <a:pt x="202812" y="883243"/>
                      <a:pt x="179462" y="909287"/>
                      <a:pt x="150640" y="909287"/>
                    </a:cubicBezTo>
                    <a:close/>
                    <a:moveTo>
                      <a:pt x="314196" y="1016856"/>
                    </a:moveTo>
                    <a:cubicBezTo>
                      <a:pt x="285410" y="1016856"/>
                      <a:pt x="262061" y="990703"/>
                      <a:pt x="262061" y="958494"/>
                    </a:cubicBezTo>
                    <a:cubicBezTo>
                      <a:pt x="262061" y="926285"/>
                      <a:pt x="285410" y="900132"/>
                      <a:pt x="314196" y="900132"/>
                    </a:cubicBezTo>
                    <a:cubicBezTo>
                      <a:pt x="342981" y="900132"/>
                      <a:pt x="366331" y="926249"/>
                      <a:pt x="366331" y="958494"/>
                    </a:cubicBezTo>
                    <a:cubicBezTo>
                      <a:pt x="366331" y="990739"/>
                      <a:pt x="342945" y="1016784"/>
                      <a:pt x="314196" y="1016784"/>
                    </a:cubicBezTo>
                    <a:close/>
                    <a:moveTo>
                      <a:pt x="518503" y="1108339"/>
                    </a:moveTo>
                    <a:cubicBezTo>
                      <a:pt x="489718" y="1108339"/>
                      <a:pt x="466368" y="1082186"/>
                      <a:pt x="466368" y="1049977"/>
                    </a:cubicBezTo>
                    <a:cubicBezTo>
                      <a:pt x="466368" y="1017768"/>
                      <a:pt x="489718" y="991615"/>
                      <a:pt x="518503" y="991615"/>
                    </a:cubicBezTo>
                    <a:cubicBezTo>
                      <a:pt x="547289" y="991615"/>
                      <a:pt x="570675" y="1017696"/>
                      <a:pt x="570675" y="1049977"/>
                    </a:cubicBezTo>
                    <a:cubicBezTo>
                      <a:pt x="570675" y="1082259"/>
                      <a:pt x="547252" y="1108267"/>
                      <a:pt x="518357" y="1108267"/>
                    </a:cubicBezTo>
                    <a:close/>
                  </a:path>
                </a:pathLst>
              </a:custGeom>
              <a:solidFill>
                <a:schemeClr val="accent1">
                  <a:lumMod val="40000"/>
                  <a:lumOff val="6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4" name="Freeform 23">
                <a:extLst>
                  <a:ext uri="{FF2B5EF4-FFF2-40B4-BE49-F238E27FC236}">
                    <a16:creationId xmlns:a16="http://schemas.microsoft.com/office/drawing/2014/main" id="{057F440B-43F8-7AB1-B2F6-5CBEF35EF8C8}"/>
                  </a:ext>
                </a:extLst>
              </p:cNvPr>
              <p:cNvSpPr/>
              <p:nvPr/>
            </p:nvSpPr>
            <p:spPr>
              <a:xfrm>
                <a:off x="2255189" y="5258137"/>
                <a:ext cx="2958082" cy="756122"/>
              </a:xfrm>
              <a:custGeom>
                <a:avLst/>
                <a:gdLst>
                  <a:gd name="connsiteX0" fmla="*/ 1926329 w 2958082"/>
                  <a:gd name="connsiteY0" fmla="*/ 756122 h 756122"/>
                  <a:gd name="connsiteX1" fmla="*/ 2840569 w 2958082"/>
                  <a:gd name="connsiteY1" fmla="*/ 675691 h 756122"/>
                  <a:gd name="connsiteX2" fmla="*/ 2958082 w 2958082"/>
                  <a:gd name="connsiteY2" fmla="*/ 484153 h 756122"/>
                  <a:gd name="connsiteX3" fmla="*/ 2327501 w 2958082"/>
                  <a:gd name="connsiteY3" fmla="*/ 573885 h 756122"/>
                  <a:gd name="connsiteX4" fmla="*/ 2326005 w 2958082"/>
                  <a:gd name="connsiteY4" fmla="*/ 574141 h 756122"/>
                  <a:gd name="connsiteX5" fmla="*/ 2315571 w 2958082"/>
                  <a:gd name="connsiteY5" fmla="*/ 574834 h 756122"/>
                  <a:gd name="connsiteX6" fmla="*/ 1926329 w 2958082"/>
                  <a:gd name="connsiteY6" fmla="*/ 593291 h 756122"/>
                  <a:gd name="connsiteX7" fmla="*/ 1537086 w 2958082"/>
                  <a:gd name="connsiteY7" fmla="*/ 574834 h 756122"/>
                  <a:gd name="connsiteX8" fmla="*/ 1526615 w 2958082"/>
                  <a:gd name="connsiteY8" fmla="*/ 574141 h 756122"/>
                  <a:gd name="connsiteX9" fmla="*/ 1525120 w 2958082"/>
                  <a:gd name="connsiteY9" fmla="*/ 573885 h 756122"/>
                  <a:gd name="connsiteX10" fmla="*/ 60307 w 2958082"/>
                  <a:gd name="connsiteY10" fmla="*/ 83677 h 756122"/>
                  <a:gd name="connsiteX11" fmla="*/ 15141 w 2958082"/>
                  <a:gd name="connsiteY11" fmla="*/ 0 h 756122"/>
                  <a:gd name="connsiteX12" fmla="*/ 0 w 2958082"/>
                  <a:gd name="connsiteY12" fmla="*/ 83677 h 756122"/>
                  <a:gd name="connsiteX13" fmla="*/ 1926329 w 2958082"/>
                  <a:gd name="connsiteY13" fmla="*/ 756122 h 75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8082" h="756122">
                    <a:moveTo>
                      <a:pt x="1926329" y="756122"/>
                    </a:moveTo>
                    <a:cubicBezTo>
                      <a:pt x="2257343" y="756122"/>
                      <a:pt x="2568438" y="726941"/>
                      <a:pt x="2840569" y="675691"/>
                    </a:cubicBezTo>
                    <a:cubicBezTo>
                      <a:pt x="2881539" y="613123"/>
                      <a:pt x="2920723" y="549275"/>
                      <a:pt x="2958082" y="484153"/>
                    </a:cubicBezTo>
                    <a:cubicBezTo>
                      <a:pt x="2767930" y="526393"/>
                      <a:pt x="2555195" y="557106"/>
                      <a:pt x="2327501" y="573885"/>
                    </a:cubicBezTo>
                    <a:lnTo>
                      <a:pt x="2326005" y="574141"/>
                    </a:lnTo>
                    <a:cubicBezTo>
                      <a:pt x="2322576" y="574433"/>
                      <a:pt x="2319037" y="574578"/>
                      <a:pt x="2315571" y="574834"/>
                    </a:cubicBezTo>
                    <a:cubicBezTo>
                      <a:pt x="2191527" y="586798"/>
                      <a:pt x="2061172" y="593291"/>
                      <a:pt x="1926329" y="593291"/>
                    </a:cubicBezTo>
                    <a:cubicBezTo>
                      <a:pt x="1791486" y="593291"/>
                      <a:pt x="1661057" y="586798"/>
                      <a:pt x="1537086" y="574834"/>
                    </a:cubicBezTo>
                    <a:cubicBezTo>
                      <a:pt x="1533620" y="574578"/>
                      <a:pt x="1530081" y="574433"/>
                      <a:pt x="1526615" y="574141"/>
                    </a:cubicBezTo>
                    <a:lnTo>
                      <a:pt x="1525120" y="573885"/>
                    </a:lnTo>
                    <a:cubicBezTo>
                      <a:pt x="810043" y="521177"/>
                      <a:pt x="240901" y="329492"/>
                      <a:pt x="60307" y="83677"/>
                    </a:cubicBezTo>
                    <a:cubicBezTo>
                      <a:pt x="41212" y="58162"/>
                      <a:pt x="25994" y="29965"/>
                      <a:pt x="15141" y="0"/>
                    </a:cubicBezTo>
                    <a:cubicBezTo>
                      <a:pt x="5286" y="26807"/>
                      <a:pt x="164" y="55120"/>
                      <a:pt x="0" y="83677"/>
                    </a:cubicBezTo>
                    <a:cubicBezTo>
                      <a:pt x="0" y="455045"/>
                      <a:pt x="862506" y="756122"/>
                      <a:pt x="1926329" y="756122"/>
                    </a:cubicBezTo>
                    <a:close/>
                  </a:path>
                </a:pathLst>
              </a:custGeom>
              <a:solidFill>
                <a:srgbClr val="3F535C"/>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5" name="Freeform 24">
                <a:extLst>
                  <a:ext uri="{FF2B5EF4-FFF2-40B4-BE49-F238E27FC236}">
                    <a16:creationId xmlns:a16="http://schemas.microsoft.com/office/drawing/2014/main" id="{9F1DC205-BC45-F8AA-5908-0B347BF35E85}"/>
                  </a:ext>
                </a:extLst>
              </p:cNvPr>
              <p:cNvSpPr/>
              <p:nvPr/>
            </p:nvSpPr>
            <p:spPr>
              <a:xfrm>
                <a:off x="3792129" y="5833008"/>
                <a:ext cx="778484" cy="18457"/>
              </a:xfrm>
              <a:custGeom>
                <a:avLst/>
                <a:gdLst>
                  <a:gd name="connsiteX0" fmla="*/ 0 w 778484"/>
                  <a:gd name="connsiteY0" fmla="*/ 0 h 18457"/>
                  <a:gd name="connsiteX1" fmla="*/ 389242 w 778484"/>
                  <a:gd name="connsiteY1" fmla="*/ 18457 h 18457"/>
                  <a:gd name="connsiteX2" fmla="*/ 778485 w 778484"/>
                  <a:gd name="connsiteY2" fmla="*/ 0 h 18457"/>
                  <a:gd name="connsiteX3" fmla="*/ 389242 w 778484"/>
                  <a:gd name="connsiteY3" fmla="*/ 13861 h 18457"/>
                  <a:gd name="connsiteX4" fmla="*/ 0 w 778484"/>
                  <a:gd name="connsiteY4" fmla="*/ 0 h 1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484" h="18457">
                    <a:moveTo>
                      <a:pt x="0" y="0"/>
                    </a:moveTo>
                    <a:cubicBezTo>
                      <a:pt x="124044" y="11964"/>
                      <a:pt x="254399" y="18457"/>
                      <a:pt x="389242" y="18457"/>
                    </a:cubicBezTo>
                    <a:cubicBezTo>
                      <a:pt x="524085" y="18457"/>
                      <a:pt x="654514" y="11964"/>
                      <a:pt x="778485" y="0"/>
                    </a:cubicBezTo>
                    <a:cubicBezTo>
                      <a:pt x="652872" y="9119"/>
                      <a:pt x="522699" y="13861"/>
                      <a:pt x="389242" y="13861"/>
                    </a:cubicBezTo>
                    <a:cubicBezTo>
                      <a:pt x="255786" y="13861"/>
                      <a:pt x="125576" y="9083"/>
                      <a:pt x="0" y="0"/>
                    </a:cubicBezTo>
                    <a:close/>
                  </a:path>
                </a:pathLst>
              </a:custGeom>
              <a:solidFill>
                <a:srgbClr val="83A7B7"/>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6" name="Freeform 25">
                <a:extLst>
                  <a:ext uri="{FF2B5EF4-FFF2-40B4-BE49-F238E27FC236}">
                    <a16:creationId xmlns:a16="http://schemas.microsoft.com/office/drawing/2014/main" id="{01D8FE13-A840-CC0E-7550-4653A3E32648}"/>
                  </a:ext>
                </a:extLst>
              </p:cNvPr>
              <p:cNvSpPr/>
              <p:nvPr/>
            </p:nvSpPr>
            <p:spPr>
              <a:xfrm>
                <a:off x="2255189" y="5067000"/>
                <a:ext cx="3026816" cy="779831"/>
              </a:xfrm>
              <a:custGeom>
                <a:avLst/>
                <a:gdLst>
                  <a:gd name="connsiteX0" fmla="*/ 1525010 w 3026816"/>
                  <a:gd name="connsiteY0" fmla="*/ 765022 h 779831"/>
                  <a:gd name="connsiteX1" fmla="*/ 1526506 w 3026816"/>
                  <a:gd name="connsiteY1" fmla="*/ 765278 h 779831"/>
                  <a:gd name="connsiteX2" fmla="*/ 1536977 w 3026816"/>
                  <a:gd name="connsiteY2" fmla="*/ 765971 h 779831"/>
                  <a:gd name="connsiteX3" fmla="*/ 1926219 w 3026816"/>
                  <a:gd name="connsiteY3" fmla="*/ 779832 h 779831"/>
                  <a:gd name="connsiteX4" fmla="*/ 2315462 w 3026816"/>
                  <a:gd name="connsiteY4" fmla="*/ 765971 h 779831"/>
                  <a:gd name="connsiteX5" fmla="*/ 2325896 w 3026816"/>
                  <a:gd name="connsiteY5" fmla="*/ 765278 h 779831"/>
                  <a:gd name="connsiteX6" fmla="*/ 2327392 w 3026816"/>
                  <a:gd name="connsiteY6" fmla="*/ 765022 h 779831"/>
                  <a:gd name="connsiteX7" fmla="*/ 2957973 w 3026816"/>
                  <a:gd name="connsiteY7" fmla="*/ 675290 h 779831"/>
                  <a:gd name="connsiteX8" fmla="*/ 2986685 w 3026816"/>
                  <a:gd name="connsiteY8" fmla="*/ 625025 h 779831"/>
                  <a:gd name="connsiteX9" fmla="*/ 3026817 w 3026816"/>
                  <a:gd name="connsiteY9" fmla="*/ 551781 h 779831"/>
                  <a:gd name="connsiteX10" fmla="*/ 1926073 w 3026816"/>
                  <a:gd name="connsiteY10" fmla="*/ 672153 h 779831"/>
                  <a:gd name="connsiteX11" fmla="*/ 598074 w 3026816"/>
                  <a:gd name="connsiteY11" fmla="*/ 486597 h 779831"/>
                  <a:gd name="connsiteX12" fmla="*/ 168189 w 3026816"/>
                  <a:gd name="connsiteY12" fmla="*/ 274705 h 779831"/>
                  <a:gd name="connsiteX13" fmla="*/ 40497 w 3026816"/>
                  <a:gd name="connsiteY13" fmla="*/ 137225 h 779831"/>
                  <a:gd name="connsiteX14" fmla="*/ 0 w 3026816"/>
                  <a:gd name="connsiteY14" fmla="*/ 0 h 779831"/>
                  <a:gd name="connsiteX15" fmla="*/ 0 w 3026816"/>
                  <a:gd name="connsiteY15" fmla="*/ 107606 h 779831"/>
                  <a:gd name="connsiteX16" fmla="*/ 14995 w 3026816"/>
                  <a:gd name="connsiteY16" fmla="*/ 191320 h 779831"/>
                  <a:gd name="connsiteX17" fmla="*/ 60161 w 3026816"/>
                  <a:gd name="connsiteY17" fmla="*/ 274997 h 779831"/>
                  <a:gd name="connsiteX18" fmla="*/ 1525010 w 3026816"/>
                  <a:gd name="connsiteY18" fmla="*/ 765022 h 77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6816" h="779831">
                    <a:moveTo>
                      <a:pt x="1525010" y="765022"/>
                    </a:moveTo>
                    <a:lnTo>
                      <a:pt x="1526506" y="765278"/>
                    </a:lnTo>
                    <a:cubicBezTo>
                      <a:pt x="1530154" y="765570"/>
                      <a:pt x="1533511" y="765716"/>
                      <a:pt x="1536977" y="765971"/>
                    </a:cubicBezTo>
                    <a:cubicBezTo>
                      <a:pt x="1662553" y="775090"/>
                      <a:pt x="1792726" y="779832"/>
                      <a:pt x="1926219" y="779832"/>
                    </a:cubicBezTo>
                    <a:cubicBezTo>
                      <a:pt x="2059712" y="779832"/>
                      <a:pt x="2189849" y="775090"/>
                      <a:pt x="2315462" y="765971"/>
                    </a:cubicBezTo>
                    <a:cubicBezTo>
                      <a:pt x="2319110" y="765716"/>
                      <a:pt x="2322467" y="765570"/>
                      <a:pt x="2325896" y="765278"/>
                    </a:cubicBezTo>
                    <a:lnTo>
                      <a:pt x="2327392" y="765022"/>
                    </a:lnTo>
                    <a:cubicBezTo>
                      <a:pt x="2555085" y="748316"/>
                      <a:pt x="2767821" y="717603"/>
                      <a:pt x="2957973" y="675290"/>
                    </a:cubicBezTo>
                    <a:cubicBezTo>
                      <a:pt x="2967713" y="658511"/>
                      <a:pt x="2977273" y="641757"/>
                      <a:pt x="2986685" y="625025"/>
                    </a:cubicBezTo>
                    <a:cubicBezTo>
                      <a:pt x="3000439" y="600623"/>
                      <a:pt x="3013683" y="576184"/>
                      <a:pt x="3026817" y="551781"/>
                    </a:cubicBezTo>
                    <a:cubicBezTo>
                      <a:pt x="2714664" y="627798"/>
                      <a:pt x="2335345" y="672153"/>
                      <a:pt x="1926073" y="672153"/>
                    </a:cubicBezTo>
                    <a:cubicBezTo>
                      <a:pt x="1411291" y="672153"/>
                      <a:pt x="943609" y="601608"/>
                      <a:pt x="598074" y="486597"/>
                    </a:cubicBezTo>
                    <a:cubicBezTo>
                      <a:pt x="418247" y="427031"/>
                      <a:pt x="271255" y="355282"/>
                      <a:pt x="168189" y="274705"/>
                    </a:cubicBezTo>
                    <a:cubicBezTo>
                      <a:pt x="112004" y="231371"/>
                      <a:pt x="68844" y="185264"/>
                      <a:pt x="40497" y="137225"/>
                    </a:cubicBezTo>
                    <a:cubicBezTo>
                      <a:pt x="14010" y="92869"/>
                      <a:pt x="0" y="47018"/>
                      <a:pt x="0" y="0"/>
                    </a:cubicBezTo>
                    <a:lnTo>
                      <a:pt x="0" y="107606"/>
                    </a:lnTo>
                    <a:cubicBezTo>
                      <a:pt x="117" y="136167"/>
                      <a:pt x="5188" y="164491"/>
                      <a:pt x="14995" y="191320"/>
                    </a:cubicBezTo>
                    <a:cubicBezTo>
                      <a:pt x="25849" y="221285"/>
                      <a:pt x="41066" y="249481"/>
                      <a:pt x="60161" y="274997"/>
                    </a:cubicBezTo>
                    <a:cubicBezTo>
                      <a:pt x="240791" y="520739"/>
                      <a:pt x="809934" y="712314"/>
                      <a:pt x="1525010" y="765022"/>
                    </a:cubicBezTo>
                    <a:close/>
                  </a:path>
                </a:pathLst>
              </a:custGeom>
              <a:solidFill>
                <a:schemeClr val="accent1">
                  <a:lumMod val="60000"/>
                  <a:lumOff val="4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7" name="Freeform 26">
                <a:extLst>
                  <a:ext uri="{FF2B5EF4-FFF2-40B4-BE49-F238E27FC236}">
                    <a16:creationId xmlns:a16="http://schemas.microsoft.com/office/drawing/2014/main" id="{C1B37CBE-2E83-9417-016D-A86EEB286F73}"/>
                  </a:ext>
                </a:extLst>
              </p:cNvPr>
              <p:cNvSpPr/>
              <p:nvPr/>
            </p:nvSpPr>
            <p:spPr>
              <a:xfrm>
                <a:off x="2255189" y="4331305"/>
                <a:ext cx="3396066" cy="1407958"/>
              </a:xfrm>
              <a:custGeom>
                <a:avLst/>
                <a:gdLst>
                  <a:gd name="connsiteX0" fmla="*/ 168335 w 3396066"/>
                  <a:gd name="connsiteY0" fmla="*/ 1010510 h 1407958"/>
                  <a:gd name="connsiteX1" fmla="*/ 598220 w 3396066"/>
                  <a:gd name="connsiteY1" fmla="*/ 1222402 h 1407958"/>
                  <a:gd name="connsiteX2" fmla="*/ 1926329 w 3396066"/>
                  <a:gd name="connsiteY2" fmla="*/ 1407958 h 1407958"/>
                  <a:gd name="connsiteX3" fmla="*/ 3027072 w 3396066"/>
                  <a:gd name="connsiteY3" fmla="*/ 1287585 h 1407958"/>
                  <a:gd name="connsiteX4" fmla="*/ 3164943 w 3396066"/>
                  <a:gd name="connsiteY4" fmla="*/ 1010619 h 1407958"/>
                  <a:gd name="connsiteX5" fmla="*/ 3256991 w 3396066"/>
                  <a:gd name="connsiteY5" fmla="*/ 800952 h 1407958"/>
                  <a:gd name="connsiteX6" fmla="*/ 3351848 w 3396066"/>
                  <a:gd name="connsiteY6" fmla="*/ 558602 h 1407958"/>
                  <a:gd name="connsiteX7" fmla="*/ 3396066 w 3396066"/>
                  <a:gd name="connsiteY7" fmla="*/ 434582 h 1407958"/>
                  <a:gd name="connsiteX8" fmla="*/ 3196575 w 3396066"/>
                  <a:gd name="connsiteY8" fmla="*/ 505382 h 1407958"/>
                  <a:gd name="connsiteX9" fmla="*/ 2793396 w 3396066"/>
                  <a:gd name="connsiteY9" fmla="*/ 600659 h 1407958"/>
                  <a:gd name="connsiteX10" fmla="*/ 1926292 w 3396066"/>
                  <a:gd name="connsiteY10" fmla="*/ 672518 h 1407958"/>
                  <a:gd name="connsiteX11" fmla="*/ 1059152 w 3396066"/>
                  <a:gd name="connsiteY11" fmla="*/ 600659 h 1407958"/>
                  <a:gd name="connsiteX12" fmla="*/ 656010 w 3396066"/>
                  <a:gd name="connsiteY12" fmla="*/ 505382 h 1407958"/>
                  <a:gd name="connsiteX13" fmla="*/ 0 w 3396066"/>
                  <a:gd name="connsiteY13" fmla="*/ 0 h 1407958"/>
                  <a:gd name="connsiteX14" fmla="*/ 0 w 3396066"/>
                  <a:gd name="connsiteY14" fmla="*/ 735695 h 1407958"/>
                  <a:gd name="connsiteX15" fmla="*/ 40533 w 3396066"/>
                  <a:gd name="connsiteY15" fmla="*/ 873212 h 1407958"/>
                  <a:gd name="connsiteX16" fmla="*/ 168335 w 3396066"/>
                  <a:gd name="connsiteY16" fmla="*/ 1010510 h 1407958"/>
                  <a:gd name="connsiteX17" fmla="*/ 150640 w 3396066"/>
                  <a:gd name="connsiteY17" fmla="*/ 969145 h 1407958"/>
                  <a:gd name="connsiteX18" fmla="*/ 98505 w 3396066"/>
                  <a:gd name="connsiteY18" fmla="*/ 910783 h 1407958"/>
                  <a:gd name="connsiteX19" fmla="*/ 150640 w 3396066"/>
                  <a:gd name="connsiteY19" fmla="*/ 852420 h 1407958"/>
                  <a:gd name="connsiteX20" fmla="*/ 202812 w 3396066"/>
                  <a:gd name="connsiteY20" fmla="*/ 910783 h 1407958"/>
                  <a:gd name="connsiteX21" fmla="*/ 150640 w 3396066"/>
                  <a:gd name="connsiteY21" fmla="*/ 969145 h 1407958"/>
                  <a:gd name="connsiteX22" fmla="*/ 314196 w 3396066"/>
                  <a:gd name="connsiteY22" fmla="*/ 1076642 h 1407958"/>
                  <a:gd name="connsiteX23" fmla="*/ 262061 w 3396066"/>
                  <a:gd name="connsiteY23" fmla="*/ 1018279 h 1407958"/>
                  <a:gd name="connsiteX24" fmla="*/ 314196 w 3396066"/>
                  <a:gd name="connsiteY24" fmla="*/ 959917 h 1407958"/>
                  <a:gd name="connsiteX25" fmla="*/ 366331 w 3396066"/>
                  <a:gd name="connsiteY25" fmla="*/ 1018279 h 1407958"/>
                  <a:gd name="connsiteX26" fmla="*/ 314196 w 3396066"/>
                  <a:gd name="connsiteY26" fmla="*/ 1076788 h 1407958"/>
                  <a:gd name="connsiteX27" fmla="*/ 466223 w 3396066"/>
                  <a:gd name="connsiteY27" fmla="*/ 1109799 h 1407958"/>
                  <a:gd name="connsiteX28" fmla="*/ 518357 w 3396066"/>
                  <a:gd name="connsiteY28" fmla="*/ 1051436 h 1407958"/>
                  <a:gd name="connsiteX29" fmla="*/ 570529 w 3396066"/>
                  <a:gd name="connsiteY29" fmla="*/ 1109799 h 1407958"/>
                  <a:gd name="connsiteX30" fmla="*/ 518357 w 3396066"/>
                  <a:gd name="connsiteY30" fmla="*/ 1168161 h 1407958"/>
                  <a:gd name="connsiteX31" fmla="*/ 466223 w 3396066"/>
                  <a:gd name="connsiteY31" fmla="*/ 1109945 h 140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96066" h="1407958">
                    <a:moveTo>
                      <a:pt x="168335" y="1010510"/>
                    </a:moveTo>
                    <a:cubicBezTo>
                      <a:pt x="271401" y="1090758"/>
                      <a:pt x="418393" y="1162836"/>
                      <a:pt x="598220" y="1222402"/>
                    </a:cubicBezTo>
                    <a:cubicBezTo>
                      <a:pt x="943719" y="1337558"/>
                      <a:pt x="1411401" y="1407958"/>
                      <a:pt x="1926329" y="1407958"/>
                    </a:cubicBezTo>
                    <a:cubicBezTo>
                      <a:pt x="2335601" y="1407958"/>
                      <a:pt x="2714920" y="1363493"/>
                      <a:pt x="3027072" y="1287585"/>
                    </a:cubicBezTo>
                    <a:cubicBezTo>
                      <a:pt x="3076106" y="1196467"/>
                      <a:pt x="3122075" y="1104145"/>
                      <a:pt x="3164943" y="1010619"/>
                    </a:cubicBezTo>
                    <a:cubicBezTo>
                      <a:pt x="3197341" y="941193"/>
                      <a:pt x="3228024" y="871304"/>
                      <a:pt x="3256991" y="800952"/>
                    </a:cubicBezTo>
                    <a:cubicBezTo>
                      <a:pt x="3290556" y="720266"/>
                      <a:pt x="3321969" y="639288"/>
                      <a:pt x="3351848" y="558602"/>
                    </a:cubicBezTo>
                    <a:cubicBezTo>
                      <a:pt x="3367099" y="517201"/>
                      <a:pt x="3381838" y="475727"/>
                      <a:pt x="3396066" y="434582"/>
                    </a:cubicBezTo>
                    <a:cubicBezTo>
                      <a:pt x="3334446" y="460141"/>
                      <a:pt x="3267973" y="483741"/>
                      <a:pt x="3196575" y="505382"/>
                    </a:cubicBezTo>
                    <a:cubicBezTo>
                      <a:pt x="3074829" y="543026"/>
                      <a:pt x="2939439" y="574688"/>
                      <a:pt x="2793396" y="600659"/>
                    </a:cubicBezTo>
                    <a:cubicBezTo>
                      <a:pt x="2532830" y="646729"/>
                      <a:pt x="2238153" y="672518"/>
                      <a:pt x="1926292" y="672518"/>
                    </a:cubicBezTo>
                    <a:cubicBezTo>
                      <a:pt x="1614431" y="672518"/>
                      <a:pt x="1319754" y="646729"/>
                      <a:pt x="1059152" y="600659"/>
                    </a:cubicBezTo>
                    <a:cubicBezTo>
                      <a:pt x="913218" y="574834"/>
                      <a:pt x="777719" y="543026"/>
                      <a:pt x="656010" y="505382"/>
                    </a:cubicBezTo>
                    <a:cubicBezTo>
                      <a:pt x="253962" y="382311"/>
                      <a:pt x="0" y="201460"/>
                      <a:pt x="0" y="0"/>
                    </a:cubicBezTo>
                    <a:lnTo>
                      <a:pt x="0" y="735695"/>
                    </a:lnTo>
                    <a:cubicBezTo>
                      <a:pt x="0" y="782896"/>
                      <a:pt x="14010" y="828747"/>
                      <a:pt x="40533" y="873212"/>
                    </a:cubicBezTo>
                    <a:cubicBezTo>
                      <a:pt x="68990" y="921069"/>
                      <a:pt x="112150" y="967176"/>
                      <a:pt x="168335" y="1010510"/>
                    </a:cubicBezTo>
                    <a:close/>
                    <a:moveTo>
                      <a:pt x="150640" y="969145"/>
                    </a:moveTo>
                    <a:cubicBezTo>
                      <a:pt x="121855" y="969145"/>
                      <a:pt x="98505" y="943028"/>
                      <a:pt x="98505" y="910783"/>
                    </a:cubicBezTo>
                    <a:cubicBezTo>
                      <a:pt x="98505" y="878537"/>
                      <a:pt x="121855" y="852420"/>
                      <a:pt x="150640" y="852420"/>
                    </a:cubicBezTo>
                    <a:cubicBezTo>
                      <a:pt x="179426" y="852420"/>
                      <a:pt x="202812" y="878537"/>
                      <a:pt x="202812" y="910783"/>
                    </a:cubicBezTo>
                    <a:cubicBezTo>
                      <a:pt x="202812" y="943028"/>
                      <a:pt x="179462" y="969145"/>
                      <a:pt x="150640" y="969145"/>
                    </a:cubicBezTo>
                    <a:close/>
                    <a:moveTo>
                      <a:pt x="314196" y="1076642"/>
                    </a:moveTo>
                    <a:cubicBezTo>
                      <a:pt x="285410" y="1076642"/>
                      <a:pt x="262061" y="1050524"/>
                      <a:pt x="262061" y="1018279"/>
                    </a:cubicBezTo>
                    <a:cubicBezTo>
                      <a:pt x="262061" y="986034"/>
                      <a:pt x="285410" y="959917"/>
                      <a:pt x="314196" y="959917"/>
                    </a:cubicBezTo>
                    <a:cubicBezTo>
                      <a:pt x="342981" y="959917"/>
                      <a:pt x="366331" y="985997"/>
                      <a:pt x="366331" y="1018279"/>
                    </a:cubicBezTo>
                    <a:cubicBezTo>
                      <a:pt x="366331" y="1050561"/>
                      <a:pt x="342945" y="1076788"/>
                      <a:pt x="314196" y="1076788"/>
                    </a:cubicBezTo>
                    <a:close/>
                    <a:moveTo>
                      <a:pt x="466223" y="1109799"/>
                    </a:moveTo>
                    <a:cubicBezTo>
                      <a:pt x="466223" y="1077590"/>
                      <a:pt x="489572" y="1051436"/>
                      <a:pt x="518357" y="1051436"/>
                    </a:cubicBezTo>
                    <a:cubicBezTo>
                      <a:pt x="547143" y="1051436"/>
                      <a:pt x="570529" y="1077554"/>
                      <a:pt x="570529" y="1109799"/>
                    </a:cubicBezTo>
                    <a:cubicBezTo>
                      <a:pt x="570529" y="1142044"/>
                      <a:pt x="547180" y="1168161"/>
                      <a:pt x="518357" y="1168161"/>
                    </a:cubicBezTo>
                    <a:cubicBezTo>
                      <a:pt x="489536" y="1168161"/>
                      <a:pt x="466223" y="1142154"/>
                      <a:pt x="466223" y="1109945"/>
                    </a:cubicBezTo>
                    <a:close/>
                  </a:path>
                </a:pathLst>
              </a:custGeom>
              <a:solidFill>
                <a:schemeClr val="accent1">
                  <a:lumMod val="40000"/>
                  <a:lumOff val="6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8" name="Freeform 27">
                <a:extLst>
                  <a:ext uri="{FF2B5EF4-FFF2-40B4-BE49-F238E27FC236}">
                    <a16:creationId xmlns:a16="http://schemas.microsoft.com/office/drawing/2014/main" id="{5470E3EF-4CCF-C255-A71C-06123D609820}"/>
                  </a:ext>
                </a:extLst>
              </p:cNvPr>
              <p:cNvSpPr/>
              <p:nvPr/>
            </p:nvSpPr>
            <p:spPr>
              <a:xfrm>
                <a:off x="2255189" y="4247847"/>
                <a:ext cx="3460459" cy="755830"/>
              </a:xfrm>
              <a:custGeom>
                <a:avLst/>
                <a:gdLst>
                  <a:gd name="connsiteX0" fmla="*/ 655900 w 3460459"/>
                  <a:gd name="connsiteY0" fmla="*/ 588695 h 755830"/>
                  <a:gd name="connsiteX1" fmla="*/ 1059043 w 3460459"/>
                  <a:gd name="connsiteY1" fmla="*/ 683972 h 755830"/>
                  <a:gd name="connsiteX2" fmla="*/ 1926183 w 3460459"/>
                  <a:gd name="connsiteY2" fmla="*/ 755831 h 755830"/>
                  <a:gd name="connsiteX3" fmla="*/ 2793286 w 3460459"/>
                  <a:gd name="connsiteY3" fmla="*/ 683972 h 755830"/>
                  <a:gd name="connsiteX4" fmla="*/ 3196465 w 3460459"/>
                  <a:gd name="connsiteY4" fmla="*/ 588695 h 755830"/>
                  <a:gd name="connsiteX5" fmla="*/ 3395957 w 3460459"/>
                  <a:gd name="connsiteY5" fmla="*/ 517894 h 755830"/>
                  <a:gd name="connsiteX6" fmla="*/ 3460460 w 3460459"/>
                  <a:gd name="connsiteY6" fmla="*/ 322781 h 755830"/>
                  <a:gd name="connsiteX7" fmla="*/ 2856147 w 3460459"/>
                  <a:gd name="connsiteY7" fmla="*/ 505164 h 755830"/>
                  <a:gd name="connsiteX8" fmla="*/ 2314367 w 3460459"/>
                  <a:gd name="connsiteY8" fmla="*/ 574834 h 755830"/>
                  <a:gd name="connsiteX9" fmla="*/ 2314075 w 3460459"/>
                  <a:gd name="connsiteY9" fmla="*/ 574834 h 755830"/>
                  <a:gd name="connsiteX10" fmla="*/ 2306779 w 3460459"/>
                  <a:gd name="connsiteY10" fmla="*/ 575308 h 755830"/>
                  <a:gd name="connsiteX11" fmla="*/ 1926329 w 3460459"/>
                  <a:gd name="connsiteY11" fmla="*/ 592999 h 755830"/>
                  <a:gd name="connsiteX12" fmla="*/ 1545879 w 3460459"/>
                  <a:gd name="connsiteY12" fmla="*/ 575417 h 755830"/>
                  <a:gd name="connsiteX13" fmla="*/ 1538582 w 3460459"/>
                  <a:gd name="connsiteY13" fmla="*/ 574943 h 755830"/>
                  <a:gd name="connsiteX14" fmla="*/ 1538327 w 3460459"/>
                  <a:gd name="connsiteY14" fmla="*/ 574943 h 755830"/>
                  <a:gd name="connsiteX15" fmla="*/ 996182 w 3460459"/>
                  <a:gd name="connsiteY15" fmla="*/ 505455 h 755830"/>
                  <a:gd name="connsiteX16" fmla="*/ 60161 w 3460459"/>
                  <a:gd name="connsiteY16" fmla="*/ 83458 h 755830"/>
                  <a:gd name="connsiteX17" fmla="*/ 14593 w 3460459"/>
                  <a:gd name="connsiteY17" fmla="*/ 0 h 755830"/>
                  <a:gd name="connsiteX18" fmla="*/ 0 w 3460459"/>
                  <a:gd name="connsiteY18" fmla="*/ 83458 h 755830"/>
                  <a:gd name="connsiteX19" fmla="*/ 655900 w 3460459"/>
                  <a:gd name="connsiteY19" fmla="*/ 588695 h 75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0459" h="755830">
                    <a:moveTo>
                      <a:pt x="655900" y="588695"/>
                    </a:moveTo>
                    <a:cubicBezTo>
                      <a:pt x="777609" y="626339"/>
                      <a:pt x="913036" y="658000"/>
                      <a:pt x="1059043" y="683972"/>
                    </a:cubicBezTo>
                    <a:cubicBezTo>
                      <a:pt x="1319645" y="730042"/>
                      <a:pt x="1614322" y="755831"/>
                      <a:pt x="1926183" y="755831"/>
                    </a:cubicBezTo>
                    <a:cubicBezTo>
                      <a:pt x="2238044" y="755831"/>
                      <a:pt x="2532721" y="730042"/>
                      <a:pt x="2793286" y="683972"/>
                    </a:cubicBezTo>
                    <a:cubicBezTo>
                      <a:pt x="2939220" y="658146"/>
                      <a:pt x="3074720" y="626339"/>
                      <a:pt x="3196465" y="588695"/>
                    </a:cubicBezTo>
                    <a:cubicBezTo>
                      <a:pt x="3267827" y="567028"/>
                      <a:pt x="3334336" y="543427"/>
                      <a:pt x="3395957" y="517894"/>
                    </a:cubicBezTo>
                    <a:cubicBezTo>
                      <a:pt x="3418540" y="452601"/>
                      <a:pt x="3440066" y="387563"/>
                      <a:pt x="3460460" y="322781"/>
                    </a:cubicBezTo>
                    <a:cubicBezTo>
                      <a:pt x="3298035" y="397449"/>
                      <a:pt x="3091976" y="459750"/>
                      <a:pt x="2856147" y="505164"/>
                    </a:cubicBezTo>
                    <a:cubicBezTo>
                      <a:pt x="2677086" y="539028"/>
                      <a:pt x="2496164" y="562293"/>
                      <a:pt x="2314367" y="574834"/>
                    </a:cubicBezTo>
                    <a:lnTo>
                      <a:pt x="2314075" y="574834"/>
                    </a:lnTo>
                    <a:lnTo>
                      <a:pt x="2306779" y="575308"/>
                    </a:lnTo>
                    <a:cubicBezTo>
                      <a:pt x="2185362" y="586835"/>
                      <a:pt x="2057852" y="592999"/>
                      <a:pt x="1926329" y="592999"/>
                    </a:cubicBezTo>
                    <a:cubicBezTo>
                      <a:pt x="1794806" y="592999"/>
                      <a:pt x="1667296" y="586798"/>
                      <a:pt x="1545879" y="575417"/>
                    </a:cubicBezTo>
                    <a:lnTo>
                      <a:pt x="1538582" y="574943"/>
                    </a:lnTo>
                    <a:lnTo>
                      <a:pt x="1538327" y="574943"/>
                    </a:lnTo>
                    <a:cubicBezTo>
                      <a:pt x="1356402" y="562476"/>
                      <a:pt x="1175371" y="539273"/>
                      <a:pt x="996182" y="505455"/>
                    </a:cubicBezTo>
                    <a:cubicBezTo>
                      <a:pt x="537402" y="416927"/>
                      <a:pt x="193107" y="264710"/>
                      <a:pt x="60161" y="83458"/>
                    </a:cubicBezTo>
                    <a:cubicBezTo>
                      <a:pt x="40876" y="58078"/>
                      <a:pt x="25517" y="29944"/>
                      <a:pt x="14593" y="0"/>
                    </a:cubicBezTo>
                    <a:cubicBezTo>
                      <a:pt x="4940" y="26767"/>
                      <a:pt x="0" y="55003"/>
                      <a:pt x="0" y="83458"/>
                    </a:cubicBezTo>
                    <a:cubicBezTo>
                      <a:pt x="0" y="284918"/>
                      <a:pt x="253962" y="465769"/>
                      <a:pt x="655900" y="588695"/>
                    </a:cubicBezTo>
                    <a:close/>
                  </a:path>
                </a:pathLst>
              </a:custGeom>
              <a:solidFill>
                <a:srgbClr val="3F535C"/>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29" name="Freeform 28">
                <a:extLst>
                  <a:ext uri="{FF2B5EF4-FFF2-40B4-BE49-F238E27FC236}">
                    <a16:creationId xmlns:a16="http://schemas.microsoft.com/office/drawing/2014/main" id="{0EDA3FEA-0D8D-C942-568C-1A9F54DBF045}"/>
                  </a:ext>
                </a:extLst>
              </p:cNvPr>
              <p:cNvSpPr/>
              <p:nvPr/>
            </p:nvSpPr>
            <p:spPr>
              <a:xfrm>
                <a:off x="3800922" y="4823264"/>
                <a:ext cx="761045" cy="17581"/>
              </a:xfrm>
              <a:custGeom>
                <a:avLst/>
                <a:gdLst>
                  <a:gd name="connsiteX0" fmla="*/ 524706 w 761045"/>
                  <a:gd name="connsiteY0" fmla="*/ 11417 h 17581"/>
                  <a:gd name="connsiteX1" fmla="*/ 380450 w 761045"/>
                  <a:gd name="connsiteY1" fmla="*/ 13278 h 17581"/>
                  <a:gd name="connsiteX2" fmla="*/ 236158 w 761045"/>
                  <a:gd name="connsiteY2" fmla="*/ 11417 h 17581"/>
                  <a:gd name="connsiteX3" fmla="*/ 0 w 761045"/>
                  <a:gd name="connsiteY3" fmla="*/ 37 h 17581"/>
                  <a:gd name="connsiteX4" fmla="*/ 380596 w 761045"/>
                  <a:gd name="connsiteY4" fmla="*/ 17582 h 17581"/>
                  <a:gd name="connsiteX5" fmla="*/ 761046 w 761045"/>
                  <a:gd name="connsiteY5" fmla="*/ 0 h 17581"/>
                  <a:gd name="connsiteX6" fmla="*/ 524706 w 761045"/>
                  <a:gd name="connsiteY6" fmla="*/ 11417 h 1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45" h="17581">
                    <a:moveTo>
                      <a:pt x="524706" y="11417"/>
                    </a:moveTo>
                    <a:cubicBezTo>
                      <a:pt x="477277" y="12767"/>
                      <a:pt x="429046" y="13278"/>
                      <a:pt x="380450" y="13278"/>
                    </a:cubicBezTo>
                    <a:cubicBezTo>
                      <a:pt x="331854" y="13278"/>
                      <a:pt x="283769" y="12767"/>
                      <a:pt x="236158" y="11417"/>
                    </a:cubicBezTo>
                    <a:cubicBezTo>
                      <a:pt x="155894" y="9276"/>
                      <a:pt x="77174" y="5482"/>
                      <a:pt x="0" y="37"/>
                    </a:cubicBezTo>
                    <a:cubicBezTo>
                      <a:pt x="121344" y="11417"/>
                      <a:pt x="248781" y="17582"/>
                      <a:pt x="380596" y="17582"/>
                    </a:cubicBezTo>
                    <a:cubicBezTo>
                      <a:pt x="512411" y="17582"/>
                      <a:pt x="639629" y="11381"/>
                      <a:pt x="761046" y="0"/>
                    </a:cubicBezTo>
                    <a:cubicBezTo>
                      <a:pt x="683872" y="5497"/>
                      <a:pt x="605090" y="9301"/>
                      <a:pt x="524706" y="11417"/>
                    </a:cubicBezTo>
                    <a:close/>
                  </a:path>
                </a:pathLst>
              </a:custGeom>
              <a:solidFill>
                <a:srgbClr val="83A7B7"/>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0" name="Freeform 29">
                <a:extLst>
                  <a:ext uri="{FF2B5EF4-FFF2-40B4-BE49-F238E27FC236}">
                    <a16:creationId xmlns:a16="http://schemas.microsoft.com/office/drawing/2014/main" id="{6D552F4B-B8F4-348C-0352-56EFC184143F}"/>
                  </a:ext>
                </a:extLst>
              </p:cNvPr>
              <p:cNvSpPr/>
              <p:nvPr/>
            </p:nvSpPr>
            <p:spPr>
              <a:xfrm>
                <a:off x="2255189" y="3950344"/>
                <a:ext cx="3534739" cy="886343"/>
              </a:xfrm>
              <a:custGeom>
                <a:avLst/>
                <a:gdLst>
                  <a:gd name="connsiteX0" fmla="*/ 996182 w 3534739"/>
                  <a:gd name="connsiteY0" fmla="*/ 802958 h 886343"/>
                  <a:gd name="connsiteX1" fmla="*/ 1537998 w 3534739"/>
                  <a:gd name="connsiteY1" fmla="*/ 872628 h 886343"/>
                  <a:gd name="connsiteX2" fmla="*/ 1538254 w 3534739"/>
                  <a:gd name="connsiteY2" fmla="*/ 872628 h 886343"/>
                  <a:gd name="connsiteX3" fmla="*/ 1545550 w 3534739"/>
                  <a:gd name="connsiteY3" fmla="*/ 873102 h 886343"/>
                  <a:gd name="connsiteX4" fmla="*/ 1781708 w 3534739"/>
                  <a:gd name="connsiteY4" fmla="*/ 884483 h 886343"/>
                  <a:gd name="connsiteX5" fmla="*/ 1926000 w 3534739"/>
                  <a:gd name="connsiteY5" fmla="*/ 886344 h 886343"/>
                  <a:gd name="connsiteX6" fmla="*/ 2070256 w 3534739"/>
                  <a:gd name="connsiteY6" fmla="*/ 884483 h 886343"/>
                  <a:gd name="connsiteX7" fmla="*/ 2306450 w 3534739"/>
                  <a:gd name="connsiteY7" fmla="*/ 873102 h 886343"/>
                  <a:gd name="connsiteX8" fmla="*/ 2313747 w 3534739"/>
                  <a:gd name="connsiteY8" fmla="*/ 872628 h 886343"/>
                  <a:gd name="connsiteX9" fmla="*/ 2314039 w 3534739"/>
                  <a:gd name="connsiteY9" fmla="*/ 872628 h 886343"/>
                  <a:gd name="connsiteX10" fmla="*/ 2855819 w 3534739"/>
                  <a:gd name="connsiteY10" fmla="*/ 802958 h 886343"/>
                  <a:gd name="connsiteX11" fmla="*/ 3460131 w 3534739"/>
                  <a:gd name="connsiteY11" fmla="*/ 620575 h 886343"/>
                  <a:gd name="connsiteX12" fmla="*/ 3531566 w 3534739"/>
                  <a:gd name="connsiteY12" fmla="*/ 381253 h 886343"/>
                  <a:gd name="connsiteX13" fmla="*/ 3534740 w 3534739"/>
                  <a:gd name="connsiteY13" fmla="*/ 369982 h 886343"/>
                  <a:gd name="connsiteX14" fmla="*/ 3513142 w 3534739"/>
                  <a:gd name="connsiteY14" fmla="*/ 381253 h 886343"/>
                  <a:gd name="connsiteX15" fmla="*/ 3375015 w 3534739"/>
                  <a:gd name="connsiteY15" fmla="*/ 443263 h 886343"/>
                  <a:gd name="connsiteX16" fmla="*/ 1925854 w 3534739"/>
                  <a:gd name="connsiteY16" fmla="*/ 672700 h 886343"/>
                  <a:gd name="connsiteX17" fmla="*/ 476730 w 3534739"/>
                  <a:gd name="connsiteY17" fmla="*/ 443263 h 886343"/>
                  <a:gd name="connsiteX18" fmla="*/ 338567 w 3534739"/>
                  <a:gd name="connsiteY18" fmla="*/ 381253 h 886343"/>
                  <a:gd name="connsiteX19" fmla="*/ 78440 w 3534739"/>
                  <a:gd name="connsiteY19" fmla="*/ 190772 h 886343"/>
                  <a:gd name="connsiteX20" fmla="*/ 0 w 3534739"/>
                  <a:gd name="connsiteY20" fmla="*/ 0 h 886343"/>
                  <a:gd name="connsiteX21" fmla="*/ 0 w 3534739"/>
                  <a:gd name="connsiteY21" fmla="*/ 213825 h 886343"/>
                  <a:gd name="connsiteX22" fmla="*/ 14593 w 3534739"/>
                  <a:gd name="connsiteY22" fmla="*/ 297503 h 886343"/>
                  <a:gd name="connsiteX23" fmla="*/ 60015 w 3534739"/>
                  <a:gd name="connsiteY23" fmla="*/ 380961 h 886343"/>
                  <a:gd name="connsiteX24" fmla="*/ 996182 w 3534739"/>
                  <a:gd name="connsiteY24" fmla="*/ 802958 h 886343"/>
                  <a:gd name="connsiteX25" fmla="*/ 518357 w 3534739"/>
                  <a:gd name="connsiteY25" fmla="*/ 507498 h 886343"/>
                  <a:gd name="connsiteX26" fmla="*/ 570529 w 3534739"/>
                  <a:gd name="connsiteY26" fmla="*/ 565861 h 886343"/>
                  <a:gd name="connsiteX27" fmla="*/ 518357 w 3534739"/>
                  <a:gd name="connsiteY27" fmla="*/ 624223 h 886343"/>
                  <a:gd name="connsiteX28" fmla="*/ 466223 w 3534739"/>
                  <a:gd name="connsiteY28" fmla="*/ 565861 h 886343"/>
                  <a:gd name="connsiteX29" fmla="*/ 518357 w 3534739"/>
                  <a:gd name="connsiteY29" fmla="*/ 507498 h 886343"/>
                  <a:gd name="connsiteX30" fmla="*/ 366331 w 3534739"/>
                  <a:gd name="connsiteY30" fmla="*/ 474341 h 886343"/>
                  <a:gd name="connsiteX31" fmla="*/ 314196 w 3534739"/>
                  <a:gd name="connsiteY31" fmla="*/ 532703 h 886343"/>
                  <a:gd name="connsiteX32" fmla="*/ 262061 w 3534739"/>
                  <a:gd name="connsiteY32" fmla="*/ 474341 h 886343"/>
                  <a:gd name="connsiteX33" fmla="*/ 314196 w 3534739"/>
                  <a:gd name="connsiteY33" fmla="*/ 415979 h 886343"/>
                  <a:gd name="connsiteX34" fmla="*/ 366331 w 3534739"/>
                  <a:gd name="connsiteY34" fmla="*/ 474450 h 886343"/>
                  <a:gd name="connsiteX35" fmla="*/ 150640 w 3534739"/>
                  <a:gd name="connsiteY35" fmla="*/ 308519 h 886343"/>
                  <a:gd name="connsiteX36" fmla="*/ 202812 w 3534739"/>
                  <a:gd name="connsiteY36" fmla="*/ 366881 h 886343"/>
                  <a:gd name="connsiteX37" fmla="*/ 150640 w 3534739"/>
                  <a:gd name="connsiteY37" fmla="*/ 425244 h 886343"/>
                  <a:gd name="connsiteX38" fmla="*/ 98505 w 3534739"/>
                  <a:gd name="connsiteY38" fmla="*/ 366954 h 886343"/>
                  <a:gd name="connsiteX39" fmla="*/ 150640 w 3534739"/>
                  <a:gd name="connsiteY39" fmla="*/ 308628 h 88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34739" h="886343">
                    <a:moveTo>
                      <a:pt x="996182" y="802958"/>
                    </a:moveTo>
                    <a:cubicBezTo>
                      <a:pt x="1175257" y="836823"/>
                      <a:pt x="1356179" y="860088"/>
                      <a:pt x="1537998" y="872628"/>
                    </a:cubicBezTo>
                    <a:lnTo>
                      <a:pt x="1538254" y="872628"/>
                    </a:lnTo>
                    <a:lnTo>
                      <a:pt x="1545550" y="873102"/>
                    </a:lnTo>
                    <a:cubicBezTo>
                      <a:pt x="1622651" y="878574"/>
                      <a:pt x="1701372" y="882368"/>
                      <a:pt x="1781708" y="884483"/>
                    </a:cubicBezTo>
                    <a:cubicBezTo>
                      <a:pt x="1829319" y="885833"/>
                      <a:pt x="1877404" y="886344"/>
                      <a:pt x="1926000" y="886344"/>
                    </a:cubicBezTo>
                    <a:cubicBezTo>
                      <a:pt x="1974596" y="886344"/>
                      <a:pt x="2022681" y="885833"/>
                      <a:pt x="2070256" y="884483"/>
                    </a:cubicBezTo>
                    <a:cubicBezTo>
                      <a:pt x="2150666" y="882342"/>
                      <a:pt x="2229397" y="878549"/>
                      <a:pt x="2306450" y="873102"/>
                    </a:cubicBezTo>
                    <a:lnTo>
                      <a:pt x="2313747" y="872628"/>
                    </a:lnTo>
                    <a:lnTo>
                      <a:pt x="2314039" y="872628"/>
                    </a:lnTo>
                    <a:cubicBezTo>
                      <a:pt x="2495836" y="860088"/>
                      <a:pt x="2676758" y="836823"/>
                      <a:pt x="2855819" y="802958"/>
                    </a:cubicBezTo>
                    <a:cubicBezTo>
                      <a:pt x="3091830" y="757399"/>
                      <a:pt x="3297707" y="695097"/>
                      <a:pt x="3460131" y="620575"/>
                    </a:cubicBezTo>
                    <a:cubicBezTo>
                      <a:pt x="3485670" y="539889"/>
                      <a:pt x="3509493" y="460115"/>
                      <a:pt x="3531566" y="381253"/>
                    </a:cubicBezTo>
                    <a:cubicBezTo>
                      <a:pt x="3532770" y="377386"/>
                      <a:pt x="3533755" y="373958"/>
                      <a:pt x="3534740" y="369982"/>
                    </a:cubicBezTo>
                    <a:cubicBezTo>
                      <a:pt x="3527443" y="373848"/>
                      <a:pt x="3520511" y="377277"/>
                      <a:pt x="3513142" y="381253"/>
                    </a:cubicBezTo>
                    <a:cubicBezTo>
                      <a:pt x="3470675" y="402920"/>
                      <a:pt x="3424304" y="423493"/>
                      <a:pt x="3375015" y="443263"/>
                    </a:cubicBezTo>
                    <a:cubicBezTo>
                      <a:pt x="3021892" y="583807"/>
                      <a:pt x="2503425" y="672700"/>
                      <a:pt x="1925854" y="672700"/>
                    </a:cubicBezTo>
                    <a:cubicBezTo>
                      <a:pt x="1348284" y="672700"/>
                      <a:pt x="829781" y="583807"/>
                      <a:pt x="476730" y="443263"/>
                    </a:cubicBezTo>
                    <a:cubicBezTo>
                      <a:pt x="427368" y="423493"/>
                      <a:pt x="380997" y="402920"/>
                      <a:pt x="338567" y="381253"/>
                    </a:cubicBezTo>
                    <a:cubicBezTo>
                      <a:pt x="224921" y="323620"/>
                      <a:pt x="136375" y="259640"/>
                      <a:pt x="78440" y="190772"/>
                    </a:cubicBezTo>
                    <a:cubicBezTo>
                      <a:pt x="27472" y="130112"/>
                      <a:pt x="0" y="66132"/>
                      <a:pt x="0" y="0"/>
                    </a:cubicBezTo>
                    <a:lnTo>
                      <a:pt x="0" y="213825"/>
                    </a:lnTo>
                    <a:cubicBezTo>
                      <a:pt x="-4" y="242350"/>
                      <a:pt x="4936" y="270660"/>
                      <a:pt x="14593" y="297503"/>
                    </a:cubicBezTo>
                    <a:cubicBezTo>
                      <a:pt x="25469" y="327439"/>
                      <a:pt x="40781" y="355573"/>
                      <a:pt x="60015" y="380961"/>
                    </a:cubicBezTo>
                    <a:cubicBezTo>
                      <a:pt x="193107" y="562213"/>
                      <a:pt x="537402" y="714430"/>
                      <a:pt x="996182" y="802958"/>
                    </a:cubicBezTo>
                    <a:close/>
                    <a:moveTo>
                      <a:pt x="518357" y="507498"/>
                    </a:moveTo>
                    <a:cubicBezTo>
                      <a:pt x="547180" y="507498"/>
                      <a:pt x="570529" y="533615"/>
                      <a:pt x="570529" y="565861"/>
                    </a:cubicBezTo>
                    <a:cubicBezTo>
                      <a:pt x="570529" y="598106"/>
                      <a:pt x="547180" y="624223"/>
                      <a:pt x="518357" y="624223"/>
                    </a:cubicBezTo>
                    <a:cubicBezTo>
                      <a:pt x="489536" y="624223"/>
                      <a:pt x="466223" y="598106"/>
                      <a:pt x="466223" y="565861"/>
                    </a:cubicBezTo>
                    <a:cubicBezTo>
                      <a:pt x="466223" y="533615"/>
                      <a:pt x="489572" y="507498"/>
                      <a:pt x="518357" y="507498"/>
                    </a:cubicBezTo>
                    <a:close/>
                    <a:moveTo>
                      <a:pt x="366331" y="474341"/>
                    </a:moveTo>
                    <a:cubicBezTo>
                      <a:pt x="366331" y="506550"/>
                      <a:pt x="343018" y="532703"/>
                      <a:pt x="314196" y="532703"/>
                    </a:cubicBezTo>
                    <a:cubicBezTo>
                      <a:pt x="285374" y="532703"/>
                      <a:pt x="262061" y="506623"/>
                      <a:pt x="262061" y="474341"/>
                    </a:cubicBezTo>
                    <a:cubicBezTo>
                      <a:pt x="262061" y="442059"/>
                      <a:pt x="285410" y="415979"/>
                      <a:pt x="314196" y="415979"/>
                    </a:cubicBezTo>
                    <a:cubicBezTo>
                      <a:pt x="342981" y="415979"/>
                      <a:pt x="366331" y="442242"/>
                      <a:pt x="366331" y="474450"/>
                    </a:cubicBezTo>
                    <a:close/>
                    <a:moveTo>
                      <a:pt x="150640" y="308519"/>
                    </a:moveTo>
                    <a:cubicBezTo>
                      <a:pt x="179462" y="308519"/>
                      <a:pt x="202812" y="334636"/>
                      <a:pt x="202812" y="366881"/>
                    </a:cubicBezTo>
                    <a:cubicBezTo>
                      <a:pt x="202812" y="399126"/>
                      <a:pt x="179462" y="425244"/>
                      <a:pt x="150640" y="425244"/>
                    </a:cubicBezTo>
                    <a:cubicBezTo>
                      <a:pt x="121818" y="425244"/>
                      <a:pt x="98505" y="399163"/>
                      <a:pt x="98505" y="366954"/>
                    </a:cubicBezTo>
                    <a:cubicBezTo>
                      <a:pt x="98505" y="334745"/>
                      <a:pt x="121855" y="308628"/>
                      <a:pt x="150640" y="308628"/>
                    </a:cubicBezTo>
                    <a:close/>
                  </a:path>
                </a:pathLst>
              </a:custGeom>
              <a:solidFill>
                <a:schemeClr val="accent1">
                  <a:lumMod val="60000"/>
                  <a:lumOff val="4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1" name="Freeform 30">
                <a:extLst>
                  <a:ext uri="{FF2B5EF4-FFF2-40B4-BE49-F238E27FC236}">
                    <a16:creationId xmlns:a16="http://schemas.microsoft.com/office/drawing/2014/main" id="{00DFD2A7-D9AC-F99A-9234-1C8DF32B5A5C}"/>
                  </a:ext>
                </a:extLst>
              </p:cNvPr>
              <p:cNvSpPr/>
              <p:nvPr/>
            </p:nvSpPr>
            <p:spPr>
              <a:xfrm>
                <a:off x="2255189" y="3321014"/>
                <a:ext cx="3710481" cy="1301738"/>
              </a:xfrm>
              <a:custGeom>
                <a:avLst/>
                <a:gdLst>
                  <a:gd name="connsiteX0" fmla="*/ 338895 w 3710481"/>
                  <a:gd name="connsiteY0" fmla="*/ 1010291 h 1301738"/>
                  <a:gd name="connsiteX1" fmla="*/ 477058 w 3710481"/>
                  <a:gd name="connsiteY1" fmla="*/ 1072301 h 1301738"/>
                  <a:gd name="connsiteX2" fmla="*/ 1926183 w 3710481"/>
                  <a:gd name="connsiteY2" fmla="*/ 1301739 h 1301738"/>
                  <a:gd name="connsiteX3" fmla="*/ 3375344 w 3710481"/>
                  <a:gd name="connsiteY3" fmla="*/ 1072301 h 1301738"/>
                  <a:gd name="connsiteX4" fmla="*/ 3513470 w 3710481"/>
                  <a:gd name="connsiteY4" fmla="*/ 1010291 h 1301738"/>
                  <a:gd name="connsiteX5" fmla="*/ 3535068 w 3710481"/>
                  <a:gd name="connsiteY5" fmla="*/ 999020 h 1301738"/>
                  <a:gd name="connsiteX6" fmla="*/ 3616281 w 3710481"/>
                  <a:gd name="connsiteY6" fmla="*/ 687510 h 1301738"/>
                  <a:gd name="connsiteX7" fmla="*/ 3710481 w 3710481"/>
                  <a:gd name="connsiteY7" fmla="*/ 253439 h 1301738"/>
                  <a:gd name="connsiteX8" fmla="*/ 3196903 w 3710481"/>
                  <a:gd name="connsiteY8" fmla="*/ 505127 h 1301738"/>
                  <a:gd name="connsiteX9" fmla="*/ 2793797 w 3710481"/>
                  <a:gd name="connsiteY9" fmla="*/ 600623 h 1301738"/>
                  <a:gd name="connsiteX10" fmla="*/ 1926329 w 3710481"/>
                  <a:gd name="connsiteY10" fmla="*/ 672409 h 1301738"/>
                  <a:gd name="connsiteX11" fmla="*/ 1058569 w 3710481"/>
                  <a:gd name="connsiteY11" fmla="*/ 600623 h 1301738"/>
                  <a:gd name="connsiteX12" fmla="*/ 655426 w 3710481"/>
                  <a:gd name="connsiteY12" fmla="*/ 505383 h 1301738"/>
                  <a:gd name="connsiteX13" fmla="*/ 0 w 3710481"/>
                  <a:gd name="connsiteY13" fmla="*/ 0 h 1301738"/>
                  <a:gd name="connsiteX14" fmla="*/ 0 w 3710481"/>
                  <a:gd name="connsiteY14" fmla="*/ 629330 h 1301738"/>
                  <a:gd name="connsiteX15" fmla="*/ 78768 w 3710481"/>
                  <a:gd name="connsiteY15" fmla="*/ 819810 h 1301738"/>
                  <a:gd name="connsiteX16" fmla="*/ 338895 w 3710481"/>
                  <a:gd name="connsiteY16" fmla="*/ 1010291 h 130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0481" h="1301738">
                    <a:moveTo>
                      <a:pt x="338895" y="1010291"/>
                    </a:moveTo>
                    <a:cubicBezTo>
                      <a:pt x="381325" y="1031958"/>
                      <a:pt x="427696" y="1052531"/>
                      <a:pt x="477058" y="1072301"/>
                    </a:cubicBezTo>
                    <a:cubicBezTo>
                      <a:pt x="830109" y="1212845"/>
                      <a:pt x="1348576" y="1301739"/>
                      <a:pt x="1926183" y="1301739"/>
                    </a:cubicBezTo>
                    <a:cubicBezTo>
                      <a:pt x="2503790" y="1301739"/>
                      <a:pt x="3022220" y="1212845"/>
                      <a:pt x="3375344" y="1072301"/>
                    </a:cubicBezTo>
                    <a:cubicBezTo>
                      <a:pt x="3424633" y="1052531"/>
                      <a:pt x="3471003" y="1031958"/>
                      <a:pt x="3513470" y="1010291"/>
                    </a:cubicBezTo>
                    <a:cubicBezTo>
                      <a:pt x="3520767" y="1006424"/>
                      <a:pt x="3528064" y="1002996"/>
                      <a:pt x="3535068" y="999020"/>
                    </a:cubicBezTo>
                    <a:cubicBezTo>
                      <a:pt x="3565022" y="892545"/>
                      <a:pt x="3591727" y="788513"/>
                      <a:pt x="3616281" y="687510"/>
                    </a:cubicBezTo>
                    <a:cubicBezTo>
                      <a:pt x="3653348" y="534126"/>
                      <a:pt x="3684249" y="388074"/>
                      <a:pt x="3710481" y="253439"/>
                    </a:cubicBezTo>
                    <a:cubicBezTo>
                      <a:pt x="3596908" y="350904"/>
                      <a:pt x="3419525" y="436770"/>
                      <a:pt x="3196903" y="505127"/>
                    </a:cubicBezTo>
                    <a:cubicBezTo>
                      <a:pt x="3064614" y="545127"/>
                      <a:pt x="2929990" y="577019"/>
                      <a:pt x="2793797" y="600623"/>
                    </a:cubicBezTo>
                    <a:cubicBezTo>
                      <a:pt x="2532976" y="646620"/>
                      <a:pt x="2238263" y="672409"/>
                      <a:pt x="1926329" y="672409"/>
                    </a:cubicBezTo>
                    <a:cubicBezTo>
                      <a:pt x="1614395" y="672409"/>
                      <a:pt x="1319353" y="646620"/>
                      <a:pt x="1058569" y="600623"/>
                    </a:cubicBezTo>
                    <a:cubicBezTo>
                      <a:pt x="922376" y="577099"/>
                      <a:pt x="787744" y="545292"/>
                      <a:pt x="655426" y="505383"/>
                    </a:cubicBezTo>
                    <a:cubicBezTo>
                      <a:pt x="253743" y="382055"/>
                      <a:pt x="0" y="201460"/>
                      <a:pt x="0" y="0"/>
                    </a:cubicBezTo>
                    <a:lnTo>
                      <a:pt x="0" y="629330"/>
                    </a:lnTo>
                    <a:cubicBezTo>
                      <a:pt x="0" y="695462"/>
                      <a:pt x="27472" y="759442"/>
                      <a:pt x="78768" y="819810"/>
                    </a:cubicBezTo>
                    <a:cubicBezTo>
                      <a:pt x="136704" y="888787"/>
                      <a:pt x="225249" y="952658"/>
                      <a:pt x="338895" y="1010291"/>
                    </a:cubicBezTo>
                    <a:close/>
                  </a:path>
                </a:pathLst>
              </a:custGeom>
              <a:solidFill>
                <a:schemeClr val="accent1">
                  <a:lumMod val="40000"/>
                  <a:lumOff val="6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 name="Freeform 31">
                <a:extLst>
                  <a:ext uri="{FF2B5EF4-FFF2-40B4-BE49-F238E27FC236}">
                    <a16:creationId xmlns:a16="http://schemas.microsoft.com/office/drawing/2014/main" id="{B3AF3BF0-562E-50C7-3BB3-E6D496EEA901}"/>
                  </a:ext>
                </a:extLst>
              </p:cNvPr>
              <p:cNvSpPr/>
              <p:nvPr/>
            </p:nvSpPr>
            <p:spPr>
              <a:xfrm>
                <a:off x="2255189" y="2648606"/>
                <a:ext cx="3785855" cy="1344926"/>
              </a:xfrm>
              <a:custGeom>
                <a:avLst/>
                <a:gdLst>
                  <a:gd name="connsiteX0" fmla="*/ 1926329 w 3785855"/>
                  <a:gd name="connsiteY0" fmla="*/ 0 h 1344926"/>
                  <a:gd name="connsiteX1" fmla="*/ 0 w 3785855"/>
                  <a:gd name="connsiteY1" fmla="*/ 672409 h 1344926"/>
                  <a:gd name="connsiteX2" fmla="*/ 655426 w 3785855"/>
                  <a:gd name="connsiteY2" fmla="*/ 1177682 h 1344926"/>
                  <a:gd name="connsiteX3" fmla="*/ 1058569 w 3785855"/>
                  <a:gd name="connsiteY3" fmla="*/ 1273031 h 1344926"/>
                  <a:gd name="connsiteX4" fmla="*/ 1926183 w 3785855"/>
                  <a:gd name="connsiteY4" fmla="*/ 1344927 h 1344926"/>
                  <a:gd name="connsiteX5" fmla="*/ 2793797 w 3785855"/>
                  <a:gd name="connsiteY5" fmla="*/ 1273031 h 1344926"/>
                  <a:gd name="connsiteX6" fmla="*/ 3196903 w 3785855"/>
                  <a:gd name="connsiteY6" fmla="*/ 1177791 h 1344926"/>
                  <a:gd name="connsiteX7" fmla="*/ 3710481 w 3785855"/>
                  <a:gd name="connsiteY7" fmla="*/ 926103 h 1344926"/>
                  <a:gd name="connsiteX8" fmla="*/ 3756888 w 3785855"/>
                  <a:gd name="connsiteY8" fmla="*/ 672518 h 1344926"/>
                  <a:gd name="connsiteX9" fmla="*/ 3785856 w 3785855"/>
                  <a:gd name="connsiteY9" fmla="*/ 496847 h 1344926"/>
                  <a:gd name="connsiteX10" fmla="*/ 1926329 w 3785855"/>
                  <a:gd name="connsiteY10" fmla="*/ 0 h 134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5855" h="1344926">
                    <a:moveTo>
                      <a:pt x="1926329" y="0"/>
                    </a:moveTo>
                    <a:cubicBezTo>
                      <a:pt x="862506" y="0"/>
                      <a:pt x="0" y="301077"/>
                      <a:pt x="0" y="672409"/>
                    </a:cubicBezTo>
                    <a:cubicBezTo>
                      <a:pt x="0" y="873869"/>
                      <a:pt x="253743" y="1054464"/>
                      <a:pt x="655426" y="1177682"/>
                    </a:cubicBezTo>
                    <a:cubicBezTo>
                      <a:pt x="787744" y="1217627"/>
                      <a:pt x="922376" y="1249471"/>
                      <a:pt x="1058569" y="1273031"/>
                    </a:cubicBezTo>
                    <a:cubicBezTo>
                      <a:pt x="1319353" y="1319138"/>
                      <a:pt x="1614103" y="1344927"/>
                      <a:pt x="1926183" y="1344927"/>
                    </a:cubicBezTo>
                    <a:cubicBezTo>
                      <a:pt x="2238263" y="1344927"/>
                      <a:pt x="2532976" y="1319138"/>
                      <a:pt x="2793797" y="1273031"/>
                    </a:cubicBezTo>
                    <a:cubicBezTo>
                      <a:pt x="2929990" y="1249511"/>
                      <a:pt x="3064614" y="1217704"/>
                      <a:pt x="3196903" y="1177791"/>
                    </a:cubicBezTo>
                    <a:cubicBezTo>
                      <a:pt x="3419452" y="1109434"/>
                      <a:pt x="3596908" y="1023568"/>
                      <a:pt x="3710481" y="926103"/>
                    </a:cubicBezTo>
                    <a:cubicBezTo>
                      <a:pt x="3728176" y="836115"/>
                      <a:pt x="3743316" y="751271"/>
                      <a:pt x="3756888" y="672518"/>
                    </a:cubicBezTo>
                    <a:cubicBezTo>
                      <a:pt x="3767833" y="609669"/>
                      <a:pt x="3777246" y="550942"/>
                      <a:pt x="3785856" y="496847"/>
                    </a:cubicBezTo>
                    <a:cubicBezTo>
                      <a:pt x="3564438" y="210506"/>
                      <a:pt x="2815869" y="0"/>
                      <a:pt x="1926329" y="0"/>
                    </a:cubicBezTo>
                    <a:close/>
                  </a:path>
                </a:pathLst>
              </a:custGeom>
              <a:solidFill>
                <a:schemeClr val="accent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 name="Freeform 32">
                <a:extLst>
                  <a:ext uri="{FF2B5EF4-FFF2-40B4-BE49-F238E27FC236}">
                    <a16:creationId xmlns:a16="http://schemas.microsoft.com/office/drawing/2014/main" id="{01D23969-A62C-CD11-ED48-2EB0A5D50AAD}"/>
                  </a:ext>
                </a:extLst>
              </p:cNvPr>
              <p:cNvSpPr/>
              <p:nvPr/>
            </p:nvSpPr>
            <p:spPr>
              <a:xfrm>
                <a:off x="2353694" y="4258899"/>
                <a:ext cx="104306" cy="116724"/>
              </a:xfrm>
              <a:custGeom>
                <a:avLst/>
                <a:gdLst>
                  <a:gd name="connsiteX0" fmla="*/ 52135 w 104306"/>
                  <a:gd name="connsiteY0" fmla="*/ 116725 h 116724"/>
                  <a:gd name="connsiteX1" fmla="*/ 104306 w 104306"/>
                  <a:gd name="connsiteY1" fmla="*/ 58362 h 116724"/>
                  <a:gd name="connsiteX2" fmla="*/ 52135 w 104306"/>
                  <a:gd name="connsiteY2" fmla="*/ 0 h 116724"/>
                  <a:gd name="connsiteX3" fmla="*/ 0 w 104306"/>
                  <a:gd name="connsiteY3" fmla="*/ 58362 h 116724"/>
                  <a:gd name="connsiteX4" fmla="*/ 52135 w 104306"/>
                  <a:gd name="connsiteY4" fmla="*/ 116725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06" h="116724">
                    <a:moveTo>
                      <a:pt x="52135" y="116725"/>
                    </a:moveTo>
                    <a:cubicBezTo>
                      <a:pt x="80957" y="116725"/>
                      <a:pt x="104306" y="90608"/>
                      <a:pt x="104306" y="58362"/>
                    </a:cubicBezTo>
                    <a:cubicBezTo>
                      <a:pt x="104306" y="26117"/>
                      <a:pt x="80957" y="0"/>
                      <a:pt x="52135" y="0"/>
                    </a:cubicBezTo>
                    <a:cubicBezTo>
                      <a:pt x="23313" y="0"/>
                      <a:pt x="0" y="26117"/>
                      <a:pt x="0" y="58362"/>
                    </a:cubicBezTo>
                    <a:cubicBezTo>
                      <a:pt x="0" y="90608"/>
                      <a:pt x="23349" y="116725"/>
                      <a:pt x="52135" y="116725"/>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 name="Freeform 33">
                <a:extLst>
                  <a:ext uri="{FF2B5EF4-FFF2-40B4-BE49-F238E27FC236}">
                    <a16:creationId xmlns:a16="http://schemas.microsoft.com/office/drawing/2014/main" id="{F6781D50-D3B2-2A3C-562E-212613BDF29A}"/>
                  </a:ext>
                </a:extLst>
              </p:cNvPr>
              <p:cNvSpPr/>
              <p:nvPr/>
            </p:nvSpPr>
            <p:spPr>
              <a:xfrm>
                <a:off x="2517250" y="4366432"/>
                <a:ext cx="104269" cy="116724"/>
              </a:xfrm>
              <a:custGeom>
                <a:avLst/>
                <a:gdLst>
                  <a:gd name="connsiteX0" fmla="*/ 0 w 104269"/>
                  <a:gd name="connsiteY0" fmla="*/ 58362 h 116724"/>
                  <a:gd name="connsiteX1" fmla="*/ 52135 w 104269"/>
                  <a:gd name="connsiteY1" fmla="*/ 116725 h 116724"/>
                  <a:gd name="connsiteX2" fmla="*/ 104270 w 104269"/>
                  <a:gd name="connsiteY2" fmla="*/ 58362 h 116724"/>
                  <a:gd name="connsiteX3" fmla="*/ 52135 w 104269"/>
                  <a:gd name="connsiteY3" fmla="*/ 0 h 116724"/>
                  <a:gd name="connsiteX4" fmla="*/ 0 w 104269"/>
                  <a:gd name="connsiteY4" fmla="*/ 58362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69" h="116724">
                    <a:moveTo>
                      <a:pt x="0" y="58362"/>
                    </a:moveTo>
                    <a:cubicBezTo>
                      <a:pt x="0" y="90571"/>
                      <a:pt x="23350" y="116725"/>
                      <a:pt x="52135" y="116725"/>
                    </a:cubicBezTo>
                    <a:cubicBezTo>
                      <a:pt x="80920" y="116725"/>
                      <a:pt x="104270" y="90644"/>
                      <a:pt x="104270" y="58362"/>
                    </a:cubicBezTo>
                    <a:cubicBezTo>
                      <a:pt x="104270" y="26081"/>
                      <a:pt x="80957" y="0"/>
                      <a:pt x="52135" y="0"/>
                    </a:cubicBezTo>
                    <a:cubicBezTo>
                      <a:pt x="23313" y="0"/>
                      <a:pt x="0" y="26154"/>
                      <a:pt x="0" y="58362"/>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 name="Freeform 34">
                <a:extLst>
                  <a:ext uri="{FF2B5EF4-FFF2-40B4-BE49-F238E27FC236}">
                    <a16:creationId xmlns:a16="http://schemas.microsoft.com/office/drawing/2014/main" id="{0F3CC90E-1A7C-654A-E9B0-12D8BBA77ADF}"/>
                  </a:ext>
                </a:extLst>
              </p:cNvPr>
              <p:cNvSpPr/>
              <p:nvPr/>
            </p:nvSpPr>
            <p:spPr>
              <a:xfrm>
                <a:off x="2721411" y="4457842"/>
                <a:ext cx="104306" cy="116724"/>
              </a:xfrm>
              <a:custGeom>
                <a:avLst/>
                <a:gdLst>
                  <a:gd name="connsiteX0" fmla="*/ 52135 w 104306"/>
                  <a:gd name="connsiteY0" fmla="*/ 116725 h 116724"/>
                  <a:gd name="connsiteX1" fmla="*/ 104306 w 104306"/>
                  <a:gd name="connsiteY1" fmla="*/ 58362 h 116724"/>
                  <a:gd name="connsiteX2" fmla="*/ 52135 w 104306"/>
                  <a:gd name="connsiteY2" fmla="*/ 0 h 116724"/>
                  <a:gd name="connsiteX3" fmla="*/ 0 w 104306"/>
                  <a:gd name="connsiteY3" fmla="*/ 58362 h 116724"/>
                  <a:gd name="connsiteX4" fmla="*/ 52135 w 104306"/>
                  <a:gd name="connsiteY4" fmla="*/ 116725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06" h="116724">
                    <a:moveTo>
                      <a:pt x="52135" y="116725"/>
                    </a:moveTo>
                    <a:cubicBezTo>
                      <a:pt x="80957" y="116725"/>
                      <a:pt x="104306" y="90608"/>
                      <a:pt x="104306" y="58362"/>
                    </a:cubicBezTo>
                    <a:cubicBezTo>
                      <a:pt x="104306" y="26117"/>
                      <a:pt x="80957" y="0"/>
                      <a:pt x="52135" y="0"/>
                    </a:cubicBezTo>
                    <a:cubicBezTo>
                      <a:pt x="23313" y="0"/>
                      <a:pt x="0" y="26117"/>
                      <a:pt x="0" y="58362"/>
                    </a:cubicBezTo>
                    <a:cubicBezTo>
                      <a:pt x="0" y="90608"/>
                      <a:pt x="23349" y="116725"/>
                      <a:pt x="52135" y="116725"/>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6" name="Freeform 35">
                <a:extLst>
                  <a:ext uri="{FF2B5EF4-FFF2-40B4-BE49-F238E27FC236}">
                    <a16:creationId xmlns:a16="http://schemas.microsoft.com/office/drawing/2014/main" id="{A8A12F6C-0934-27C3-32CB-4EC8B3067FD9}"/>
                  </a:ext>
                </a:extLst>
              </p:cNvPr>
              <p:cNvSpPr/>
              <p:nvPr/>
            </p:nvSpPr>
            <p:spPr>
              <a:xfrm>
                <a:off x="2353694" y="5183944"/>
                <a:ext cx="104306" cy="116724"/>
              </a:xfrm>
              <a:custGeom>
                <a:avLst/>
                <a:gdLst>
                  <a:gd name="connsiteX0" fmla="*/ 104306 w 104306"/>
                  <a:gd name="connsiteY0" fmla="*/ 58362 h 116724"/>
                  <a:gd name="connsiteX1" fmla="*/ 52135 w 104306"/>
                  <a:gd name="connsiteY1" fmla="*/ 0 h 116724"/>
                  <a:gd name="connsiteX2" fmla="*/ 0 w 104306"/>
                  <a:gd name="connsiteY2" fmla="*/ 58362 h 116724"/>
                  <a:gd name="connsiteX3" fmla="*/ 52135 w 104306"/>
                  <a:gd name="connsiteY3" fmla="*/ 116725 h 116724"/>
                  <a:gd name="connsiteX4" fmla="*/ 104306 w 104306"/>
                  <a:gd name="connsiteY4" fmla="*/ 58362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06" h="116724">
                    <a:moveTo>
                      <a:pt x="104306" y="58362"/>
                    </a:moveTo>
                    <a:cubicBezTo>
                      <a:pt x="104306" y="26117"/>
                      <a:pt x="80957" y="0"/>
                      <a:pt x="52135" y="0"/>
                    </a:cubicBezTo>
                    <a:cubicBezTo>
                      <a:pt x="23313" y="0"/>
                      <a:pt x="0" y="26117"/>
                      <a:pt x="0" y="58362"/>
                    </a:cubicBezTo>
                    <a:cubicBezTo>
                      <a:pt x="0" y="90608"/>
                      <a:pt x="23349" y="116725"/>
                      <a:pt x="52135" y="116725"/>
                    </a:cubicBezTo>
                    <a:cubicBezTo>
                      <a:pt x="80920" y="116725"/>
                      <a:pt x="104306" y="90535"/>
                      <a:pt x="104306" y="58362"/>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7" name="Freeform 36">
                <a:extLst>
                  <a:ext uri="{FF2B5EF4-FFF2-40B4-BE49-F238E27FC236}">
                    <a16:creationId xmlns:a16="http://schemas.microsoft.com/office/drawing/2014/main" id="{76AEBE42-F579-33D1-FF52-95075A844CA4}"/>
                  </a:ext>
                </a:extLst>
              </p:cNvPr>
              <p:cNvSpPr/>
              <p:nvPr/>
            </p:nvSpPr>
            <p:spPr>
              <a:xfrm>
                <a:off x="2517250" y="5291441"/>
                <a:ext cx="104269" cy="116724"/>
              </a:xfrm>
              <a:custGeom>
                <a:avLst/>
                <a:gdLst>
                  <a:gd name="connsiteX0" fmla="*/ 52135 w 104269"/>
                  <a:gd name="connsiteY0" fmla="*/ 0 h 116724"/>
                  <a:gd name="connsiteX1" fmla="*/ 0 w 104269"/>
                  <a:gd name="connsiteY1" fmla="*/ 58362 h 116724"/>
                  <a:gd name="connsiteX2" fmla="*/ 52135 w 104269"/>
                  <a:gd name="connsiteY2" fmla="*/ 116725 h 116724"/>
                  <a:gd name="connsiteX3" fmla="*/ 104270 w 104269"/>
                  <a:gd name="connsiteY3" fmla="*/ 58362 h 116724"/>
                  <a:gd name="connsiteX4" fmla="*/ 52135 w 104269"/>
                  <a:gd name="connsiteY4" fmla="*/ 0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69" h="116724">
                    <a:moveTo>
                      <a:pt x="52135" y="0"/>
                    </a:moveTo>
                    <a:cubicBezTo>
                      <a:pt x="23350" y="0"/>
                      <a:pt x="0" y="26081"/>
                      <a:pt x="0" y="58362"/>
                    </a:cubicBezTo>
                    <a:cubicBezTo>
                      <a:pt x="0" y="90644"/>
                      <a:pt x="23350" y="116725"/>
                      <a:pt x="52135" y="116725"/>
                    </a:cubicBezTo>
                    <a:cubicBezTo>
                      <a:pt x="80920" y="116725"/>
                      <a:pt x="104270" y="90608"/>
                      <a:pt x="104270" y="58362"/>
                    </a:cubicBezTo>
                    <a:cubicBezTo>
                      <a:pt x="104270" y="26117"/>
                      <a:pt x="80884" y="0"/>
                      <a:pt x="52135" y="0"/>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8" name="Freeform 37">
                <a:extLst>
                  <a:ext uri="{FF2B5EF4-FFF2-40B4-BE49-F238E27FC236}">
                    <a16:creationId xmlns:a16="http://schemas.microsoft.com/office/drawing/2014/main" id="{EF637AA7-9419-6F0A-58BA-3CB3CE706AB3}"/>
                  </a:ext>
                </a:extLst>
              </p:cNvPr>
              <p:cNvSpPr/>
              <p:nvPr/>
            </p:nvSpPr>
            <p:spPr>
              <a:xfrm>
                <a:off x="2721411" y="5382887"/>
                <a:ext cx="104306" cy="116724"/>
              </a:xfrm>
              <a:custGeom>
                <a:avLst/>
                <a:gdLst>
                  <a:gd name="connsiteX0" fmla="*/ 104306 w 104306"/>
                  <a:gd name="connsiteY0" fmla="*/ 58362 h 116724"/>
                  <a:gd name="connsiteX1" fmla="*/ 52135 w 104306"/>
                  <a:gd name="connsiteY1" fmla="*/ 0 h 116724"/>
                  <a:gd name="connsiteX2" fmla="*/ 0 w 104306"/>
                  <a:gd name="connsiteY2" fmla="*/ 58362 h 116724"/>
                  <a:gd name="connsiteX3" fmla="*/ 52135 w 104306"/>
                  <a:gd name="connsiteY3" fmla="*/ 116725 h 116724"/>
                  <a:gd name="connsiteX4" fmla="*/ 104306 w 104306"/>
                  <a:gd name="connsiteY4" fmla="*/ 58362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06" h="116724">
                    <a:moveTo>
                      <a:pt x="104306" y="58362"/>
                    </a:moveTo>
                    <a:cubicBezTo>
                      <a:pt x="104306" y="26154"/>
                      <a:pt x="80957" y="0"/>
                      <a:pt x="52135" y="0"/>
                    </a:cubicBezTo>
                    <a:cubicBezTo>
                      <a:pt x="23313" y="0"/>
                      <a:pt x="0" y="26117"/>
                      <a:pt x="0" y="58362"/>
                    </a:cubicBezTo>
                    <a:cubicBezTo>
                      <a:pt x="0" y="90608"/>
                      <a:pt x="23349" y="116725"/>
                      <a:pt x="52135" y="116725"/>
                    </a:cubicBezTo>
                    <a:cubicBezTo>
                      <a:pt x="80920" y="116725"/>
                      <a:pt x="104306" y="90571"/>
                      <a:pt x="104306" y="58362"/>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9" name="Freeform 38">
                <a:extLst>
                  <a:ext uri="{FF2B5EF4-FFF2-40B4-BE49-F238E27FC236}">
                    <a16:creationId xmlns:a16="http://schemas.microsoft.com/office/drawing/2014/main" id="{3FFC6FE5-74BD-6187-D6DF-0654DDD286C4}"/>
                  </a:ext>
                </a:extLst>
              </p:cNvPr>
              <p:cNvSpPr/>
              <p:nvPr/>
            </p:nvSpPr>
            <p:spPr>
              <a:xfrm>
                <a:off x="2353694" y="6134450"/>
                <a:ext cx="104306" cy="116724"/>
              </a:xfrm>
              <a:custGeom>
                <a:avLst/>
                <a:gdLst>
                  <a:gd name="connsiteX0" fmla="*/ 52135 w 104306"/>
                  <a:gd name="connsiteY0" fmla="*/ 0 h 116724"/>
                  <a:gd name="connsiteX1" fmla="*/ 0 w 104306"/>
                  <a:gd name="connsiteY1" fmla="*/ 58362 h 116724"/>
                  <a:gd name="connsiteX2" fmla="*/ 52135 w 104306"/>
                  <a:gd name="connsiteY2" fmla="*/ 116725 h 116724"/>
                  <a:gd name="connsiteX3" fmla="*/ 104306 w 104306"/>
                  <a:gd name="connsiteY3" fmla="*/ 58362 h 116724"/>
                  <a:gd name="connsiteX4" fmla="*/ 52135 w 104306"/>
                  <a:gd name="connsiteY4" fmla="*/ 0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06" h="116724">
                    <a:moveTo>
                      <a:pt x="52135" y="0"/>
                    </a:moveTo>
                    <a:cubicBezTo>
                      <a:pt x="23349" y="0"/>
                      <a:pt x="0" y="26117"/>
                      <a:pt x="0" y="58362"/>
                    </a:cubicBezTo>
                    <a:cubicBezTo>
                      <a:pt x="0" y="90608"/>
                      <a:pt x="23349" y="116725"/>
                      <a:pt x="52135" y="116725"/>
                    </a:cubicBezTo>
                    <a:cubicBezTo>
                      <a:pt x="80920" y="116725"/>
                      <a:pt x="104306" y="90608"/>
                      <a:pt x="104306" y="58362"/>
                    </a:cubicBezTo>
                    <a:cubicBezTo>
                      <a:pt x="104306" y="26117"/>
                      <a:pt x="80957" y="0"/>
                      <a:pt x="52135" y="0"/>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0" name="Freeform 39">
                <a:extLst>
                  <a:ext uri="{FF2B5EF4-FFF2-40B4-BE49-F238E27FC236}">
                    <a16:creationId xmlns:a16="http://schemas.microsoft.com/office/drawing/2014/main" id="{8EE221C7-F797-1BB1-17A3-410B51F4FFBB}"/>
                  </a:ext>
                </a:extLst>
              </p:cNvPr>
              <p:cNvSpPr/>
              <p:nvPr/>
            </p:nvSpPr>
            <p:spPr>
              <a:xfrm>
                <a:off x="2517250" y="6241946"/>
                <a:ext cx="104269" cy="116724"/>
              </a:xfrm>
              <a:custGeom>
                <a:avLst/>
                <a:gdLst>
                  <a:gd name="connsiteX0" fmla="*/ 52135 w 104269"/>
                  <a:gd name="connsiteY0" fmla="*/ 0 h 116724"/>
                  <a:gd name="connsiteX1" fmla="*/ 0 w 104269"/>
                  <a:gd name="connsiteY1" fmla="*/ 58362 h 116724"/>
                  <a:gd name="connsiteX2" fmla="*/ 52135 w 104269"/>
                  <a:gd name="connsiteY2" fmla="*/ 116725 h 116724"/>
                  <a:gd name="connsiteX3" fmla="*/ 104270 w 104269"/>
                  <a:gd name="connsiteY3" fmla="*/ 58362 h 116724"/>
                  <a:gd name="connsiteX4" fmla="*/ 52135 w 104269"/>
                  <a:gd name="connsiteY4" fmla="*/ 0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69" h="116724">
                    <a:moveTo>
                      <a:pt x="52135" y="0"/>
                    </a:moveTo>
                    <a:cubicBezTo>
                      <a:pt x="23350" y="0"/>
                      <a:pt x="0" y="26117"/>
                      <a:pt x="0" y="58362"/>
                    </a:cubicBezTo>
                    <a:cubicBezTo>
                      <a:pt x="0" y="90608"/>
                      <a:pt x="23350" y="116725"/>
                      <a:pt x="52135" y="116725"/>
                    </a:cubicBezTo>
                    <a:cubicBezTo>
                      <a:pt x="80920" y="116725"/>
                      <a:pt x="104270" y="90571"/>
                      <a:pt x="104270" y="58362"/>
                    </a:cubicBezTo>
                    <a:cubicBezTo>
                      <a:pt x="104270" y="26154"/>
                      <a:pt x="80884" y="0"/>
                      <a:pt x="52135" y="0"/>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1" name="Freeform 40">
                <a:extLst>
                  <a:ext uri="{FF2B5EF4-FFF2-40B4-BE49-F238E27FC236}">
                    <a16:creationId xmlns:a16="http://schemas.microsoft.com/office/drawing/2014/main" id="{98E359E8-A859-4BBD-5266-02825305B847}"/>
                  </a:ext>
                </a:extLst>
              </p:cNvPr>
              <p:cNvSpPr/>
              <p:nvPr/>
            </p:nvSpPr>
            <p:spPr>
              <a:xfrm>
                <a:off x="2721411" y="6333429"/>
                <a:ext cx="104306" cy="116724"/>
              </a:xfrm>
              <a:custGeom>
                <a:avLst/>
                <a:gdLst>
                  <a:gd name="connsiteX0" fmla="*/ 52135 w 104306"/>
                  <a:gd name="connsiteY0" fmla="*/ 0 h 116724"/>
                  <a:gd name="connsiteX1" fmla="*/ 0 w 104306"/>
                  <a:gd name="connsiteY1" fmla="*/ 58362 h 116724"/>
                  <a:gd name="connsiteX2" fmla="*/ 52135 w 104306"/>
                  <a:gd name="connsiteY2" fmla="*/ 116725 h 116724"/>
                  <a:gd name="connsiteX3" fmla="*/ 104306 w 104306"/>
                  <a:gd name="connsiteY3" fmla="*/ 58362 h 116724"/>
                  <a:gd name="connsiteX4" fmla="*/ 52135 w 104306"/>
                  <a:gd name="connsiteY4" fmla="*/ 0 h 11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06" h="116724">
                    <a:moveTo>
                      <a:pt x="52135" y="0"/>
                    </a:moveTo>
                    <a:cubicBezTo>
                      <a:pt x="23349" y="0"/>
                      <a:pt x="0" y="26081"/>
                      <a:pt x="0" y="58362"/>
                    </a:cubicBezTo>
                    <a:cubicBezTo>
                      <a:pt x="0" y="90644"/>
                      <a:pt x="23349" y="116725"/>
                      <a:pt x="52135" y="116725"/>
                    </a:cubicBezTo>
                    <a:cubicBezTo>
                      <a:pt x="80920" y="116725"/>
                      <a:pt x="104306" y="90571"/>
                      <a:pt x="104306" y="58362"/>
                    </a:cubicBezTo>
                    <a:cubicBezTo>
                      <a:pt x="104306" y="26154"/>
                      <a:pt x="81030" y="0"/>
                      <a:pt x="52135" y="0"/>
                    </a:cubicBezTo>
                    <a:close/>
                  </a:path>
                </a:pathLst>
              </a:custGeom>
              <a:solidFill>
                <a:srgbClr val="7191A1"/>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2" name="Freeform 41">
                <a:extLst>
                  <a:ext uri="{FF2B5EF4-FFF2-40B4-BE49-F238E27FC236}">
                    <a16:creationId xmlns:a16="http://schemas.microsoft.com/office/drawing/2014/main" id="{06C4F61E-E673-F95D-F9C8-BFA5A0D52E8A}"/>
                  </a:ext>
                </a:extLst>
              </p:cNvPr>
              <p:cNvSpPr/>
              <p:nvPr/>
            </p:nvSpPr>
            <p:spPr>
              <a:xfrm>
                <a:off x="4187975" y="5341815"/>
                <a:ext cx="1919542" cy="1515563"/>
              </a:xfrm>
              <a:custGeom>
                <a:avLst/>
                <a:gdLst>
                  <a:gd name="connsiteX0" fmla="*/ 907637 w 1919542"/>
                  <a:gd name="connsiteY0" fmla="*/ 592014 h 1515563"/>
                  <a:gd name="connsiteX1" fmla="*/ 0 w 1919542"/>
                  <a:gd name="connsiteY1" fmla="*/ 1515564 h 1515563"/>
                  <a:gd name="connsiteX2" fmla="*/ 1919543 w 1919542"/>
                  <a:gd name="connsiteY2" fmla="*/ 843192 h 1515563"/>
                  <a:gd name="connsiteX3" fmla="*/ 1919543 w 1919542"/>
                  <a:gd name="connsiteY3" fmla="*/ 0 h 1515563"/>
                  <a:gd name="connsiteX4" fmla="*/ 907637 w 1919542"/>
                  <a:gd name="connsiteY4" fmla="*/ 592014 h 151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542" h="1515563">
                    <a:moveTo>
                      <a:pt x="907637" y="592014"/>
                    </a:moveTo>
                    <a:cubicBezTo>
                      <a:pt x="667940" y="960427"/>
                      <a:pt x="370271" y="1285579"/>
                      <a:pt x="0" y="1515564"/>
                    </a:cubicBezTo>
                    <a:cubicBezTo>
                      <a:pt x="1060758" y="1514214"/>
                      <a:pt x="1919543" y="1213684"/>
                      <a:pt x="1919543" y="843192"/>
                    </a:cubicBezTo>
                    <a:lnTo>
                      <a:pt x="1919543" y="0"/>
                    </a:lnTo>
                    <a:cubicBezTo>
                      <a:pt x="1919543" y="255810"/>
                      <a:pt x="1509979" y="478390"/>
                      <a:pt x="907637" y="592014"/>
                    </a:cubicBezTo>
                    <a:close/>
                  </a:path>
                </a:pathLst>
              </a:custGeom>
              <a:solidFill>
                <a:schemeClr val="accent1">
                  <a:lumMod val="20000"/>
                  <a:lumOff val="8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3" name="Freeform 42">
                <a:extLst>
                  <a:ext uri="{FF2B5EF4-FFF2-40B4-BE49-F238E27FC236}">
                    <a16:creationId xmlns:a16="http://schemas.microsoft.com/office/drawing/2014/main" id="{E6C72600-B8A7-DC0F-1993-7ACAF4DEA0D6}"/>
                  </a:ext>
                </a:extLst>
              </p:cNvPr>
              <p:cNvSpPr/>
              <p:nvPr/>
            </p:nvSpPr>
            <p:spPr>
              <a:xfrm>
                <a:off x="5095612" y="5258137"/>
                <a:ext cx="1011906" cy="675691"/>
              </a:xfrm>
              <a:custGeom>
                <a:avLst/>
                <a:gdLst>
                  <a:gd name="connsiteX0" fmla="*/ 117513 w 1011906"/>
                  <a:gd name="connsiteY0" fmla="*/ 484153 h 675691"/>
                  <a:gd name="connsiteX1" fmla="*/ 0 w 1011906"/>
                  <a:gd name="connsiteY1" fmla="*/ 675691 h 675691"/>
                  <a:gd name="connsiteX2" fmla="*/ 1011906 w 1011906"/>
                  <a:gd name="connsiteY2" fmla="*/ 83677 h 675691"/>
                  <a:gd name="connsiteX3" fmla="*/ 996912 w 1011906"/>
                  <a:gd name="connsiteY3" fmla="*/ 0 h 675691"/>
                  <a:gd name="connsiteX4" fmla="*/ 951781 w 1011906"/>
                  <a:gd name="connsiteY4" fmla="*/ 83677 h 675691"/>
                  <a:gd name="connsiteX5" fmla="*/ 117513 w 1011906"/>
                  <a:gd name="connsiteY5" fmla="*/ 484153 h 67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906" h="675691">
                    <a:moveTo>
                      <a:pt x="117513" y="484153"/>
                    </a:moveTo>
                    <a:cubicBezTo>
                      <a:pt x="79972" y="549202"/>
                      <a:pt x="40825" y="613050"/>
                      <a:pt x="0" y="675691"/>
                    </a:cubicBezTo>
                    <a:cubicBezTo>
                      <a:pt x="602342" y="562067"/>
                      <a:pt x="1011906" y="339487"/>
                      <a:pt x="1011906" y="83677"/>
                    </a:cubicBezTo>
                    <a:cubicBezTo>
                      <a:pt x="1011797" y="55127"/>
                      <a:pt x="1006725" y="26814"/>
                      <a:pt x="996912" y="0"/>
                    </a:cubicBezTo>
                    <a:cubicBezTo>
                      <a:pt x="986039" y="29954"/>
                      <a:pt x="970862" y="58151"/>
                      <a:pt x="951781" y="83677"/>
                    </a:cubicBezTo>
                    <a:cubicBezTo>
                      <a:pt x="828613" y="251396"/>
                      <a:pt x="525107" y="393837"/>
                      <a:pt x="117513" y="484153"/>
                    </a:cubicBezTo>
                    <a:close/>
                  </a:path>
                </a:pathLst>
              </a:custGeom>
              <a:solidFill>
                <a:srgbClr val="5F727B"/>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4" name="Freeform 43">
                <a:extLst>
                  <a:ext uri="{FF2B5EF4-FFF2-40B4-BE49-F238E27FC236}">
                    <a16:creationId xmlns:a16="http://schemas.microsoft.com/office/drawing/2014/main" id="{4ADE9F07-D77C-BF04-6CC9-88332AD4047F}"/>
                  </a:ext>
                </a:extLst>
              </p:cNvPr>
              <p:cNvSpPr/>
              <p:nvPr/>
            </p:nvSpPr>
            <p:spPr>
              <a:xfrm>
                <a:off x="5213271" y="5067000"/>
                <a:ext cx="894392" cy="675290"/>
              </a:xfrm>
              <a:custGeom>
                <a:avLst/>
                <a:gdLst>
                  <a:gd name="connsiteX0" fmla="*/ 725912 w 894392"/>
                  <a:gd name="connsiteY0" fmla="*/ 274814 h 675290"/>
                  <a:gd name="connsiteX1" fmla="*/ 296027 w 894392"/>
                  <a:gd name="connsiteY1" fmla="*/ 486706 h 675290"/>
                  <a:gd name="connsiteX2" fmla="*/ 68844 w 894392"/>
                  <a:gd name="connsiteY2" fmla="*/ 551781 h 675290"/>
                  <a:gd name="connsiteX3" fmla="*/ 28712 w 894392"/>
                  <a:gd name="connsiteY3" fmla="*/ 625025 h 675290"/>
                  <a:gd name="connsiteX4" fmla="*/ 0 w 894392"/>
                  <a:gd name="connsiteY4" fmla="*/ 675290 h 675290"/>
                  <a:gd name="connsiteX5" fmla="*/ 834268 w 894392"/>
                  <a:gd name="connsiteY5" fmla="*/ 274814 h 675290"/>
                  <a:gd name="connsiteX6" fmla="*/ 879398 w 894392"/>
                  <a:gd name="connsiteY6" fmla="*/ 191137 h 675290"/>
                  <a:gd name="connsiteX7" fmla="*/ 894393 w 894392"/>
                  <a:gd name="connsiteY7" fmla="*/ 107423 h 675290"/>
                  <a:gd name="connsiteX8" fmla="*/ 894393 w 894392"/>
                  <a:gd name="connsiteY8" fmla="*/ 0 h 675290"/>
                  <a:gd name="connsiteX9" fmla="*/ 853859 w 894392"/>
                  <a:gd name="connsiteY9" fmla="*/ 137517 h 675290"/>
                  <a:gd name="connsiteX10" fmla="*/ 725912 w 894392"/>
                  <a:gd name="connsiteY10" fmla="*/ 274814 h 67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392" h="675290">
                    <a:moveTo>
                      <a:pt x="725912" y="274814"/>
                    </a:moveTo>
                    <a:cubicBezTo>
                      <a:pt x="622883" y="355063"/>
                      <a:pt x="475891" y="427140"/>
                      <a:pt x="296027" y="486706"/>
                    </a:cubicBezTo>
                    <a:cubicBezTo>
                      <a:pt x="225140" y="510318"/>
                      <a:pt x="149436" y="532010"/>
                      <a:pt x="68844" y="551781"/>
                    </a:cubicBezTo>
                    <a:cubicBezTo>
                      <a:pt x="55564" y="576184"/>
                      <a:pt x="42321" y="600623"/>
                      <a:pt x="28712" y="625025"/>
                    </a:cubicBezTo>
                    <a:cubicBezTo>
                      <a:pt x="19373" y="641779"/>
                      <a:pt x="9814" y="658537"/>
                      <a:pt x="0" y="675290"/>
                    </a:cubicBezTo>
                    <a:cubicBezTo>
                      <a:pt x="407594" y="584974"/>
                      <a:pt x="711100" y="442533"/>
                      <a:pt x="834268" y="274814"/>
                    </a:cubicBezTo>
                    <a:cubicBezTo>
                      <a:pt x="853349" y="249288"/>
                      <a:pt x="868526" y="221092"/>
                      <a:pt x="879398" y="191137"/>
                    </a:cubicBezTo>
                    <a:cubicBezTo>
                      <a:pt x="889212" y="164309"/>
                      <a:pt x="894283" y="135985"/>
                      <a:pt x="894393" y="107423"/>
                    </a:cubicBezTo>
                    <a:lnTo>
                      <a:pt x="894393" y="0"/>
                    </a:lnTo>
                    <a:cubicBezTo>
                      <a:pt x="894393" y="47201"/>
                      <a:pt x="880383" y="93052"/>
                      <a:pt x="853859" y="137517"/>
                    </a:cubicBezTo>
                    <a:cubicBezTo>
                      <a:pt x="825257" y="185374"/>
                      <a:pt x="782097" y="231480"/>
                      <a:pt x="725912" y="274814"/>
                    </a:cubicBezTo>
                    <a:close/>
                  </a:path>
                </a:pathLst>
              </a:custGeom>
              <a:solidFill>
                <a:srgbClr val="94D5F2"/>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5" name="Freeform 44">
                <a:extLst>
                  <a:ext uri="{FF2B5EF4-FFF2-40B4-BE49-F238E27FC236}">
                    <a16:creationId xmlns:a16="http://schemas.microsoft.com/office/drawing/2014/main" id="{A5483F1C-FF3A-3B18-EDF0-C6445C8B6C36}"/>
                  </a:ext>
                </a:extLst>
              </p:cNvPr>
              <p:cNvSpPr/>
              <p:nvPr/>
            </p:nvSpPr>
            <p:spPr>
              <a:xfrm>
                <a:off x="5282152" y="4331305"/>
                <a:ext cx="825293" cy="1287439"/>
              </a:xfrm>
              <a:custGeom>
                <a:avLst/>
                <a:gdLst>
                  <a:gd name="connsiteX0" fmla="*/ 368994 w 825293"/>
                  <a:gd name="connsiteY0" fmla="*/ 434436 h 1287439"/>
                  <a:gd name="connsiteX1" fmla="*/ 324776 w 825293"/>
                  <a:gd name="connsiteY1" fmla="*/ 558456 h 1287439"/>
                  <a:gd name="connsiteX2" fmla="*/ 229919 w 825293"/>
                  <a:gd name="connsiteY2" fmla="*/ 800806 h 1287439"/>
                  <a:gd name="connsiteX3" fmla="*/ 137871 w 825293"/>
                  <a:gd name="connsiteY3" fmla="*/ 1010473 h 1287439"/>
                  <a:gd name="connsiteX4" fmla="*/ 0 w 825293"/>
                  <a:gd name="connsiteY4" fmla="*/ 1287440 h 1287439"/>
                  <a:gd name="connsiteX5" fmla="*/ 227182 w 825293"/>
                  <a:gd name="connsiteY5" fmla="*/ 1222365 h 1287439"/>
                  <a:gd name="connsiteX6" fmla="*/ 657068 w 825293"/>
                  <a:gd name="connsiteY6" fmla="*/ 1010473 h 1287439"/>
                  <a:gd name="connsiteX7" fmla="*/ 784760 w 825293"/>
                  <a:gd name="connsiteY7" fmla="*/ 872993 h 1287439"/>
                  <a:gd name="connsiteX8" fmla="*/ 825293 w 825293"/>
                  <a:gd name="connsiteY8" fmla="*/ 735477 h 1287439"/>
                  <a:gd name="connsiteX9" fmla="*/ 825293 w 825293"/>
                  <a:gd name="connsiteY9" fmla="*/ 0 h 1287439"/>
                  <a:gd name="connsiteX10" fmla="*/ 368994 w 825293"/>
                  <a:gd name="connsiteY10" fmla="*/ 434436 h 128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293" h="1287439">
                    <a:moveTo>
                      <a:pt x="368994" y="434436"/>
                    </a:moveTo>
                    <a:cubicBezTo>
                      <a:pt x="354765" y="475618"/>
                      <a:pt x="340026" y="517092"/>
                      <a:pt x="324776" y="558456"/>
                    </a:cubicBezTo>
                    <a:cubicBezTo>
                      <a:pt x="294859" y="639142"/>
                      <a:pt x="263447" y="720120"/>
                      <a:pt x="229919" y="800806"/>
                    </a:cubicBezTo>
                    <a:cubicBezTo>
                      <a:pt x="200914" y="871085"/>
                      <a:pt x="170232" y="940974"/>
                      <a:pt x="137871" y="1010473"/>
                    </a:cubicBezTo>
                    <a:cubicBezTo>
                      <a:pt x="94966" y="1103806"/>
                      <a:pt x="48997" y="1196128"/>
                      <a:pt x="0" y="1287440"/>
                    </a:cubicBezTo>
                    <a:cubicBezTo>
                      <a:pt x="80446" y="1267669"/>
                      <a:pt x="156149" y="1245977"/>
                      <a:pt x="227182" y="1222365"/>
                    </a:cubicBezTo>
                    <a:cubicBezTo>
                      <a:pt x="407046" y="1162799"/>
                      <a:pt x="554038" y="1091050"/>
                      <a:pt x="657068" y="1010473"/>
                    </a:cubicBezTo>
                    <a:cubicBezTo>
                      <a:pt x="713252" y="967139"/>
                      <a:pt x="756449" y="921033"/>
                      <a:pt x="784760" y="872993"/>
                    </a:cubicBezTo>
                    <a:cubicBezTo>
                      <a:pt x="811284" y="828528"/>
                      <a:pt x="825293" y="782677"/>
                      <a:pt x="825293" y="735477"/>
                    </a:cubicBezTo>
                    <a:lnTo>
                      <a:pt x="825293" y="0"/>
                    </a:lnTo>
                    <a:cubicBezTo>
                      <a:pt x="825366" y="165494"/>
                      <a:pt x="653602" y="317237"/>
                      <a:pt x="368994" y="434436"/>
                    </a:cubicBezTo>
                    <a:close/>
                  </a:path>
                </a:pathLst>
              </a:custGeom>
              <a:solidFill>
                <a:schemeClr val="accent1">
                  <a:lumMod val="20000"/>
                  <a:lumOff val="8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6" name="Freeform 45">
                <a:extLst>
                  <a:ext uri="{FF2B5EF4-FFF2-40B4-BE49-F238E27FC236}">
                    <a16:creationId xmlns:a16="http://schemas.microsoft.com/office/drawing/2014/main" id="{7D65969A-E4AF-8A59-C55C-4B4DA5984672}"/>
                  </a:ext>
                </a:extLst>
              </p:cNvPr>
              <p:cNvSpPr/>
              <p:nvPr/>
            </p:nvSpPr>
            <p:spPr>
              <a:xfrm>
                <a:off x="5651145" y="4247847"/>
                <a:ext cx="456372" cy="517893"/>
              </a:xfrm>
              <a:custGeom>
                <a:avLst/>
                <a:gdLst>
                  <a:gd name="connsiteX0" fmla="*/ 64503 w 456372"/>
                  <a:gd name="connsiteY0" fmla="*/ 322781 h 517893"/>
                  <a:gd name="connsiteX1" fmla="*/ 0 w 456372"/>
                  <a:gd name="connsiteY1" fmla="*/ 517894 h 517893"/>
                  <a:gd name="connsiteX2" fmla="*/ 456372 w 456372"/>
                  <a:gd name="connsiteY2" fmla="*/ 83458 h 517893"/>
                  <a:gd name="connsiteX3" fmla="*/ 441779 w 456372"/>
                  <a:gd name="connsiteY3" fmla="*/ 0 h 517893"/>
                  <a:gd name="connsiteX4" fmla="*/ 396393 w 456372"/>
                  <a:gd name="connsiteY4" fmla="*/ 83458 h 517893"/>
                  <a:gd name="connsiteX5" fmla="*/ 64503 w 456372"/>
                  <a:gd name="connsiteY5" fmla="*/ 322781 h 51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372" h="517893">
                    <a:moveTo>
                      <a:pt x="64503" y="322781"/>
                    </a:moveTo>
                    <a:cubicBezTo>
                      <a:pt x="44145" y="387538"/>
                      <a:pt x="22657" y="452575"/>
                      <a:pt x="0" y="517894"/>
                    </a:cubicBezTo>
                    <a:cubicBezTo>
                      <a:pt x="284571" y="400695"/>
                      <a:pt x="456372" y="248952"/>
                      <a:pt x="456372" y="83458"/>
                    </a:cubicBezTo>
                    <a:cubicBezTo>
                      <a:pt x="456372" y="55003"/>
                      <a:pt x="451447" y="26767"/>
                      <a:pt x="441779" y="0"/>
                    </a:cubicBezTo>
                    <a:cubicBezTo>
                      <a:pt x="430907" y="29936"/>
                      <a:pt x="415620" y="58067"/>
                      <a:pt x="396393" y="83458"/>
                    </a:cubicBezTo>
                    <a:cubicBezTo>
                      <a:pt x="331708" y="171549"/>
                      <a:pt x="217405" y="252527"/>
                      <a:pt x="64503" y="322781"/>
                    </a:cubicBezTo>
                    <a:close/>
                  </a:path>
                </a:pathLst>
              </a:custGeom>
              <a:solidFill>
                <a:srgbClr val="5F727B"/>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7" name="Freeform 46">
                <a:extLst>
                  <a:ext uri="{FF2B5EF4-FFF2-40B4-BE49-F238E27FC236}">
                    <a16:creationId xmlns:a16="http://schemas.microsoft.com/office/drawing/2014/main" id="{96896363-3834-B8DA-C1AF-80C92BBB9B09}"/>
                  </a:ext>
                </a:extLst>
              </p:cNvPr>
              <p:cNvSpPr/>
              <p:nvPr/>
            </p:nvSpPr>
            <p:spPr>
              <a:xfrm>
                <a:off x="5715831" y="3950344"/>
                <a:ext cx="391723" cy="620283"/>
              </a:xfrm>
              <a:custGeom>
                <a:avLst/>
                <a:gdLst>
                  <a:gd name="connsiteX0" fmla="*/ 74609 w 391723"/>
                  <a:gd name="connsiteY0" fmla="*/ 369690 h 620283"/>
                  <a:gd name="connsiteX1" fmla="*/ 71435 w 391723"/>
                  <a:gd name="connsiteY1" fmla="*/ 380961 h 620283"/>
                  <a:gd name="connsiteX2" fmla="*/ 0 w 391723"/>
                  <a:gd name="connsiteY2" fmla="*/ 620284 h 620283"/>
                  <a:gd name="connsiteX3" fmla="*/ 331744 w 391723"/>
                  <a:gd name="connsiteY3" fmla="*/ 380961 h 620283"/>
                  <a:gd name="connsiteX4" fmla="*/ 377130 w 391723"/>
                  <a:gd name="connsiteY4" fmla="*/ 297503 h 620283"/>
                  <a:gd name="connsiteX5" fmla="*/ 391723 w 391723"/>
                  <a:gd name="connsiteY5" fmla="*/ 213825 h 620283"/>
                  <a:gd name="connsiteX6" fmla="*/ 391723 w 391723"/>
                  <a:gd name="connsiteY6" fmla="*/ 0 h 620283"/>
                  <a:gd name="connsiteX7" fmla="*/ 312955 w 391723"/>
                  <a:gd name="connsiteY7" fmla="*/ 190481 h 620283"/>
                  <a:gd name="connsiteX8" fmla="*/ 74609 w 391723"/>
                  <a:gd name="connsiteY8" fmla="*/ 369690 h 62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723" h="620283">
                    <a:moveTo>
                      <a:pt x="74609" y="369690"/>
                    </a:moveTo>
                    <a:cubicBezTo>
                      <a:pt x="73623" y="373556"/>
                      <a:pt x="72638" y="376985"/>
                      <a:pt x="71435" y="380961"/>
                    </a:cubicBezTo>
                    <a:cubicBezTo>
                      <a:pt x="49325" y="459703"/>
                      <a:pt x="25502" y="539477"/>
                      <a:pt x="0" y="620284"/>
                    </a:cubicBezTo>
                    <a:cubicBezTo>
                      <a:pt x="152902" y="550030"/>
                      <a:pt x="267205" y="469052"/>
                      <a:pt x="331744" y="380961"/>
                    </a:cubicBezTo>
                    <a:cubicBezTo>
                      <a:pt x="350971" y="355570"/>
                      <a:pt x="366257" y="327439"/>
                      <a:pt x="377130" y="297503"/>
                    </a:cubicBezTo>
                    <a:cubicBezTo>
                      <a:pt x="386798" y="270663"/>
                      <a:pt x="391723" y="242350"/>
                      <a:pt x="391723" y="213825"/>
                    </a:cubicBezTo>
                    <a:lnTo>
                      <a:pt x="391723" y="0"/>
                    </a:lnTo>
                    <a:cubicBezTo>
                      <a:pt x="391723" y="66132"/>
                      <a:pt x="364251" y="130112"/>
                      <a:pt x="312955" y="190481"/>
                    </a:cubicBezTo>
                    <a:cubicBezTo>
                      <a:pt x="258668" y="254971"/>
                      <a:pt x="177747" y="315084"/>
                      <a:pt x="74609" y="369690"/>
                    </a:cubicBezTo>
                    <a:close/>
                  </a:path>
                </a:pathLst>
              </a:custGeom>
              <a:solidFill>
                <a:srgbClr val="94D5F2"/>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8" name="Freeform 47">
                <a:extLst>
                  <a:ext uri="{FF2B5EF4-FFF2-40B4-BE49-F238E27FC236}">
                    <a16:creationId xmlns:a16="http://schemas.microsoft.com/office/drawing/2014/main" id="{4D7775CD-475F-81FE-69E6-A3BA4B8368F2}"/>
                  </a:ext>
                </a:extLst>
              </p:cNvPr>
              <p:cNvSpPr/>
              <p:nvPr/>
            </p:nvSpPr>
            <p:spPr>
              <a:xfrm>
                <a:off x="5790148" y="3321014"/>
                <a:ext cx="317260" cy="999165"/>
              </a:xfrm>
              <a:custGeom>
                <a:avLst/>
                <a:gdLst>
                  <a:gd name="connsiteX0" fmla="*/ 175412 w 317260"/>
                  <a:gd name="connsiteY0" fmla="*/ 253585 h 999165"/>
                  <a:gd name="connsiteX1" fmla="*/ 81212 w 317260"/>
                  <a:gd name="connsiteY1" fmla="*/ 687656 h 999165"/>
                  <a:gd name="connsiteX2" fmla="*/ 0 w 317260"/>
                  <a:gd name="connsiteY2" fmla="*/ 999166 h 999165"/>
                  <a:gd name="connsiteX3" fmla="*/ 238493 w 317260"/>
                  <a:gd name="connsiteY3" fmla="*/ 819956 h 999165"/>
                  <a:gd name="connsiteX4" fmla="*/ 317260 w 317260"/>
                  <a:gd name="connsiteY4" fmla="*/ 629476 h 999165"/>
                  <a:gd name="connsiteX5" fmla="*/ 317260 w 317260"/>
                  <a:gd name="connsiteY5" fmla="*/ 0 h 999165"/>
                  <a:gd name="connsiteX6" fmla="*/ 175412 w 317260"/>
                  <a:gd name="connsiteY6" fmla="*/ 253585 h 9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260" h="999165">
                    <a:moveTo>
                      <a:pt x="175412" y="253585"/>
                    </a:moveTo>
                    <a:cubicBezTo>
                      <a:pt x="149181" y="388074"/>
                      <a:pt x="118279" y="534126"/>
                      <a:pt x="81212" y="687656"/>
                    </a:cubicBezTo>
                    <a:cubicBezTo>
                      <a:pt x="56659" y="788659"/>
                      <a:pt x="30135" y="892690"/>
                      <a:pt x="0" y="999166"/>
                    </a:cubicBezTo>
                    <a:cubicBezTo>
                      <a:pt x="103321" y="944451"/>
                      <a:pt x="184242" y="884447"/>
                      <a:pt x="238493" y="819956"/>
                    </a:cubicBezTo>
                    <a:cubicBezTo>
                      <a:pt x="289788" y="759588"/>
                      <a:pt x="317260" y="695608"/>
                      <a:pt x="317260" y="629476"/>
                    </a:cubicBezTo>
                    <a:lnTo>
                      <a:pt x="317260" y="0"/>
                    </a:lnTo>
                    <a:cubicBezTo>
                      <a:pt x="317370" y="89732"/>
                      <a:pt x="267059" y="175379"/>
                      <a:pt x="175412" y="253585"/>
                    </a:cubicBezTo>
                    <a:close/>
                  </a:path>
                </a:pathLst>
              </a:custGeom>
              <a:solidFill>
                <a:schemeClr val="accent1">
                  <a:lumMod val="20000"/>
                  <a:lumOff val="8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49" name="Freeform 48">
                <a:extLst>
                  <a:ext uri="{FF2B5EF4-FFF2-40B4-BE49-F238E27FC236}">
                    <a16:creationId xmlns:a16="http://schemas.microsoft.com/office/drawing/2014/main" id="{29233383-1F2D-1B1A-8A37-4911CAFCC7AD}"/>
                  </a:ext>
                </a:extLst>
              </p:cNvPr>
              <p:cNvSpPr/>
              <p:nvPr/>
            </p:nvSpPr>
            <p:spPr>
              <a:xfrm>
                <a:off x="5965670" y="3145343"/>
                <a:ext cx="141847" cy="429255"/>
              </a:xfrm>
              <a:custGeom>
                <a:avLst/>
                <a:gdLst>
                  <a:gd name="connsiteX0" fmla="*/ 46407 w 141847"/>
                  <a:gd name="connsiteY0" fmla="*/ 175671 h 429255"/>
                  <a:gd name="connsiteX1" fmla="*/ 0 w 141847"/>
                  <a:gd name="connsiteY1" fmla="*/ 429256 h 429255"/>
                  <a:gd name="connsiteX2" fmla="*/ 141848 w 141847"/>
                  <a:gd name="connsiteY2" fmla="*/ 175671 h 429255"/>
                  <a:gd name="connsiteX3" fmla="*/ 75375 w 141847"/>
                  <a:gd name="connsiteY3" fmla="*/ 0 h 429255"/>
                  <a:gd name="connsiteX4" fmla="*/ 46407 w 141847"/>
                  <a:gd name="connsiteY4" fmla="*/ 175671 h 42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7" h="429255">
                    <a:moveTo>
                      <a:pt x="46407" y="175671"/>
                    </a:moveTo>
                    <a:cubicBezTo>
                      <a:pt x="32908" y="254424"/>
                      <a:pt x="17694" y="339268"/>
                      <a:pt x="0" y="429256"/>
                    </a:cubicBezTo>
                    <a:cubicBezTo>
                      <a:pt x="91537" y="351050"/>
                      <a:pt x="141848" y="265403"/>
                      <a:pt x="141848" y="175671"/>
                    </a:cubicBezTo>
                    <a:cubicBezTo>
                      <a:pt x="141848" y="114755"/>
                      <a:pt x="118754" y="56028"/>
                      <a:pt x="75375" y="0"/>
                    </a:cubicBezTo>
                    <a:cubicBezTo>
                      <a:pt x="66765" y="54058"/>
                      <a:pt x="57206" y="112822"/>
                      <a:pt x="46407" y="175671"/>
                    </a:cubicBezTo>
                    <a:close/>
                  </a:path>
                </a:pathLst>
              </a:custGeom>
              <a:solidFill>
                <a:schemeClr val="accent1">
                  <a:lumMod val="60000"/>
                  <a:lumOff val="40000"/>
                </a:schemeClr>
              </a:solidFill>
              <a:ln w="364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cxnSp>
          <p:nvCxnSpPr>
            <p:cNvPr id="1281" name="Elbow Connector 1280">
              <a:extLst>
                <a:ext uri="{FF2B5EF4-FFF2-40B4-BE49-F238E27FC236}">
                  <a16:creationId xmlns:a16="http://schemas.microsoft.com/office/drawing/2014/main" id="{09BC836B-D49E-E6B0-A68E-93E8F06D0967}"/>
                </a:ext>
              </a:extLst>
            </p:cNvPr>
            <p:cNvCxnSpPr>
              <a:cxnSpLocks/>
            </p:cNvCxnSpPr>
            <p:nvPr/>
          </p:nvCxnSpPr>
          <p:spPr>
            <a:xfrm>
              <a:off x="6178571" y="2647608"/>
              <a:ext cx="856076" cy="832066"/>
            </a:xfrm>
            <a:prstGeom prst="bentConnector3">
              <a:avLst>
                <a:gd name="adj1" fmla="val -1263"/>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2" name="Elbow Connector 1281">
              <a:extLst>
                <a:ext uri="{FF2B5EF4-FFF2-40B4-BE49-F238E27FC236}">
                  <a16:creationId xmlns:a16="http://schemas.microsoft.com/office/drawing/2014/main" id="{C3BDB643-E5EA-B122-B1CE-D714EBC4B56D}"/>
                </a:ext>
              </a:extLst>
            </p:cNvPr>
            <p:cNvCxnSpPr>
              <a:cxnSpLocks/>
            </p:cNvCxnSpPr>
            <p:nvPr/>
          </p:nvCxnSpPr>
          <p:spPr>
            <a:xfrm rot="5400000" flipH="1" flipV="1">
              <a:off x="6042109" y="3713453"/>
              <a:ext cx="1126302" cy="862558"/>
            </a:xfrm>
            <a:prstGeom prst="bentConnector3">
              <a:avLst>
                <a:gd name="adj1" fmla="val 100197"/>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98" name="Group 197">
            <a:extLst>
              <a:ext uri="{FF2B5EF4-FFF2-40B4-BE49-F238E27FC236}">
                <a16:creationId xmlns:a16="http://schemas.microsoft.com/office/drawing/2014/main" id="{E090A5D6-9646-4C19-B152-BA7E005242D6}"/>
              </a:ext>
            </a:extLst>
          </p:cNvPr>
          <p:cNvGrpSpPr/>
          <p:nvPr/>
        </p:nvGrpSpPr>
        <p:grpSpPr>
          <a:xfrm>
            <a:off x="6901673" y="877824"/>
            <a:ext cx="3810115" cy="2612048"/>
            <a:chOff x="6901673" y="877824"/>
            <a:chExt cx="3810115" cy="2612048"/>
          </a:xfrm>
        </p:grpSpPr>
        <p:sp>
          <p:nvSpPr>
            <p:cNvPr id="267" name="TextBox 266">
              <a:extLst>
                <a:ext uri="{FF2B5EF4-FFF2-40B4-BE49-F238E27FC236}">
                  <a16:creationId xmlns:a16="http://schemas.microsoft.com/office/drawing/2014/main" id="{53E6086F-5CC4-C759-CB2E-461B9D90FA7B}"/>
                </a:ext>
              </a:extLst>
            </p:cNvPr>
            <p:cNvSpPr txBox="1"/>
            <p:nvPr/>
          </p:nvSpPr>
          <p:spPr>
            <a:xfrm>
              <a:off x="9319404" y="2524395"/>
              <a:ext cx="1354285" cy="435951"/>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Public Health Reporting</a:t>
              </a:r>
            </a:p>
          </p:txBody>
        </p:sp>
        <p:grpSp>
          <p:nvGrpSpPr>
            <p:cNvPr id="196" name="Group 195">
              <a:extLst>
                <a:ext uri="{FF2B5EF4-FFF2-40B4-BE49-F238E27FC236}">
                  <a16:creationId xmlns:a16="http://schemas.microsoft.com/office/drawing/2014/main" id="{D1409F1B-DA93-4FFF-99B4-6AA4EDCB4B25}"/>
                </a:ext>
              </a:extLst>
            </p:cNvPr>
            <p:cNvGrpSpPr/>
            <p:nvPr/>
          </p:nvGrpSpPr>
          <p:grpSpPr>
            <a:xfrm>
              <a:off x="6901673" y="877824"/>
              <a:ext cx="3810115" cy="2612048"/>
              <a:chOff x="6901673" y="877824"/>
              <a:chExt cx="3810115" cy="2612048"/>
            </a:xfrm>
          </p:grpSpPr>
          <p:grpSp>
            <p:nvGrpSpPr>
              <p:cNvPr id="266" name="Group 265">
                <a:extLst>
                  <a:ext uri="{FF2B5EF4-FFF2-40B4-BE49-F238E27FC236}">
                    <a16:creationId xmlns:a16="http://schemas.microsoft.com/office/drawing/2014/main" id="{CE85AED6-CBCC-2A17-3E22-B9E2A5E658E9}"/>
                  </a:ext>
                </a:extLst>
              </p:cNvPr>
              <p:cNvGrpSpPr/>
              <p:nvPr/>
            </p:nvGrpSpPr>
            <p:grpSpPr>
              <a:xfrm>
                <a:off x="9226150" y="877824"/>
                <a:ext cx="1485638" cy="1532260"/>
                <a:chOff x="9575684" y="1143174"/>
                <a:chExt cx="1363500" cy="1406289"/>
              </a:xfrm>
            </p:grpSpPr>
            <p:sp>
              <p:nvSpPr>
                <p:cNvPr id="632" name="Freeform 631">
                  <a:extLst>
                    <a:ext uri="{FF2B5EF4-FFF2-40B4-BE49-F238E27FC236}">
                      <a16:creationId xmlns:a16="http://schemas.microsoft.com/office/drawing/2014/main" id="{11C3F930-06BE-E57F-0CD3-549A13627F0A}"/>
                    </a:ext>
                  </a:extLst>
                </p:cNvPr>
                <p:cNvSpPr/>
                <p:nvPr/>
              </p:nvSpPr>
              <p:spPr>
                <a:xfrm>
                  <a:off x="10186307" y="1143174"/>
                  <a:ext cx="752837" cy="408553"/>
                </a:xfrm>
                <a:custGeom>
                  <a:avLst/>
                  <a:gdLst>
                    <a:gd name="connsiteX0" fmla="*/ 98779 w 3567578"/>
                    <a:gd name="connsiteY0" fmla="*/ 1877780 h 1936069"/>
                    <a:gd name="connsiteX1" fmla="*/ 92900 w 3567578"/>
                    <a:gd name="connsiteY1" fmla="*/ 1415325 h 1936069"/>
                    <a:gd name="connsiteX2" fmla="*/ 94181 w 3567578"/>
                    <a:gd name="connsiteY2" fmla="*/ 1414021 h 1936069"/>
                    <a:gd name="connsiteX3" fmla="*/ 324008 w 3567578"/>
                    <a:gd name="connsiteY3" fmla="*/ 1317435 h 1936069"/>
                    <a:gd name="connsiteX4" fmla="*/ 324008 w 3567578"/>
                    <a:gd name="connsiteY4" fmla="*/ 1317435 h 1936069"/>
                    <a:gd name="connsiteX5" fmla="*/ 544247 w 3567578"/>
                    <a:gd name="connsiteY5" fmla="*/ 1380281 h 1936069"/>
                    <a:gd name="connsiteX6" fmla="*/ 551831 w 3567578"/>
                    <a:gd name="connsiteY6" fmla="*/ 1241196 h 1936069"/>
                    <a:gd name="connsiteX7" fmla="*/ 1211959 w 3567578"/>
                    <a:gd name="connsiteY7" fmla="*/ 627864 h 1936069"/>
                    <a:gd name="connsiteX8" fmla="*/ 1268660 w 3567578"/>
                    <a:gd name="connsiteY8" fmla="*/ 633246 h 1936069"/>
                    <a:gd name="connsiteX9" fmla="*/ 1293297 w 3567578"/>
                    <a:gd name="connsiteY9" fmla="*/ 636506 h 1936069"/>
                    <a:gd name="connsiteX10" fmla="*/ 1384025 w 3567578"/>
                    <a:gd name="connsiteY10" fmla="*/ 647464 h 1936069"/>
                    <a:gd name="connsiteX11" fmla="*/ 1407915 w 3567578"/>
                    <a:gd name="connsiteY11" fmla="*/ 559284 h 1936069"/>
                    <a:gd name="connsiteX12" fmla="*/ 2135000 w 3567578"/>
                    <a:gd name="connsiteY12" fmla="*/ 0 h 1936069"/>
                    <a:gd name="connsiteX13" fmla="*/ 2138654 w 3567578"/>
                    <a:gd name="connsiteY13" fmla="*/ 0 h 1936069"/>
                    <a:gd name="connsiteX14" fmla="*/ 2886288 w 3567578"/>
                    <a:gd name="connsiteY14" fmla="*/ 640866 h 1936069"/>
                    <a:gd name="connsiteX15" fmla="*/ 2899451 w 3567578"/>
                    <a:gd name="connsiteY15" fmla="*/ 725550 h 1936069"/>
                    <a:gd name="connsiteX16" fmla="*/ 2985032 w 3567578"/>
                    <a:gd name="connsiteY16" fmla="*/ 730185 h 1936069"/>
                    <a:gd name="connsiteX17" fmla="*/ 3567556 w 3567578"/>
                    <a:gd name="connsiteY17" fmla="*/ 1338056 h 1936069"/>
                    <a:gd name="connsiteX18" fmla="*/ 3273957 w 3567578"/>
                    <a:gd name="connsiteY18" fmla="*/ 1865368 h 1936069"/>
                    <a:gd name="connsiteX19" fmla="*/ 2938902 w 3567578"/>
                    <a:gd name="connsiteY19" fmla="*/ 1936069 h 1936069"/>
                    <a:gd name="connsiteX20" fmla="*/ 303300 w 3567578"/>
                    <a:gd name="connsiteY20" fmla="*/ 1936069 h 1936069"/>
                    <a:gd name="connsiteX21" fmla="*/ 98779 w 3567578"/>
                    <a:gd name="connsiteY21" fmla="*/ 1877780 h 19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7578" h="1936069">
                      <a:moveTo>
                        <a:pt x="98779" y="1877780"/>
                      </a:moveTo>
                      <a:cubicBezTo>
                        <a:pt x="-30595" y="1751701"/>
                        <a:pt x="-33227" y="1544653"/>
                        <a:pt x="92900" y="1415325"/>
                      </a:cubicBezTo>
                      <a:cubicBezTo>
                        <a:pt x="93328" y="1414889"/>
                        <a:pt x="93753" y="1414453"/>
                        <a:pt x="94181" y="1414021"/>
                      </a:cubicBezTo>
                      <a:cubicBezTo>
                        <a:pt x="154721" y="1352303"/>
                        <a:pt x="237539" y="1317498"/>
                        <a:pt x="324008" y="1317435"/>
                      </a:cubicBezTo>
                      <a:lnTo>
                        <a:pt x="324008" y="1317435"/>
                      </a:lnTo>
                      <a:cubicBezTo>
                        <a:pt x="433519" y="1317435"/>
                        <a:pt x="544247" y="1380281"/>
                        <a:pt x="544247" y="1380281"/>
                      </a:cubicBezTo>
                      <a:lnTo>
                        <a:pt x="551831" y="1241196"/>
                      </a:lnTo>
                      <a:cubicBezTo>
                        <a:pt x="581104" y="893150"/>
                        <a:pt x="864920" y="629514"/>
                        <a:pt x="1211959" y="627864"/>
                      </a:cubicBezTo>
                      <a:cubicBezTo>
                        <a:pt x="1230938" y="628422"/>
                        <a:pt x="1249877" y="630221"/>
                        <a:pt x="1268660" y="633246"/>
                      </a:cubicBezTo>
                      <a:cubicBezTo>
                        <a:pt x="1276833" y="634396"/>
                        <a:pt x="1285045" y="635484"/>
                        <a:pt x="1293297" y="636506"/>
                      </a:cubicBezTo>
                      <a:lnTo>
                        <a:pt x="1384025" y="647464"/>
                      </a:lnTo>
                      <a:lnTo>
                        <a:pt x="1407915" y="559284"/>
                      </a:lnTo>
                      <a:cubicBezTo>
                        <a:pt x="1496757" y="231467"/>
                        <a:pt x="1795741" y="1571"/>
                        <a:pt x="2135000" y="0"/>
                      </a:cubicBezTo>
                      <a:lnTo>
                        <a:pt x="2138654" y="0"/>
                      </a:lnTo>
                      <a:cubicBezTo>
                        <a:pt x="2514298" y="0"/>
                        <a:pt x="2828723" y="269528"/>
                        <a:pt x="2886288" y="640866"/>
                      </a:cubicBezTo>
                      <a:lnTo>
                        <a:pt x="2899451" y="725550"/>
                      </a:lnTo>
                      <a:lnTo>
                        <a:pt x="2985032" y="730185"/>
                      </a:lnTo>
                      <a:cubicBezTo>
                        <a:pt x="3310106" y="747860"/>
                        <a:pt x="3566024" y="1014324"/>
                        <a:pt x="3567556" y="1338056"/>
                      </a:cubicBezTo>
                      <a:cubicBezTo>
                        <a:pt x="3569403" y="1553247"/>
                        <a:pt x="3457888" y="1753543"/>
                        <a:pt x="3273957" y="1865368"/>
                      </a:cubicBezTo>
                      <a:cubicBezTo>
                        <a:pt x="3222875" y="1896398"/>
                        <a:pt x="3086527" y="1936069"/>
                        <a:pt x="2938902" y="1936069"/>
                      </a:cubicBezTo>
                      <a:lnTo>
                        <a:pt x="303300" y="1936069"/>
                      </a:lnTo>
                      <a:cubicBezTo>
                        <a:pt x="199095" y="1935991"/>
                        <a:pt x="123573" y="1901544"/>
                        <a:pt x="98779" y="1877780"/>
                      </a:cubicBezTo>
                      <a:close/>
                    </a:path>
                  </a:pathLst>
                </a:custGeom>
                <a:solidFill>
                  <a:schemeClr val="accent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33" name="Freeform 632">
                  <a:extLst>
                    <a:ext uri="{FF2B5EF4-FFF2-40B4-BE49-F238E27FC236}">
                      <a16:creationId xmlns:a16="http://schemas.microsoft.com/office/drawing/2014/main" id="{2B022B05-8847-48BF-A854-596C5AABD407}"/>
                    </a:ext>
                  </a:extLst>
                </p:cNvPr>
                <p:cNvSpPr/>
                <p:nvPr/>
              </p:nvSpPr>
              <p:spPr>
                <a:xfrm>
                  <a:off x="10840623" y="1315700"/>
                  <a:ext cx="84454" cy="92825"/>
                </a:xfrm>
                <a:custGeom>
                  <a:avLst/>
                  <a:gdLst>
                    <a:gd name="connsiteX0" fmla="*/ 351055 w 400214"/>
                    <a:gd name="connsiteY0" fmla="*/ 439882 h 439882"/>
                    <a:gd name="connsiteX1" fmla="*/ 303667 w 400214"/>
                    <a:gd name="connsiteY1" fmla="*/ 403550 h 439882"/>
                    <a:gd name="connsiteX2" fmla="*/ 292861 w 400214"/>
                    <a:gd name="connsiteY2" fmla="*/ 369063 h 439882"/>
                    <a:gd name="connsiteX3" fmla="*/ 322606 w 400214"/>
                    <a:gd name="connsiteY3" fmla="*/ 306316 h 439882"/>
                    <a:gd name="connsiteX4" fmla="*/ 385397 w 400214"/>
                    <a:gd name="connsiteY4" fmla="*/ 336069 h 439882"/>
                    <a:gd name="connsiteX5" fmla="*/ 398521 w 400214"/>
                    <a:gd name="connsiteY5" fmla="*/ 377980 h 439882"/>
                    <a:gd name="connsiteX6" fmla="*/ 363864 w 400214"/>
                    <a:gd name="connsiteY6" fmla="*/ 438154 h 439882"/>
                    <a:gd name="connsiteX7" fmla="*/ 351055 w 400214"/>
                    <a:gd name="connsiteY7" fmla="*/ 439882 h 439882"/>
                    <a:gd name="connsiteX8" fmla="*/ 264609 w 400214"/>
                    <a:gd name="connsiteY8" fmla="*/ 264112 h 439882"/>
                    <a:gd name="connsiteX9" fmla="*/ 225316 w 400214"/>
                    <a:gd name="connsiteY9" fmla="*/ 244708 h 439882"/>
                    <a:gd name="connsiteX10" fmla="*/ 30382 w 400214"/>
                    <a:gd name="connsiteY10" fmla="*/ 94508 h 439882"/>
                    <a:gd name="connsiteX11" fmla="*/ 3741 w 400214"/>
                    <a:gd name="connsiteY11" fmla="*/ 30366 h 439882"/>
                    <a:gd name="connsiteX12" fmla="*/ 67907 w 400214"/>
                    <a:gd name="connsiteY12" fmla="*/ 3735 h 439882"/>
                    <a:gd name="connsiteX13" fmla="*/ 303667 w 400214"/>
                    <a:gd name="connsiteY13" fmla="*/ 185319 h 439882"/>
                    <a:gd name="connsiteX14" fmla="*/ 294158 w 400214"/>
                    <a:gd name="connsiteY14" fmla="*/ 254155 h 439882"/>
                    <a:gd name="connsiteX15" fmla="*/ 264570 w 400214"/>
                    <a:gd name="connsiteY15" fmla="*/ 264112 h 43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214" h="439882">
                      <a:moveTo>
                        <a:pt x="351055" y="439882"/>
                      </a:moveTo>
                      <a:cubicBezTo>
                        <a:pt x="328854" y="439851"/>
                        <a:pt x="309443" y="424964"/>
                        <a:pt x="303667" y="403550"/>
                      </a:cubicBezTo>
                      <a:cubicBezTo>
                        <a:pt x="300563" y="392002"/>
                        <a:pt x="296908" y="380375"/>
                        <a:pt x="292861" y="369063"/>
                      </a:cubicBezTo>
                      <a:cubicBezTo>
                        <a:pt x="283745" y="343521"/>
                        <a:pt x="297066" y="315429"/>
                        <a:pt x="322606" y="306316"/>
                      </a:cubicBezTo>
                      <a:cubicBezTo>
                        <a:pt x="348186" y="297204"/>
                        <a:pt x="376281" y="310527"/>
                        <a:pt x="385397" y="336069"/>
                      </a:cubicBezTo>
                      <a:cubicBezTo>
                        <a:pt x="390309" y="349817"/>
                        <a:pt x="394710" y="363918"/>
                        <a:pt x="398521" y="377980"/>
                      </a:cubicBezTo>
                      <a:cubicBezTo>
                        <a:pt x="405555" y="404159"/>
                        <a:pt x="390034" y="431084"/>
                        <a:pt x="363864" y="438154"/>
                      </a:cubicBezTo>
                      <a:cubicBezTo>
                        <a:pt x="359699" y="439305"/>
                        <a:pt x="355377" y="439886"/>
                        <a:pt x="351055" y="439882"/>
                      </a:cubicBezTo>
                      <a:close/>
                      <a:moveTo>
                        <a:pt x="264609" y="264112"/>
                      </a:moveTo>
                      <a:cubicBezTo>
                        <a:pt x="249206" y="264174"/>
                        <a:pt x="234628" y="256986"/>
                        <a:pt x="225316" y="244708"/>
                      </a:cubicBezTo>
                      <a:cubicBezTo>
                        <a:pt x="174824" y="178226"/>
                        <a:pt x="107554" y="126382"/>
                        <a:pt x="30382" y="94508"/>
                      </a:cubicBezTo>
                      <a:cubicBezTo>
                        <a:pt x="5313" y="84150"/>
                        <a:pt x="-6633" y="55434"/>
                        <a:pt x="3741" y="30366"/>
                      </a:cubicBezTo>
                      <a:cubicBezTo>
                        <a:pt x="14114" y="5299"/>
                        <a:pt x="42837" y="-6622"/>
                        <a:pt x="67907" y="3735"/>
                      </a:cubicBezTo>
                      <a:cubicBezTo>
                        <a:pt x="161228" y="42279"/>
                        <a:pt x="242605" y="104952"/>
                        <a:pt x="303667" y="185319"/>
                      </a:cubicBezTo>
                      <a:cubicBezTo>
                        <a:pt x="320052" y="206958"/>
                        <a:pt x="315769" y="237775"/>
                        <a:pt x="294158" y="254155"/>
                      </a:cubicBezTo>
                      <a:cubicBezTo>
                        <a:pt x="285631" y="260596"/>
                        <a:pt x="275258" y="264092"/>
                        <a:pt x="264570" y="264112"/>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34" name="Freeform 633">
                  <a:extLst>
                    <a:ext uri="{FF2B5EF4-FFF2-40B4-BE49-F238E27FC236}">
                      <a16:creationId xmlns:a16="http://schemas.microsoft.com/office/drawing/2014/main" id="{F246C468-26C2-BE1A-1356-8DCCF894797D}"/>
                    </a:ext>
                  </a:extLst>
                </p:cNvPr>
                <p:cNvSpPr/>
                <p:nvPr/>
              </p:nvSpPr>
              <p:spPr>
                <a:xfrm>
                  <a:off x="10671492" y="1160614"/>
                  <a:ext cx="104412" cy="98136"/>
                </a:xfrm>
                <a:custGeom>
                  <a:avLst/>
                  <a:gdLst>
                    <a:gd name="connsiteX0" fmla="*/ 445734 w 494792"/>
                    <a:gd name="connsiteY0" fmla="*/ 465051 h 465051"/>
                    <a:gd name="connsiteX1" fmla="*/ 400428 w 494792"/>
                    <a:gd name="connsiteY1" fmla="*/ 435003 h 465051"/>
                    <a:gd name="connsiteX2" fmla="*/ 382432 w 494792"/>
                    <a:gd name="connsiteY2" fmla="*/ 396157 h 465051"/>
                    <a:gd name="connsiteX3" fmla="*/ 404436 w 494792"/>
                    <a:gd name="connsiteY3" fmla="*/ 330291 h 465051"/>
                    <a:gd name="connsiteX4" fmla="*/ 470056 w 494792"/>
                    <a:gd name="connsiteY4" fmla="*/ 351772 h 465051"/>
                    <a:gd name="connsiteX5" fmla="*/ 490960 w 494792"/>
                    <a:gd name="connsiteY5" fmla="*/ 396864 h 465051"/>
                    <a:gd name="connsiteX6" fmla="*/ 464595 w 494792"/>
                    <a:gd name="connsiteY6" fmla="*/ 461229 h 465051"/>
                    <a:gd name="connsiteX7" fmla="*/ 445734 w 494792"/>
                    <a:gd name="connsiteY7" fmla="*/ 465051 h 465051"/>
                    <a:gd name="connsiteX8" fmla="*/ 339209 w 494792"/>
                    <a:gd name="connsiteY8" fmla="*/ 292776 h 465051"/>
                    <a:gd name="connsiteX9" fmla="*/ 301920 w 494792"/>
                    <a:gd name="connsiteY9" fmla="*/ 275651 h 465051"/>
                    <a:gd name="connsiteX10" fmla="*/ 33664 w 494792"/>
                    <a:gd name="connsiteY10" fmla="*/ 95717 h 465051"/>
                    <a:gd name="connsiteX11" fmla="*/ 2504 w 494792"/>
                    <a:gd name="connsiteY11" fmla="*/ 33657 h 465051"/>
                    <a:gd name="connsiteX12" fmla="*/ 64588 w 494792"/>
                    <a:gd name="connsiteY12" fmla="*/ 2509 h 465051"/>
                    <a:gd name="connsiteX13" fmla="*/ 376459 w 494792"/>
                    <a:gd name="connsiteY13" fmla="*/ 211706 h 465051"/>
                    <a:gd name="connsiteX14" fmla="*/ 371037 w 494792"/>
                    <a:gd name="connsiteY14" fmla="*/ 280985 h 465051"/>
                    <a:gd name="connsiteX15" fmla="*/ 339209 w 494792"/>
                    <a:gd name="connsiteY15" fmla="*/ 292776 h 46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4792" h="465051">
                      <a:moveTo>
                        <a:pt x="445734" y="465051"/>
                      </a:moveTo>
                      <a:cubicBezTo>
                        <a:pt x="425969" y="465043"/>
                        <a:pt x="408130" y="453209"/>
                        <a:pt x="400428" y="435003"/>
                      </a:cubicBezTo>
                      <a:cubicBezTo>
                        <a:pt x="394888" y="421845"/>
                        <a:pt x="388640" y="408805"/>
                        <a:pt x="382432" y="396157"/>
                      </a:cubicBezTo>
                      <a:cubicBezTo>
                        <a:pt x="370290" y="371899"/>
                        <a:pt x="380153" y="342412"/>
                        <a:pt x="404436" y="330291"/>
                      </a:cubicBezTo>
                      <a:cubicBezTo>
                        <a:pt x="428484" y="318268"/>
                        <a:pt x="457758" y="327848"/>
                        <a:pt x="470056" y="351772"/>
                      </a:cubicBezTo>
                      <a:cubicBezTo>
                        <a:pt x="477522" y="366463"/>
                        <a:pt x="484516" y="381624"/>
                        <a:pt x="490960" y="396864"/>
                      </a:cubicBezTo>
                      <a:cubicBezTo>
                        <a:pt x="501452" y="421912"/>
                        <a:pt x="489664" y="450730"/>
                        <a:pt x="464595" y="461229"/>
                      </a:cubicBezTo>
                      <a:cubicBezTo>
                        <a:pt x="458622" y="463732"/>
                        <a:pt x="452217" y="465032"/>
                        <a:pt x="445734" y="465051"/>
                      </a:cubicBezTo>
                      <a:close/>
                      <a:moveTo>
                        <a:pt x="339209" y="292776"/>
                      </a:moveTo>
                      <a:cubicBezTo>
                        <a:pt x="324867" y="292796"/>
                        <a:pt x="311232" y="286538"/>
                        <a:pt x="301920" y="275651"/>
                      </a:cubicBezTo>
                      <a:cubicBezTo>
                        <a:pt x="230484" y="192447"/>
                        <a:pt x="137752" y="130245"/>
                        <a:pt x="33664" y="95717"/>
                      </a:cubicBezTo>
                      <a:cubicBezTo>
                        <a:pt x="7927" y="87181"/>
                        <a:pt x="-6022" y="59396"/>
                        <a:pt x="2504" y="33657"/>
                      </a:cubicBezTo>
                      <a:cubicBezTo>
                        <a:pt x="11031" y="7918"/>
                        <a:pt x="38851" y="-6027"/>
                        <a:pt x="64588" y="2509"/>
                      </a:cubicBezTo>
                      <a:cubicBezTo>
                        <a:pt x="185612" y="42648"/>
                        <a:pt x="293432" y="114966"/>
                        <a:pt x="376459" y="211706"/>
                      </a:cubicBezTo>
                      <a:cubicBezTo>
                        <a:pt x="394102" y="232331"/>
                        <a:pt x="391666" y="263349"/>
                        <a:pt x="371037" y="280985"/>
                      </a:cubicBezTo>
                      <a:cubicBezTo>
                        <a:pt x="362157" y="288570"/>
                        <a:pt x="350879" y="292750"/>
                        <a:pt x="339209" y="292776"/>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35" name="Freeform 634">
                  <a:extLst>
                    <a:ext uri="{FF2B5EF4-FFF2-40B4-BE49-F238E27FC236}">
                      <a16:creationId xmlns:a16="http://schemas.microsoft.com/office/drawing/2014/main" id="{4577EC66-1C5C-D19E-8BC0-5E870210D7F8}"/>
                    </a:ext>
                  </a:extLst>
                </p:cNvPr>
                <p:cNvSpPr/>
                <p:nvPr/>
              </p:nvSpPr>
              <p:spPr>
                <a:xfrm>
                  <a:off x="10186313" y="1334251"/>
                  <a:ext cx="752871" cy="217492"/>
                </a:xfrm>
                <a:custGeom>
                  <a:avLst/>
                  <a:gdLst>
                    <a:gd name="connsiteX0" fmla="*/ 3383830 w 3567740"/>
                    <a:gd name="connsiteY0" fmla="*/ 0 h 1030663"/>
                    <a:gd name="connsiteX1" fmla="*/ 674161 w 3567740"/>
                    <a:gd name="connsiteY1" fmla="*/ 0 h 1030663"/>
                    <a:gd name="connsiteX2" fmla="*/ 551801 w 3567740"/>
                    <a:gd name="connsiteY2" fmla="*/ 335712 h 1030663"/>
                    <a:gd name="connsiteX3" fmla="*/ 544257 w 3567740"/>
                    <a:gd name="connsiteY3" fmla="*/ 474954 h 1030663"/>
                    <a:gd name="connsiteX4" fmla="*/ 324018 w 3567740"/>
                    <a:gd name="connsiteY4" fmla="*/ 412109 h 1030663"/>
                    <a:gd name="connsiteX5" fmla="*/ 324018 w 3567740"/>
                    <a:gd name="connsiteY5" fmla="*/ 412109 h 1030663"/>
                    <a:gd name="connsiteX6" fmla="*/ 5 w 3567740"/>
                    <a:gd name="connsiteY6" fmla="*/ 739446 h 1030663"/>
                    <a:gd name="connsiteX7" fmla="*/ 5 w 3567740"/>
                    <a:gd name="connsiteY7" fmla="*/ 739533 h 1030663"/>
                    <a:gd name="connsiteX8" fmla="*/ 98788 w 3567740"/>
                    <a:gd name="connsiteY8" fmla="*/ 972453 h 1030663"/>
                    <a:gd name="connsiteX9" fmla="*/ 303310 w 3567740"/>
                    <a:gd name="connsiteY9" fmla="*/ 1030664 h 1030663"/>
                    <a:gd name="connsiteX10" fmla="*/ 2938912 w 3567740"/>
                    <a:gd name="connsiteY10" fmla="*/ 1030664 h 1030663"/>
                    <a:gd name="connsiteX11" fmla="*/ 3273966 w 3567740"/>
                    <a:gd name="connsiteY11" fmla="*/ 959963 h 1030663"/>
                    <a:gd name="connsiteX12" fmla="*/ 3478174 w 3567740"/>
                    <a:gd name="connsiteY12" fmla="*/ 118601 h 1030663"/>
                    <a:gd name="connsiteX13" fmla="*/ 3383988 w 3567740"/>
                    <a:gd name="connsiteY13" fmla="*/ 79 h 1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7740" h="1030663">
                      <a:moveTo>
                        <a:pt x="3383830" y="0"/>
                      </a:moveTo>
                      <a:lnTo>
                        <a:pt x="674161" y="0"/>
                      </a:lnTo>
                      <a:cubicBezTo>
                        <a:pt x="603869" y="98844"/>
                        <a:pt x="561593" y="214833"/>
                        <a:pt x="551801" y="335712"/>
                      </a:cubicBezTo>
                      <a:lnTo>
                        <a:pt x="544257" y="474954"/>
                      </a:lnTo>
                      <a:cubicBezTo>
                        <a:pt x="544257" y="474954"/>
                        <a:pt x="433528" y="412109"/>
                        <a:pt x="324018" y="412109"/>
                      </a:cubicBezTo>
                      <a:lnTo>
                        <a:pt x="324018" y="412109"/>
                      </a:lnTo>
                      <a:cubicBezTo>
                        <a:pt x="144117" y="413059"/>
                        <a:pt x="-946" y="559614"/>
                        <a:pt x="5" y="739446"/>
                      </a:cubicBezTo>
                      <a:cubicBezTo>
                        <a:pt x="5" y="739474"/>
                        <a:pt x="5" y="739505"/>
                        <a:pt x="5" y="739533"/>
                      </a:cubicBezTo>
                      <a:cubicBezTo>
                        <a:pt x="166" y="827312"/>
                        <a:pt x="35789" y="911305"/>
                        <a:pt x="98788" y="972453"/>
                      </a:cubicBezTo>
                      <a:cubicBezTo>
                        <a:pt x="123582" y="996217"/>
                        <a:pt x="199104" y="1030664"/>
                        <a:pt x="303310" y="1030664"/>
                      </a:cubicBezTo>
                      <a:lnTo>
                        <a:pt x="2938912" y="1030664"/>
                      </a:lnTo>
                      <a:cubicBezTo>
                        <a:pt x="3086537" y="1030664"/>
                        <a:pt x="3222924" y="991071"/>
                        <a:pt x="3273966" y="959963"/>
                      </a:cubicBezTo>
                      <a:cubicBezTo>
                        <a:pt x="3562772" y="783996"/>
                        <a:pt x="3654208" y="407309"/>
                        <a:pt x="3478174" y="118601"/>
                      </a:cubicBezTo>
                      <a:cubicBezTo>
                        <a:pt x="3451808" y="75352"/>
                        <a:pt x="3420177" y="35539"/>
                        <a:pt x="3383988" y="79"/>
                      </a:cubicBezTo>
                      <a:close/>
                    </a:path>
                  </a:pathLst>
                </a:custGeom>
                <a:solidFill>
                  <a:schemeClr val="accent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pic>
              <p:nvPicPr>
                <p:cNvPr id="636" name="Picture 635">
                  <a:extLst>
                    <a:ext uri="{FF2B5EF4-FFF2-40B4-BE49-F238E27FC236}">
                      <a16:creationId xmlns:a16="http://schemas.microsoft.com/office/drawing/2014/main" id="{AD3DB650-90AA-DDD8-89F9-9E7A2FEAE67F}"/>
                    </a:ext>
                  </a:extLst>
                </p:cNvPr>
                <p:cNvPicPr>
                  <a:picLocks noChangeAspect="1"/>
                </p:cNvPicPr>
                <p:nvPr/>
              </p:nvPicPr>
              <p:blipFill>
                <a:blip r:embed="rId3"/>
                <a:stretch>
                  <a:fillRect/>
                </a:stretch>
              </p:blipFill>
              <p:spPr>
                <a:xfrm>
                  <a:off x="10435747" y="1424745"/>
                  <a:ext cx="254126" cy="254028"/>
                </a:xfrm>
                <a:custGeom>
                  <a:avLst/>
                  <a:gdLst>
                    <a:gd name="connsiteX0" fmla="*/ 552 w 1204262"/>
                    <a:gd name="connsiteY0" fmla="*/ -146 h 1203802"/>
                    <a:gd name="connsiteX1" fmla="*/ 1204815 w 1204262"/>
                    <a:gd name="connsiteY1" fmla="*/ -146 h 1203802"/>
                    <a:gd name="connsiteX2" fmla="*/ 1204815 w 1204262"/>
                    <a:gd name="connsiteY2" fmla="*/ 1203657 h 1203802"/>
                    <a:gd name="connsiteX3" fmla="*/ 552 w 1204262"/>
                    <a:gd name="connsiteY3" fmla="*/ 1203657 h 1203802"/>
                  </a:gdLst>
                  <a:ahLst/>
                  <a:cxnLst>
                    <a:cxn ang="0">
                      <a:pos x="connsiteX0" y="connsiteY0"/>
                    </a:cxn>
                    <a:cxn ang="0">
                      <a:pos x="connsiteX1" y="connsiteY1"/>
                    </a:cxn>
                    <a:cxn ang="0">
                      <a:pos x="connsiteX2" y="connsiteY2"/>
                    </a:cxn>
                    <a:cxn ang="0">
                      <a:pos x="connsiteX3" y="connsiteY3"/>
                    </a:cxn>
                  </a:cxnLst>
                  <a:rect l="l" t="t" r="r" b="b"/>
                  <a:pathLst>
                    <a:path w="1204262" h="1203802">
                      <a:moveTo>
                        <a:pt x="552" y="-146"/>
                      </a:moveTo>
                      <a:lnTo>
                        <a:pt x="1204815" y="-146"/>
                      </a:lnTo>
                      <a:lnTo>
                        <a:pt x="1204815" y="1203657"/>
                      </a:lnTo>
                      <a:lnTo>
                        <a:pt x="552" y="1203657"/>
                      </a:lnTo>
                      <a:close/>
                    </a:path>
                  </a:pathLst>
                </a:custGeom>
              </p:spPr>
            </p:pic>
            <p:sp>
              <p:nvSpPr>
                <p:cNvPr id="637" name="Freeform 636">
                  <a:extLst>
                    <a:ext uri="{FF2B5EF4-FFF2-40B4-BE49-F238E27FC236}">
                      <a16:creationId xmlns:a16="http://schemas.microsoft.com/office/drawing/2014/main" id="{A64C9E07-B43C-B0B3-687A-CD4C526CCB70}"/>
                    </a:ext>
                  </a:extLst>
                </p:cNvPr>
                <p:cNvSpPr/>
                <p:nvPr/>
              </p:nvSpPr>
              <p:spPr>
                <a:xfrm>
                  <a:off x="9751686" y="2258639"/>
                  <a:ext cx="632765" cy="290813"/>
                </a:xfrm>
                <a:custGeom>
                  <a:avLst/>
                  <a:gdLst>
                    <a:gd name="connsiteX0" fmla="*/ 2998576 w 2998576"/>
                    <a:gd name="connsiteY0" fmla="*/ 1378120 h 1378120"/>
                    <a:gd name="connsiteX1" fmla="*/ 2680929 w 2998576"/>
                    <a:gd name="connsiteY1" fmla="*/ 45445 h 1378120"/>
                    <a:gd name="connsiteX2" fmla="*/ 2616173 w 2998576"/>
                    <a:gd name="connsiteY2" fmla="*/ 0 h 1378120"/>
                    <a:gd name="connsiteX3" fmla="*/ 44266 w 2998576"/>
                    <a:gd name="connsiteY3" fmla="*/ 0 h 1378120"/>
                    <a:gd name="connsiteX4" fmla="*/ 1044 w 2998576"/>
                    <a:gd name="connsiteY4" fmla="*/ 45445 h 1378120"/>
                    <a:gd name="connsiteX5" fmla="*/ 33186 w 2998576"/>
                    <a:gd name="connsiteY5" fmla="*/ 180209 h 1378120"/>
                    <a:gd name="connsiteX6" fmla="*/ 32675 w 2998576"/>
                    <a:gd name="connsiteY6" fmla="*/ 180209 h 1378120"/>
                    <a:gd name="connsiteX7" fmla="*/ 267688 w 2998576"/>
                    <a:gd name="connsiteY7" fmla="*/ 1165860 h 1378120"/>
                    <a:gd name="connsiteX8" fmla="*/ 397710 w 2998576"/>
                    <a:gd name="connsiteY8" fmla="*/ 1377963 h 1378120"/>
                    <a:gd name="connsiteX9" fmla="*/ 413427 w 2998576"/>
                    <a:gd name="connsiteY9" fmla="*/ 1375921 h 1378120"/>
                    <a:gd name="connsiteX10" fmla="*/ 414174 w 2998576"/>
                    <a:gd name="connsiteY10" fmla="*/ 1377963 h 137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8576" h="1378120">
                      <a:moveTo>
                        <a:pt x="2998576" y="1378120"/>
                      </a:moveTo>
                      <a:lnTo>
                        <a:pt x="2680929" y="45445"/>
                      </a:lnTo>
                      <a:cubicBezTo>
                        <a:pt x="2674956" y="20425"/>
                        <a:pt x="2645801" y="0"/>
                        <a:pt x="2616173" y="0"/>
                      </a:cubicBezTo>
                      <a:lnTo>
                        <a:pt x="44266" y="0"/>
                      </a:lnTo>
                      <a:cubicBezTo>
                        <a:pt x="14560" y="0"/>
                        <a:pt x="-4811" y="20425"/>
                        <a:pt x="1044" y="45445"/>
                      </a:cubicBezTo>
                      <a:lnTo>
                        <a:pt x="33186" y="180209"/>
                      </a:lnTo>
                      <a:lnTo>
                        <a:pt x="32675" y="180209"/>
                      </a:lnTo>
                      <a:lnTo>
                        <a:pt x="267688" y="1165860"/>
                      </a:lnTo>
                      <a:cubicBezTo>
                        <a:pt x="302659" y="1312644"/>
                        <a:pt x="342778" y="1377963"/>
                        <a:pt x="397710" y="1377963"/>
                      </a:cubicBezTo>
                      <a:cubicBezTo>
                        <a:pt x="403011" y="1377924"/>
                        <a:pt x="408288" y="1377217"/>
                        <a:pt x="413427" y="1375921"/>
                      </a:cubicBezTo>
                      <a:cubicBezTo>
                        <a:pt x="413663" y="1376588"/>
                        <a:pt x="413978" y="1377296"/>
                        <a:pt x="414174" y="1377963"/>
                      </a:cubicBezTo>
                      <a:close/>
                    </a:path>
                  </a:pathLst>
                </a:custGeom>
                <a:solidFill>
                  <a:srgbClr val="5EA0CC"/>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38" name="Freeform 637">
                  <a:extLst>
                    <a:ext uri="{FF2B5EF4-FFF2-40B4-BE49-F238E27FC236}">
                      <a16:creationId xmlns:a16="http://schemas.microsoft.com/office/drawing/2014/main" id="{7199040C-7A2F-CAB5-F77E-3F3338BEC117}"/>
                    </a:ext>
                  </a:extLst>
                </p:cNvPr>
                <p:cNvSpPr/>
                <p:nvPr/>
              </p:nvSpPr>
              <p:spPr>
                <a:xfrm>
                  <a:off x="9766171" y="2266968"/>
                  <a:ext cx="117134" cy="277341"/>
                </a:xfrm>
                <a:custGeom>
                  <a:avLst/>
                  <a:gdLst>
                    <a:gd name="connsiteX0" fmla="*/ 555080 w 555079"/>
                    <a:gd name="connsiteY0" fmla="*/ 0 h 1314278"/>
                    <a:gd name="connsiteX1" fmla="*/ 44266 w 555079"/>
                    <a:gd name="connsiteY1" fmla="*/ 0 h 1314278"/>
                    <a:gd name="connsiteX2" fmla="*/ 1044 w 555079"/>
                    <a:gd name="connsiteY2" fmla="*/ 45445 h 1314278"/>
                    <a:gd name="connsiteX3" fmla="*/ 27920 w 555079"/>
                    <a:gd name="connsiteY3" fmla="*/ 158095 h 1314278"/>
                    <a:gd name="connsiteX4" fmla="*/ 26742 w 555079"/>
                    <a:gd name="connsiteY4" fmla="*/ 158095 h 1314278"/>
                    <a:gd name="connsiteX5" fmla="*/ 259397 w 555079"/>
                    <a:gd name="connsiteY5" fmla="*/ 1134084 h 1314278"/>
                    <a:gd name="connsiteX6" fmla="*/ 419557 w 555079"/>
                    <a:gd name="connsiteY6" fmla="*/ 1124932 h 1314278"/>
                    <a:gd name="connsiteX7" fmla="*/ 455904 w 555079"/>
                    <a:gd name="connsiteY7" fmla="*/ 822489 h 1314278"/>
                    <a:gd name="connsiteX8" fmla="*/ 455904 w 555079"/>
                    <a:gd name="connsiteY8" fmla="*/ 822489 h 131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79" h="1314278">
                      <a:moveTo>
                        <a:pt x="555080" y="0"/>
                      </a:moveTo>
                      <a:lnTo>
                        <a:pt x="44266" y="0"/>
                      </a:lnTo>
                      <a:cubicBezTo>
                        <a:pt x="14561" y="0"/>
                        <a:pt x="-4811" y="20464"/>
                        <a:pt x="1044" y="45445"/>
                      </a:cubicBezTo>
                      <a:lnTo>
                        <a:pt x="27920" y="158095"/>
                      </a:lnTo>
                      <a:lnTo>
                        <a:pt x="26742" y="158095"/>
                      </a:lnTo>
                      <a:lnTo>
                        <a:pt x="259397" y="1134084"/>
                      </a:lnTo>
                      <a:cubicBezTo>
                        <a:pt x="317552" y="1377963"/>
                        <a:pt x="389616" y="1373682"/>
                        <a:pt x="419557" y="1124932"/>
                      </a:cubicBezTo>
                      <a:lnTo>
                        <a:pt x="455904" y="822489"/>
                      </a:lnTo>
                      <a:lnTo>
                        <a:pt x="455904" y="822489"/>
                      </a:ln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39" name="Freeform 638">
                  <a:extLst>
                    <a:ext uri="{FF2B5EF4-FFF2-40B4-BE49-F238E27FC236}">
                      <a16:creationId xmlns:a16="http://schemas.microsoft.com/office/drawing/2014/main" id="{AA0AA52A-8AFE-657F-26EF-145B9B50DE51}"/>
                    </a:ext>
                  </a:extLst>
                </p:cNvPr>
                <p:cNvSpPr/>
                <p:nvPr/>
              </p:nvSpPr>
              <p:spPr>
                <a:xfrm>
                  <a:off x="10458972" y="1447995"/>
                  <a:ext cx="207493" cy="207413"/>
                </a:xfrm>
                <a:custGeom>
                  <a:avLst/>
                  <a:gdLst>
                    <a:gd name="connsiteX0" fmla="*/ 983277 w 983276"/>
                    <a:gd name="connsiteY0" fmla="*/ 491490 h 982901"/>
                    <a:gd name="connsiteX1" fmla="*/ 491678 w 983276"/>
                    <a:gd name="connsiteY1" fmla="*/ 0 h 982901"/>
                    <a:gd name="connsiteX2" fmla="*/ 0 w 983276"/>
                    <a:gd name="connsiteY2" fmla="*/ 491411 h 982901"/>
                    <a:gd name="connsiteX3" fmla="*/ 491599 w 983276"/>
                    <a:gd name="connsiteY3" fmla="*/ 982901 h 982901"/>
                    <a:gd name="connsiteX4" fmla="*/ 491678 w 983276"/>
                    <a:gd name="connsiteY4" fmla="*/ 982901 h 982901"/>
                    <a:gd name="connsiteX5" fmla="*/ 983277 w 983276"/>
                    <a:gd name="connsiteY5" fmla="*/ 491490 h 98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276" h="982901">
                      <a:moveTo>
                        <a:pt x="983277" y="491490"/>
                      </a:moveTo>
                      <a:cubicBezTo>
                        <a:pt x="983316" y="220069"/>
                        <a:pt x="763195" y="23"/>
                        <a:pt x="491678" y="0"/>
                      </a:cubicBezTo>
                      <a:cubicBezTo>
                        <a:pt x="220161" y="-24"/>
                        <a:pt x="39" y="219990"/>
                        <a:pt x="0" y="491411"/>
                      </a:cubicBezTo>
                      <a:cubicBezTo>
                        <a:pt x="-39" y="762833"/>
                        <a:pt x="220082" y="982878"/>
                        <a:pt x="491599" y="982901"/>
                      </a:cubicBezTo>
                      <a:cubicBezTo>
                        <a:pt x="491638" y="982901"/>
                        <a:pt x="491638" y="982901"/>
                        <a:pt x="491678" y="982901"/>
                      </a:cubicBezTo>
                      <a:cubicBezTo>
                        <a:pt x="763155" y="982882"/>
                        <a:pt x="983237" y="762880"/>
                        <a:pt x="983277" y="491490"/>
                      </a:cubicBezTo>
                      <a:close/>
                    </a:path>
                  </a:pathLst>
                </a:custGeom>
                <a:solidFill>
                  <a:schemeClr val="accent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0" name="Freeform 639">
                  <a:extLst>
                    <a:ext uri="{FF2B5EF4-FFF2-40B4-BE49-F238E27FC236}">
                      <a16:creationId xmlns:a16="http://schemas.microsoft.com/office/drawing/2014/main" id="{FE3A68DC-61B7-7402-D564-8BAE71547370}"/>
                    </a:ext>
                  </a:extLst>
                </p:cNvPr>
                <p:cNvSpPr/>
                <p:nvPr/>
              </p:nvSpPr>
              <p:spPr>
                <a:xfrm>
                  <a:off x="10481065" y="1469259"/>
                  <a:ext cx="164956" cy="164893"/>
                </a:xfrm>
                <a:custGeom>
                  <a:avLst/>
                  <a:gdLst>
                    <a:gd name="connsiteX0" fmla="*/ 386942 w 781702"/>
                    <a:gd name="connsiteY0" fmla="*/ 21 h 781404"/>
                    <a:gd name="connsiteX1" fmla="*/ 386942 w 781702"/>
                    <a:gd name="connsiteY1" fmla="*/ 21 h 781404"/>
                    <a:gd name="connsiteX2" fmla="*/ 20 w 781702"/>
                    <a:gd name="connsiteY2" fmla="*/ 394619 h 781404"/>
                    <a:gd name="connsiteX3" fmla="*/ 386942 w 781702"/>
                    <a:gd name="connsiteY3" fmla="*/ 781385 h 781404"/>
                    <a:gd name="connsiteX4" fmla="*/ 386942 w 781702"/>
                    <a:gd name="connsiteY4" fmla="*/ 781385 h 781404"/>
                    <a:gd name="connsiteX5" fmla="*/ 781682 w 781702"/>
                    <a:gd name="connsiteY5" fmla="*/ 394619 h 781404"/>
                    <a:gd name="connsiteX6" fmla="*/ 394761 w 781702"/>
                    <a:gd name="connsiteY6" fmla="*/ 21 h 781404"/>
                    <a:gd name="connsiteX7" fmla="*/ 386942 w 781702"/>
                    <a:gd name="connsiteY7" fmla="*/ 21 h 781404"/>
                    <a:gd name="connsiteX8" fmla="*/ 386942 w 781702"/>
                    <a:gd name="connsiteY8" fmla="*/ 741439 h 781404"/>
                    <a:gd name="connsiteX9" fmla="*/ 286979 w 781702"/>
                    <a:gd name="connsiteY9" fmla="*/ 566689 h 781404"/>
                    <a:gd name="connsiteX10" fmla="*/ 486943 w 781702"/>
                    <a:gd name="connsiteY10" fmla="*/ 566689 h 781404"/>
                    <a:gd name="connsiteX11" fmla="*/ 386942 w 781702"/>
                    <a:gd name="connsiteY11" fmla="*/ 741439 h 781404"/>
                    <a:gd name="connsiteX12" fmla="*/ 386942 w 781702"/>
                    <a:gd name="connsiteY12" fmla="*/ 39967 h 781404"/>
                    <a:gd name="connsiteX13" fmla="*/ 486943 w 781702"/>
                    <a:gd name="connsiteY13" fmla="*/ 214716 h 781404"/>
                    <a:gd name="connsiteX14" fmla="*/ 286979 w 781702"/>
                    <a:gd name="connsiteY14" fmla="*/ 214716 h 781404"/>
                    <a:gd name="connsiteX15" fmla="*/ 386942 w 781702"/>
                    <a:gd name="connsiteY15" fmla="*/ 39967 h 781404"/>
                    <a:gd name="connsiteX16" fmla="*/ 465803 w 781702"/>
                    <a:gd name="connsiteY16" fmla="*/ 49001 h 781404"/>
                    <a:gd name="connsiteX17" fmla="*/ 626395 w 781702"/>
                    <a:gd name="connsiteY17" fmla="*/ 134667 h 781404"/>
                    <a:gd name="connsiteX18" fmla="*/ 524665 w 781702"/>
                    <a:gd name="connsiteY18" fmla="*/ 201244 h 781404"/>
                    <a:gd name="connsiteX19" fmla="*/ 465803 w 781702"/>
                    <a:gd name="connsiteY19" fmla="*/ 49001 h 781404"/>
                    <a:gd name="connsiteX20" fmla="*/ 270594 w 781702"/>
                    <a:gd name="connsiteY20" fmla="*/ 370730 h 781404"/>
                    <a:gd name="connsiteX21" fmla="*/ 280064 w 781702"/>
                    <a:gd name="connsiteY21" fmla="*/ 254309 h 781404"/>
                    <a:gd name="connsiteX22" fmla="*/ 493898 w 781702"/>
                    <a:gd name="connsiteY22" fmla="*/ 254309 h 781404"/>
                    <a:gd name="connsiteX23" fmla="*/ 503328 w 781702"/>
                    <a:gd name="connsiteY23" fmla="*/ 370730 h 781404"/>
                    <a:gd name="connsiteX24" fmla="*/ 503328 w 781702"/>
                    <a:gd name="connsiteY24" fmla="*/ 410794 h 781404"/>
                    <a:gd name="connsiteX25" fmla="*/ 493898 w 781702"/>
                    <a:gd name="connsiteY25" fmla="*/ 527215 h 781404"/>
                    <a:gd name="connsiteX26" fmla="*/ 280064 w 781702"/>
                    <a:gd name="connsiteY26" fmla="*/ 527215 h 781404"/>
                    <a:gd name="connsiteX27" fmla="*/ 270594 w 781702"/>
                    <a:gd name="connsiteY27" fmla="*/ 410794 h 781404"/>
                    <a:gd name="connsiteX28" fmla="*/ 249297 w 781702"/>
                    <a:gd name="connsiteY28" fmla="*/ 201361 h 781404"/>
                    <a:gd name="connsiteX29" fmla="*/ 147527 w 781702"/>
                    <a:gd name="connsiteY29" fmla="*/ 134785 h 781404"/>
                    <a:gd name="connsiteX30" fmla="*/ 308158 w 781702"/>
                    <a:gd name="connsiteY30" fmla="*/ 49119 h 781404"/>
                    <a:gd name="connsiteX31" fmla="*/ 249297 w 781702"/>
                    <a:gd name="connsiteY31" fmla="*/ 201244 h 781404"/>
                    <a:gd name="connsiteX32" fmla="*/ 241949 w 781702"/>
                    <a:gd name="connsiteY32" fmla="*/ 241465 h 781404"/>
                    <a:gd name="connsiteX33" fmla="*/ 230672 w 781702"/>
                    <a:gd name="connsiteY33" fmla="*/ 370847 h 781404"/>
                    <a:gd name="connsiteX34" fmla="*/ 36720 w 781702"/>
                    <a:gd name="connsiteY34" fmla="*/ 370847 h 781404"/>
                    <a:gd name="connsiteX35" fmla="*/ 119943 w 781702"/>
                    <a:gd name="connsiteY35" fmla="*/ 163654 h 781404"/>
                    <a:gd name="connsiteX36" fmla="*/ 241949 w 781702"/>
                    <a:gd name="connsiteY36" fmla="*/ 241347 h 781404"/>
                    <a:gd name="connsiteX37" fmla="*/ 230672 w 781702"/>
                    <a:gd name="connsiteY37" fmla="*/ 410794 h 781404"/>
                    <a:gd name="connsiteX38" fmla="*/ 241949 w 781702"/>
                    <a:gd name="connsiteY38" fmla="*/ 540177 h 781404"/>
                    <a:gd name="connsiteX39" fmla="*/ 120140 w 781702"/>
                    <a:gd name="connsiteY39" fmla="*/ 617987 h 781404"/>
                    <a:gd name="connsiteX40" fmla="*/ 36720 w 781702"/>
                    <a:gd name="connsiteY40" fmla="*/ 410794 h 781404"/>
                    <a:gd name="connsiteX41" fmla="*/ 249297 w 781702"/>
                    <a:gd name="connsiteY41" fmla="*/ 580280 h 781404"/>
                    <a:gd name="connsiteX42" fmla="*/ 308237 w 781702"/>
                    <a:gd name="connsiteY42" fmla="*/ 732523 h 781404"/>
                    <a:gd name="connsiteX43" fmla="*/ 147606 w 781702"/>
                    <a:gd name="connsiteY43" fmla="*/ 646896 h 781404"/>
                    <a:gd name="connsiteX44" fmla="*/ 249297 w 781702"/>
                    <a:gd name="connsiteY44" fmla="*/ 580162 h 781404"/>
                    <a:gd name="connsiteX45" fmla="*/ 524665 w 781702"/>
                    <a:gd name="connsiteY45" fmla="*/ 580280 h 781404"/>
                    <a:gd name="connsiteX46" fmla="*/ 626395 w 781702"/>
                    <a:gd name="connsiteY46" fmla="*/ 647053 h 781404"/>
                    <a:gd name="connsiteX47" fmla="*/ 465803 w 781702"/>
                    <a:gd name="connsiteY47" fmla="*/ 732680 h 781404"/>
                    <a:gd name="connsiteX48" fmla="*/ 524665 w 781702"/>
                    <a:gd name="connsiteY48" fmla="*/ 580162 h 781404"/>
                    <a:gd name="connsiteX49" fmla="*/ 532013 w 781702"/>
                    <a:gd name="connsiteY49" fmla="*/ 540177 h 781404"/>
                    <a:gd name="connsiteX50" fmla="*/ 543290 w 781702"/>
                    <a:gd name="connsiteY50" fmla="*/ 410794 h 781404"/>
                    <a:gd name="connsiteX51" fmla="*/ 737242 w 781702"/>
                    <a:gd name="connsiteY51" fmla="*/ 410794 h 781404"/>
                    <a:gd name="connsiteX52" fmla="*/ 653979 w 781702"/>
                    <a:gd name="connsiteY52" fmla="*/ 617987 h 781404"/>
                    <a:gd name="connsiteX53" fmla="*/ 532013 w 781702"/>
                    <a:gd name="connsiteY53" fmla="*/ 540059 h 781404"/>
                    <a:gd name="connsiteX54" fmla="*/ 543290 w 781702"/>
                    <a:gd name="connsiteY54" fmla="*/ 370847 h 781404"/>
                    <a:gd name="connsiteX55" fmla="*/ 532013 w 781702"/>
                    <a:gd name="connsiteY55" fmla="*/ 241465 h 781404"/>
                    <a:gd name="connsiteX56" fmla="*/ 653822 w 781702"/>
                    <a:gd name="connsiteY56" fmla="*/ 163654 h 781404"/>
                    <a:gd name="connsiteX57" fmla="*/ 737085 w 781702"/>
                    <a:gd name="connsiteY57" fmla="*/ 370847 h 7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81702" h="781404">
                      <a:moveTo>
                        <a:pt x="386942" y="21"/>
                      </a:moveTo>
                      <a:lnTo>
                        <a:pt x="386942" y="21"/>
                      </a:lnTo>
                      <a:cubicBezTo>
                        <a:pt x="171103" y="2185"/>
                        <a:pt x="-2141" y="178851"/>
                        <a:pt x="20" y="394619"/>
                      </a:cubicBezTo>
                      <a:cubicBezTo>
                        <a:pt x="2181" y="607335"/>
                        <a:pt x="174129" y="779252"/>
                        <a:pt x="386942" y="781385"/>
                      </a:cubicBezTo>
                      <a:lnTo>
                        <a:pt x="386942" y="781385"/>
                      </a:lnTo>
                      <a:cubicBezTo>
                        <a:pt x="602780" y="783549"/>
                        <a:pt x="779522" y="610387"/>
                        <a:pt x="781682" y="394619"/>
                      </a:cubicBezTo>
                      <a:cubicBezTo>
                        <a:pt x="783844" y="178851"/>
                        <a:pt x="610639" y="2185"/>
                        <a:pt x="394761" y="21"/>
                      </a:cubicBezTo>
                      <a:cubicBezTo>
                        <a:pt x="392167" y="-7"/>
                        <a:pt x="389535" y="-7"/>
                        <a:pt x="386942" y="21"/>
                      </a:cubicBezTo>
                      <a:close/>
                      <a:moveTo>
                        <a:pt x="386942" y="741439"/>
                      </a:moveTo>
                      <a:cubicBezTo>
                        <a:pt x="349416" y="741439"/>
                        <a:pt x="308984" y="674666"/>
                        <a:pt x="286979" y="566689"/>
                      </a:cubicBezTo>
                      <a:cubicBezTo>
                        <a:pt x="352246" y="547416"/>
                        <a:pt x="421677" y="547416"/>
                        <a:pt x="486943" y="566689"/>
                      </a:cubicBezTo>
                      <a:cubicBezTo>
                        <a:pt x="464939" y="674587"/>
                        <a:pt x="424506" y="741439"/>
                        <a:pt x="386942" y="741439"/>
                      </a:cubicBezTo>
                      <a:close/>
                      <a:moveTo>
                        <a:pt x="386942" y="39967"/>
                      </a:moveTo>
                      <a:cubicBezTo>
                        <a:pt x="424506" y="39967"/>
                        <a:pt x="464939" y="106740"/>
                        <a:pt x="486943" y="214716"/>
                      </a:cubicBezTo>
                      <a:cubicBezTo>
                        <a:pt x="421677" y="233990"/>
                        <a:pt x="352246" y="233990"/>
                        <a:pt x="286979" y="214716"/>
                      </a:cubicBezTo>
                      <a:cubicBezTo>
                        <a:pt x="308984" y="106818"/>
                        <a:pt x="349416" y="39967"/>
                        <a:pt x="386942" y="39967"/>
                      </a:cubicBezTo>
                      <a:close/>
                      <a:moveTo>
                        <a:pt x="465803" y="49001"/>
                      </a:moveTo>
                      <a:cubicBezTo>
                        <a:pt x="525961" y="62917"/>
                        <a:pt x="581365" y="92470"/>
                        <a:pt x="626395" y="134667"/>
                      </a:cubicBezTo>
                      <a:cubicBezTo>
                        <a:pt x="596650" y="162637"/>
                        <a:pt x="562190" y="185171"/>
                        <a:pt x="524665" y="201244"/>
                      </a:cubicBezTo>
                      <a:cubicBezTo>
                        <a:pt x="511619" y="139420"/>
                        <a:pt x="491815" y="85490"/>
                        <a:pt x="465803" y="49001"/>
                      </a:cubicBezTo>
                      <a:close/>
                      <a:moveTo>
                        <a:pt x="270594" y="370730"/>
                      </a:moveTo>
                      <a:cubicBezTo>
                        <a:pt x="271301" y="331762"/>
                        <a:pt x="274445" y="292876"/>
                        <a:pt x="280064" y="254309"/>
                      </a:cubicBezTo>
                      <a:cubicBezTo>
                        <a:pt x="349966" y="274054"/>
                        <a:pt x="423995" y="274054"/>
                        <a:pt x="493898" y="254309"/>
                      </a:cubicBezTo>
                      <a:cubicBezTo>
                        <a:pt x="499517" y="292876"/>
                        <a:pt x="502660" y="331762"/>
                        <a:pt x="503328" y="370730"/>
                      </a:cubicBezTo>
                      <a:close/>
                      <a:moveTo>
                        <a:pt x="503328" y="410794"/>
                      </a:moveTo>
                      <a:cubicBezTo>
                        <a:pt x="502660" y="449762"/>
                        <a:pt x="499517" y="488647"/>
                        <a:pt x="493898" y="527215"/>
                      </a:cubicBezTo>
                      <a:cubicBezTo>
                        <a:pt x="423995" y="507469"/>
                        <a:pt x="349966" y="507469"/>
                        <a:pt x="280064" y="527215"/>
                      </a:cubicBezTo>
                      <a:cubicBezTo>
                        <a:pt x="274445" y="488647"/>
                        <a:pt x="271301" y="449762"/>
                        <a:pt x="270594" y="410794"/>
                      </a:cubicBezTo>
                      <a:close/>
                      <a:moveTo>
                        <a:pt x="249297" y="201361"/>
                      </a:moveTo>
                      <a:cubicBezTo>
                        <a:pt x="211733" y="185277"/>
                        <a:pt x="177312" y="162747"/>
                        <a:pt x="147527" y="134785"/>
                      </a:cubicBezTo>
                      <a:cubicBezTo>
                        <a:pt x="192597" y="92580"/>
                        <a:pt x="248000" y="63027"/>
                        <a:pt x="308158" y="49119"/>
                      </a:cubicBezTo>
                      <a:cubicBezTo>
                        <a:pt x="282107" y="85490"/>
                        <a:pt x="262342" y="139420"/>
                        <a:pt x="249297" y="201244"/>
                      </a:cubicBezTo>
                      <a:close/>
                      <a:moveTo>
                        <a:pt x="241949" y="241465"/>
                      </a:moveTo>
                      <a:cubicBezTo>
                        <a:pt x="235269" y="284286"/>
                        <a:pt x="231497" y="327516"/>
                        <a:pt x="230672" y="370847"/>
                      </a:cubicBezTo>
                      <a:lnTo>
                        <a:pt x="36720" y="370847"/>
                      </a:lnTo>
                      <a:cubicBezTo>
                        <a:pt x="41042" y="294538"/>
                        <a:pt x="70277" y="221751"/>
                        <a:pt x="119943" y="163654"/>
                      </a:cubicBezTo>
                      <a:cubicBezTo>
                        <a:pt x="155386" y="196970"/>
                        <a:pt x="196762" y="223326"/>
                        <a:pt x="241949" y="241347"/>
                      </a:cubicBezTo>
                      <a:close/>
                      <a:moveTo>
                        <a:pt x="230672" y="410794"/>
                      </a:moveTo>
                      <a:cubicBezTo>
                        <a:pt x="231497" y="454126"/>
                        <a:pt x="235269" y="497355"/>
                        <a:pt x="241949" y="540177"/>
                      </a:cubicBezTo>
                      <a:cubicBezTo>
                        <a:pt x="196840" y="558260"/>
                        <a:pt x="155504" y="584655"/>
                        <a:pt x="120140" y="617987"/>
                      </a:cubicBezTo>
                      <a:cubicBezTo>
                        <a:pt x="70394" y="559914"/>
                        <a:pt x="41081" y="487127"/>
                        <a:pt x="36720" y="410794"/>
                      </a:cubicBezTo>
                      <a:close/>
                      <a:moveTo>
                        <a:pt x="249297" y="580280"/>
                      </a:moveTo>
                      <a:cubicBezTo>
                        <a:pt x="262342" y="642104"/>
                        <a:pt x="282107" y="696072"/>
                        <a:pt x="308237" y="732523"/>
                      </a:cubicBezTo>
                      <a:cubicBezTo>
                        <a:pt x="248079" y="718610"/>
                        <a:pt x="192675" y="689073"/>
                        <a:pt x="147606" y="646896"/>
                      </a:cubicBezTo>
                      <a:cubicBezTo>
                        <a:pt x="177351" y="618883"/>
                        <a:pt x="211772" y="596298"/>
                        <a:pt x="249297" y="580162"/>
                      </a:cubicBezTo>
                      <a:close/>
                      <a:moveTo>
                        <a:pt x="524665" y="580280"/>
                      </a:moveTo>
                      <a:cubicBezTo>
                        <a:pt x="562229" y="596415"/>
                        <a:pt x="596650" y="619016"/>
                        <a:pt x="626395" y="647053"/>
                      </a:cubicBezTo>
                      <a:cubicBezTo>
                        <a:pt x="581326" y="689222"/>
                        <a:pt x="525922" y="718760"/>
                        <a:pt x="465803" y="732680"/>
                      </a:cubicBezTo>
                      <a:cubicBezTo>
                        <a:pt x="491815" y="695954"/>
                        <a:pt x="511619" y="641986"/>
                        <a:pt x="524665" y="580162"/>
                      </a:cubicBezTo>
                      <a:close/>
                      <a:moveTo>
                        <a:pt x="532013" y="540177"/>
                      </a:moveTo>
                      <a:cubicBezTo>
                        <a:pt x="538653" y="497351"/>
                        <a:pt x="542425" y="454126"/>
                        <a:pt x="543290" y="410794"/>
                      </a:cubicBezTo>
                      <a:lnTo>
                        <a:pt x="737242" y="410794"/>
                      </a:lnTo>
                      <a:cubicBezTo>
                        <a:pt x="732920" y="487108"/>
                        <a:pt x="703685" y="559894"/>
                        <a:pt x="653979" y="617987"/>
                      </a:cubicBezTo>
                      <a:cubicBezTo>
                        <a:pt x="618576" y="584612"/>
                        <a:pt x="577200" y="558178"/>
                        <a:pt x="532013" y="540059"/>
                      </a:cubicBezTo>
                      <a:close/>
                      <a:moveTo>
                        <a:pt x="543290" y="370847"/>
                      </a:moveTo>
                      <a:cubicBezTo>
                        <a:pt x="542425" y="327516"/>
                        <a:pt x="538653" y="284290"/>
                        <a:pt x="532013" y="241465"/>
                      </a:cubicBezTo>
                      <a:cubicBezTo>
                        <a:pt x="577121" y="223377"/>
                        <a:pt x="618458" y="196986"/>
                        <a:pt x="653822" y="163654"/>
                      </a:cubicBezTo>
                      <a:cubicBezTo>
                        <a:pt x="703528" y="221747"/>
                        <a:pt x="732762" y="294534"/>
                        <a:pt x="737085" y="370847"/>
                      </a:cubicBezTo>
                      <a:close/>
                    </a:path>
                  </a:pathLst>
                </a:custGeom>
                <a:solidFill>
                  <a:schemeClr val="bg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1" name="Freeform 640">
                  <a:extLst>
                    <a:ext uri="{FF2B5EF4-FFF2-40B4-BE49-F238E27FC236}">
                      <a16:creationId xmlns:a16="http://schemas.microsoft.com/office/drawing/2014/main" id="{37AEC925-7048-70A6-C853-40147C5836F4}"/>
                    </a:ext>
                  </a:extLst>
                </p:cNvPr>
                <p:cNvSpPr/>
                <p:nvPr/>
              </p:nvSpPr>
              <p:spPr>
                <a:xfrm>
                  <a:off x="10142452" y="1634656"/>
                  <a:ext cx="304806" cy="161605"/>
                </a:xfrm>
                <a:custGeom>
                  <a:avLst/>
                  <a:gdLst>
                    <a:gd name="connsiteX0" fmla="*/ 1084687 w 1444427"/>
                    <a:gd name="connsiteY0" fmla="*/ 765682 h 765821"/>
                    <a:gd name="connsiteX1" fmla="*/ 17794 w 1444427"/>
                    <a:gd name="connsiteY1" fmla="*/ 765682 h 765821"/>
                    <a:gd name="connsiteX2" fmla="*/ 140 w 1444427"/>
                    <a:gd name="connsiteY2" fmla="*/ 752182 h 765821"/>
                    <a:gd name="connsiteX3" fmla="*/ 13645 w 1444427"/>
                    <a:gd name="connsiteY3" fmla="*/ 734534 h 765821"/>
                    <a:gd name="connsiteX4" fmla="*/ 17794 w 1444427"/>
                    <a:gd name="connsiteY4" fmla="*/ 734534 h 765821"/>
                    <a:gd name="connsiteX5" fmla="*/ 1084687 w 1444427"/>
                    <a:gd name="connsiteY5" fmla="*/ 734534 h 765821"/>
                    <a:gd name="connsiteX6" fmla="*/ 1172979 w 1444427"/>
                    <a:gd name="connsiteY6" fmla="*/ 646315 h 765821"/>
                    <a:gd name="connsiteX7" fmla="*/ 1172979 w 1444427"/>
                    <a:gd name="connsiteY7" fmla="*/ 293949 h 765821"/>
                    <a:gd name="connsiteX8" fmla="*/ 1263354 w 1444427"/>
                    <a:gd name="connsiteY8" fmla="*/ 116528 h 765821"/>
                    <a:gd name="connsiteX9" fmla="*/ 1421195 w 1444427"/>
                    <a:gd name="connsiteY9" fmla="*/ 1914 h 765821"/>
                    <a:gd name="connsiteX10" fmla="*/ 1442532 w 1444427"/>
                    <a:gd name="connsiteY10" fmla="*/ 8207 h 765821"/>
                    <a:gd name="connsiteX11" fmla="*/ 1439506 w 1444427"/>
                    <a:gd name="connsiteY11" fmla="*/ 27131 h 765821"/>
                    <a:gd name="connsiteX12" fmla="*/ 1281665 w 1444427"/>
                    <a:gd name="connsiteY12" fmla="*/ 141745 h 765821"/>
                    <a:gd name="connsiteX13" fmla="*/ 1204218 w 1444427"/>
                    <a:gd name="connsiteY13" fmla="*/ 293949 h 765821"/>
                    <a:gd name="connsiteX14" fmla="*/ 1204218 w 1444427"/>
                    <a:gd name="connsiteY14" fmla="*/ 646315 h 765821"/>
                    <a:gd name="connsiteX15" fmla="*/ 1084687 w 1444427"/>
                    <a:gd name="connsiteY15" fmla="*/ 765682 h 7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4427" h="765821">
                      <a:moveTo>
                        <a:pt x="1084687" y="765682"/>
                      </a:moveTo>
                      <a:lnTo>
                        <a:pt x="17794" y="765682"/>
                      </a:lnTo>
                      <a:cubicBezTo>
                        <a:pt x="9189" y="766829"/>
                        <a:pt x="1287" y="760784"/>
                        <a:pt x="140" y="752182"/>
                      </a:cubicBezTo>
                      <a:cubicBezTo>
                        <a:pt x="-1008" y="743580"/>
                        <a:pt x="5040" y="735681"/>
                        <a:pt x="13645" y="734534"/>
                      </a:cubicBezTo>
                      <a:cubicBezTo>
                        <a:pt x="15020" y="734349"/>
                        <a:pt x="16419" y="734349"/>
                        <a:pt x="17794" y="734534"/>
                      </a:cubicBezTo>
                      <a:lnTo>
                        <a:pt x="1084687" y="734534"/>
                      </a:lnTo>
                      <a:cubicBezTo>
                        <a:pt x="1133415" y="734491"/>
                        <a:pt x="1172917" y="695024"/>
                        <a:pt x="1172979" y="646315"/>
                      </a:cubicBezTo>
                      <a:lnTo>
                        <a:pt x="1172979" y="293949"/>
                      </a:lnTo>
                      <a:cubicBezTo>
                        <a:pt x="1172979" y="232360"/>
                        <a:pt x="1213530" y="152743"/>
                        <a:pt x="1263354" y="116528"/>
                      </a:cubicBezTo>
                      <a:lnTo>
                        <a:pt x="1421195" y="1914"/>
                      </a:lnTo>
                      <a:cubicBezTo>
                        <a:pt x="1428819" y="-2234"/>
                        <a:pt x="1438367" y="583"/>
                        <a:pt x="1442532" y="8207"/>
                      </a:cubicBezTo>
                      <a:cubicBezTo>
                        <a:pt x="1445911" y="14467"/>
                        <a:pt x="1444693" y="22233"/>
                        <a:pt x="1439506" y="27131"/>
                      </a:cubicBezTo>
                      <a:lnTo>
                        <a:pt x="1281665" y="141745"/>
                      </a:lnTo>
                      <a:cubicBezTo>
                        <a:pt x="1239582" y="172264"/>
                        <a:pt x="1204218" y="241983"/>
                        <a:pt x="1204218" y="293949"/>
                      </a:cubicBezTo>
                      <a:lnTo>
                        <a:pt x="1204218" y="646315"/>
                      </a:lnTo>
                      <a:cubicBezTo>
                        <a:pt x="1204131" y="712251"/>
                        <a:pt x="1150649" y="765662"/>
                        <a:pt x="1084687" y="765682"/>
                      </a:cubicBezTo>
                      <a:close/>
                    </a:path>
                  </a:pathLst>
                </a:custGeom>
                <a:solidFill>
                  <a:schemeClr val="accent2">
                    <a:lumMod val="5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2" name="Freeform 641">
                  <a:extLst>
                    <a:ext uri="{FF2B5EF4-FFF2-40B4-BE49-F238E27FC236}">
                      <a16:creationId xmlns:a16="http://schemas.microsoft.com/office/drawing/2014/main" id="{F595C9DA-5918-36C7-F441-32D3C72407FB}"/>
                    </a:ext>
                  </a:extLst>
                </p:cNvPr>
                <p:cNvSpPr/>
                <p:nvPr/>
              </p:nvSpPr>
              <p:spPr>
                <a:xfrm>
                  <a:off x="10233028" y="1688038"/>
                  <a:ext cx="287591" cy="197279"/>
                </a:xfrm>
                <a:custGeom>
                  <a:avLst/>
                  <a:gdLst>
                    <a:gd name="connsiteX0" fmla="*/ 1151777 w 1362851"/>
                    <a:gd name="connsiteY0" fmla="*/ 934876 h 934876"/>
                    <a:gd name="connsiteX1" fmla="*/ 13645 w 1362851"/>
                    <a:gd name="connsiteY1" fmla="*/ 934876 h 934876"/>
                    <a:gd name="connsiteX2" fmla="*/ 140 w 1362851"/>
                    <a:gd name="connsiteY2" fmla="*/ 917229 h 934876"/>
                    <a:gd name="connsiteX3" fmla="*/ 13645 w 1362851"/>
                    <a:gd name="connsiteY3" fmla="*/ 903729 h 934876"/>
                    <a:gd name="connsiteX4" fmla="*/ 1151777 w 1362851"/>
                    <a:gd name="connsiteY4" fmla="*/ 903729 h 934876"/>
                    <a:gd name="connsiteX5" fmla="*/ 1240069 w 1362851"/>
                    <a:gd name="connsiteY5" fmla="*/ 815549 h 934876"/>
                    <a:gd name="connsiteX6" fmla="*/ 1240069 w 1362851"/>
                    <a:gd name="connsiteY6" fmla="*/ 401437 h 934876"/>
                    <a:gd name="connsiteX7" fmla="*/ 1272918 w 1362851"/>
                    <a:gd name="connsiteY7" fmla="*/ 194087 h 934876"/>
                    <a:gd name="connsiteX8" fmla="*/ 1332959 w 1362851"/>
                    <a:gd name="connsiteY8" fmla="*/ 8928 h 934876"/>
                    <a:gd name="connsiteX9" fmla="*/ 1353941 w 1362851"/>
                    <a:gd name="connsiteY9" fmla="*/ 1544 h 934876"/>
                    <a:gd name="connsiteX10" fmla="*/ 1362586 w 1362851"/>
                    <a:gd name="connsiteY10" fmla="*/ 18591 h 934876"/>
                    <a:gd name="connsiteX11" fmla="*/ 1302388 w 1362851"/>
                    <a:gd name="connsiteY11" fmla="*/ 203710 h 934876"/>
                    <a:gd name="connsiteX12" fmla="*/ 1270953 w 1362851"/>
                    <a:gd name="connsiteY12" fmla="*/ 401437 h 934876"/>
                    <a:gd name="connsiteX13" fmla="*/ 1270953 w 1362851"/>
                    <a:gd name="connsiteY13" fmla="*/ 815549 h 934876"/>
                    <a:gd name="connsiteX14" fmla="*/ 1151777 w 1362851"/>
                    <a:gd name="connsiteY14" fmla="*/ 934876 h 9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851" h="934876">
                      <a:moveTo>
                        <a:pt x="1151777" y="934876"/>
                      </a:moveTo>
                      <a:lnTo>
                        <a:pt x="13645" y="934876"/>
                      </a:lnTo>
                      <a:cubicBezTo>
                        <a:pt x="5040" y="933729"/>
                        <a:pt x="-1008" y="925831"/>
                        <a:pt x="140" y="917229"/>
                      </a:cubicBezTo>
                      <a:cubicBezTo>
                        <a:pt x="1075" y="910198"/>
                        <a:pt x="6611" y="904663"/>
                        <a:pt x="13645" y="903729"/>
                      </a:cubicBezTo>
                      <a:lnTo>
                        <a:pt x="1151777" y="903729"/>
                      </a:lnTo>
                      <a:cubicBezTo>
                        <a:pt x="1200501" y="903685"/>
                        <a:pt x="1239990" y="864242"/>
                        <a:pt x="1240069" y="815549"/>
                      </a:cubicBezTo>
                      <a:lnTo>
                        <a:pt x="1240069" y="401437"/>
                      </a:lnTo>
                      <a:cubicBezTo>
                        <a:pt x="1240069" y="342873"/>
                        <a:pt x="1254804" y="249862"/>
                        <a:pt x="1272918" y="194087"/>
                      </a:cubicBezTo>
                      <a:lnTo>
                        <a:pt x="1332959" y="8928"/>
                      </a:lnTo>
                      <a:cubicBezTo>
                        <a:pt x="1336691" y="1104"/>
                        <a:pt x="1346082" y="-2203"/>
                        <a:pt x="1353941" y="1544"/>
                      </a:cubicBezTo>
                      <a:cubicBezTo>
                        <a:pt x="1360346" y="4616"/>
                        <a:pt x="1363882" y="11603"/>
                        <a:pt x="1362586" y="18591"/>
                      </a:cubicBezTo>
                      <a:lnTo>
                        <a:pt x="1302388" y="203710"/>
                      </a:lnTo>
                      <a:cubicBezTo>
                        <a:pt x="1285099" y="256893"/>
                        <a:pt x="1270953" y="345583"/>
                        <a:pt x="1270953" y="401437"/>
                      </a:cubicBezTo>
                      <a:lnTo>
                        <a:pt x="1270953" y="815549"/>
                      </a:lnTo>
                      <a:cubicBezTo>
                        <a:pt x="1270835" y="881320"/>
                        <a:pt x="1217593" y="934641"/>
                        <a:pt x="1151777" y="934876"/>
                      </a:cubicBezTo>
                      <a:close/>
                    </a:path>
                  </a:pathLst>
                </a:custGeom>
                <a:solidFill>
                  <a:schemeClr val="accent2">
                    <a:lumMod val="5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3" name="Freeform 642">
                  <a:extLst>
                    <a:ext uri="{FF2B5EF4-FFF2-40B4-BE49-F238E27FC236}">
                      <a16:creationId xmlns:a16="http://schemas.microsoft.com/office/drawing/2014/main" id="{634110A8-76EC-78F4-2C52-82C1BCC47DA2}"/>
                    </a:ext>
                  </a:extLst>
                </p:cNvPr>
                <p:cNvSpPr/>
                <p:nvPr/>
              </p:nvSpPr>
              <p:spPr>
                <a:xfrm>
                  <a:off x="10320721" y="1688042"/>
                  <a:ext cx="309973" cy="285648"/>
                </a:xfrm>
                <a:custGeom>
                  <a:avLst/>
                  <a:gdLst>
                    <a:gd name="connsiteX0" fmla="*/ 1349619 w 1468913"/>
                    <a:gd name="connsiteY0" fmla="*/ 1353641 h 1353641"/>
                    <a:gd name="connsiteX1" fmla="*/ 13645 w 1468913"/>
                    <a:gd name="connsiteY1" fmla="*/ 1353641 h 1353641"/>
                    <a:gd name="connsiteX2" fmla="*/ 140 w 1468913"/>
                    <a:gd name="connsiteY2" fmla="*/ 1335994 h 1353641"/>
                    <a:gd name="connsiteX3" fmla="*/ 13645 w 1468913"/>
                    <a:gd name="connsiteY3" fmla="*/ 1322494 h 1353641"/>
                    <a:gd name="connsiteX4" fmla="*/ 1349619 w 1468913"/>
                    <a:gd name="connsiteY4" fmla="*/ 1322494 h 1353641"/>
                    <a:gd name="connsiteX5" fmla="*/ 1437872 w 1468913"/>
                    <a:gd name="connsiteY5" fmla="*/ 1234274 h 1353641"/>
                    <a:gd name="connsiteX6" fmla="*/ 1437872 w 1468913"/>
                    <a:gd name="connsiteY6" fmla="*/ 401573 h 1353641"/>
                    <a:gd name="connsiteX7" fmla="*/ 1406437 w 1468913"/>
                    <a:gd name="connsiteY7" fmla="*/ 203846 h 1353641"/>
                    <a:gd name="connsiteX8" fmla="*/ 1346240 w 1468913"/>
                    <a:gd name="connsiteY8" fmla="*/ 18727 h 1353641"/>
                    <a:gd name="connsiteX9" fmla="*/ 1358657 w 1468913"/>
                    <a:gd name="connsiteY9" fmla="*/ 294 h 1353641"/>
                    <a:gd name="connsiteX10" fmla="*/ 1375906 w 1468913"/>
                    <a:gd name="connsiteY10" fmla="*/ 9065 h 1353641"/>
                    <a:gd name="connsiteX11" fmla="*/ 1436064 w 1468913"/>
                    <a:gd name="connsiteY11" fmla="*/ 194223 h 1353641"/>
                    <a:gd name="connsiteX12" fmla="*/ 1468913 w 1468913"/>
                    <a:gd name="connsiteY12" fmla="*/ 401573 h 1353641"/>
                    <a:gd name="connsiteX13" fmla="*/ 1468913 w 1468913"/>
                    <a:gd name="connsiteY13" fmla="*/ 1234274 h 1353641"/>
                    <a:gd name="connsiteX14" fmla="*/ 1349619 w 1468913"/>
                    <a:gd name="connsiteY14" fmla="*/ 1353641 h 135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8913" h="1353641">
                      <a:moveTo>
                        <a:pt x="1349619" y="1353641"/>
                      </a:moveTo>
                      <a:lnTo>
                        <a:pt x="13645" y="1353641"/>
                      </a:lnTo>
                      <a:cubicBezTo>
                        <a:pt x="5040" y="1352502"/>
                        <a:pt x="-1008" y="1344596"/>
                        <a:pt x="140" y="1335994"/>
                      </a:cubicBezTo>
                      <a:cubicBezTo>
                        <a:pt x="1075" y="1328963"/>
                        <a:pt x="6611" y="1323428"/>
                        <a:pt x="13645" y="1322494"/>
                      </a:cubicBezTo>
                      <a:lnTo>
                        <a:pt x="1349619" y="1322494"/>
                      </a:lnTo>
                      <a:cubicBezTo>
                        <a:pt x="1398343" y="1322450"/>
                        <a:pt x="1437832" y="1282980"/>
                        <a:pt x="1437872" y="1234274"/>
                      </a:cubicBezTo>
                      <a:lnTo>
                        <a:pt x="1437872" y="401573"/>
                      </a:lnTo>
                      <a:cubicBezTo>
                        <a:pt x="1437872" y="345720"/>
                        <a:pt x="1423844" y="256990"/>
                        <a:pt x="1406437" y="203846"/>
                      </a:cubicBezTo>
                      <a:lnTo>
                        <a:pt x="1346240" y="18727"/>
                      </a:lnTo>
                      <a:cubicBezTo>
                        <a:pt x="1344589" y="10212"/>
                        <a:pt x="1350130" y="1959"/>
                        <a:pt x="1358657" y="294"/>
                      </a:cubicBezTo>
                      <a:cubicBezTo>
                        <a:pt x="1365729" y="-1093"/>
                        <a:pt x="1372841" y="2525"/>
                        <a:pt x="1375906" y="9065"/>
                      </a:cubicBezTo>
                      <a:lnTo>
                        <a:pt x="1436064" y="194223"/>
                      </a:lnTo>
                      <a:cubicBezTo>
                        <a:pt x="1454178" y="249959"/>
                        <a:pt x="1468913" y="342970"/>
                        <a:pt x="1468913" y="401573"/>
                      </a:cubicBezTo>
                      <a:lnTo>
                        <a:pt x="1468913" y="1234274"/>
                      </a:lnTo>
                      <a:cubicBezTo>
                        <a:pt x="1468835" y="1300117"/>
                        <a:pt x="1415475" y="1353484"/>
                        <a:pt x="1349619" y="1353641"/>
                      </a:cubicBezTo>
                      <a:close/>
                    </a:path>
                  </a:pathLst>
                </a:custGeom>
                <a:solidFill>
                  <a:schemeClr val="accent2">
                    <a:lumMod val="5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4" name="Freeform 643">
                  <a:extLst>
                    <a:ext uri="{FF2B5EF4-FFF2-40B4-BE49-F238E27FC236}">
                      <a16:creationId xmlns:a16="http://schemas.microsoft.com/office/drawing/2014/main" id="{77E0E262-3550-DC8C-9768-E1E1DFEEF668}"/>
                    </a:ext>
                  </a:extLst>
                </p:cNvPr>
                <p:cNvSpPr/>
                <p:nvPr/>
              </p:nvSpPr>
              <p:spPr>
                <a:xfrm>
                  <a:off x="10407468" y="1634153"/>
                  <a:ext cx="327993" cy="429335"/>
                </a:xfrm>
                <a:custGeom>
                  <a:avLst/>
                  <a:gdLst>
                    <a:gd name="connsiteX0" fmla="*/ 1434934 w 1554307"/>
                    <a:gd name="connsiteY0" fmla="*/ 2034557 h 2034556"/>
                    <a:gd name="connsiteX1" fmla="*/ 13655 w 1554307"/>
                    <a:gd name="connsiteY1" fmla="*/ 2034557 h 2034556"/>
                    <a:gd name="connsiteX2" fmla="*/ 138 w 1554307"/>
                    <a:gd name="connsiteY2" fmla="*/ 2016921 h 2034556"/>
                    <a:gd name="connsiteX3" fmla="*/ 13655 w 1554307"/>
                    <a:gd name="connsiteY3" fmla="*/ 2003409 h 2034556"/>
                    <a:gd name="connsiteX4" fmla="*/ 1434934 w 1554307"/>
                    <a:gd name="connsiteY4" fmla="*/ 2003409 h 2034556"/>
                    <a:gd name="connsiteX5" fmla="*/ 1523227 w 1554307"/>
                    <a:gd name="connsiteY5" fmla="*/ 1915151 h 2034556"/>
                    <a:gd name="connsiteX6" fmla="*/ 1523227 w 1554307"/>
                    <a:gd name="connsiteY6" fmla="*/ 296333 h 2034556"/>
                    <a:gd name="connsiteX7" fmla="*/ 1445623 w 1554307"/>
                    <a:gd name="connsiteY7" fmla="*/ 144129 h 2034556"/>
                    <a:gd name="connsiteX8" fmla="*/ 1287820 w 1554307"/>
                    <a:gd name="connsiteY8" fmla="*/ 29515 h 2034556"/>
                    <a:gd name="connsiteX9" fmla="*/ 1281534 w 1554307"/>
                    <a:gd name="connsiteY9" fmla="*/ 8207 h 2034556"/>
                    <a:gd name="connsiteX10" fmla="*/ 1302830 w 1554307"/>
                    <a:gd name="connsiteY10" fmla="*/ 1914 h 2034556"/>
                    <a:gd name="connsiteX11" fmla="*/ 1306131 w 1554307"/>
                    <a:gd name="connsiteY11" fmla="*/ 4298 h 2034556"/>
                    <a:gd name="connsiteX12" fmla="*/ 1463933 w 1554307"/>
                    <a:gd name="connsiteY12" fmla="*/ 118913 h 2034556"/>
                    <a:gd name="connsiteX13" fmla="*/ 1554308 w 1554307"/>
                    <a:gd name="connsiteY13" fmla="*/ 296333 h 2034556"/>
                    <a:gd name="connsiteX14" fmla="*/ 1554308 w 1554307"/>
                    <a:gd name="connsiteY14" fmla="*/ 1915151 h 2034556"/>
                    <a:gd name="connsiteX15" fmla="*/ 1434934 w 1554307"/>
                    <a:gd name="connsiteY15" fmla="*/ 2034557 h 203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4307" h="2034556">
                      <a:moveTo>
                        <a:pt x="1434934" y="2034557"/>
                      </a:moveTo>
                      <a:lnTo>
                        <a:pt x="13655" y="2034557"/>
                      </a:lnTo>
                      <a:cubicBezTo>
                        <a:pt x="5049" y="2033418"/>
                        <a:pt x="-1002" y="2025523"/>
                        <a:pt x="138" y="2016921"/>
                      </a:cubicBezTo>
                      <a:cubicBezTo>
                        <a:pt x="1081" y="2009890"/>
                        <a:pt x="6621" y="2004352"/>
                        <a:pt x="13655" y="2003409"/>
                      </a:cubicBezTo>
                      <a:lnTo>
                        <a:pt x="1434934" y="2003409"/>
                      </a:lnTo>
                      <a:cubicBezTo>
                        <a:pt x="1483658" y="2003331"/>
                        <a:pt x="1523148" y="1963856"/>
                        <a:pt x="1523227" y="1915151"/>
                      </a:cubicBezTo>
                      <a:lnTo>
                        <a:pt x="1523227" y="296333"/>
                      </a:lnTo>
                      <a:cubicBezTo>
                        <a:pt x="1523227" y="244368"/>
                        <a:pt x="1487863" y="174570"/>
                        <a:pt x="1445623" y="144129"/>
                      </a:cubicBezTo>
                      <a:lnTo>
                        <a:pt x="1287820" y="29515"/>
                      </a:lnTo>
                      <a:cubicBezTo>
                        <a:pt x="1280197" y="25367"/>
                        <a:pt x="1277368" y="15827"/>
                        <a:pt x="1281534" y="8207"/>
                      </a:cubicBezTo>
                      <a:cubicBezTo>
                        <a:pt x="1285659" y="583"/>
                        <a:pt x="1295208" y="-2234"/>
                        <a:pt x="1302830" y="1914"/>
                      </a:cubicBezTo>
                      <a:cubicBezTo>
                        <a:pt x="1304049" y="2562"/>
                        <a:pt x="1305149" y="3363"/>
                        <a:pt x="1306131" y="4298"/>
                      </a:cubicBezTo>
                      <a:lnTo>
                        <a:pt x="1463933" y="118913"/>
                      </a:lnTo>
                      <a:cubicBezTo>
                        <a:pt x="1513796" y="155127"/>
                        <a:pt x="1554308" y="234744"/>
                        <a:pt x="1554308" y="296333"/>
                      </a:cubicBezTo>
                      <a:lnTo>
                        <a:pt x="1554308" y="1915151"/>
                      </a:lnTo>
                      <a:cubicBezTo>
                        <a:pt x="1554229" y="1981020"/>
                        <a:pt x="1500829" y="2034439"/>
                        <a:pt x="1434934" y="2034557"/>
                      </a:cubicBezTo>
                      <a:close/>
                    </a:path>
                  </a:pathLst>
                </a:custGeom>
                <a:solidFill>
                  <a:schemeClr val="accent2">
                    <a:lumMod val="5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5" name="Freeform 644">
                  <a:extLst>
                    <a:ext uri="{FF2B5EF4-FFF2-40B4-BE49-F238E27FC236}">
                      <a16:creationId xmlns:a16="http://schemas.microsoft.com/office/drawing/2014/main" id="{D0A05DFB-F001-17E1-2242-27C34037BCAA}"/>
                    </a:ext>
                  </a:extLst>
                </p:cNvPr>
                <p:cNvSpPr/>
                <p:nvPr/>
              </p:nvSpPr>
              <p:spPr>
                <a:xfrm>
                  <a:off x="10430888" y="1624326"/>
                  <a:ext cx="26799" cy="26789"/>
                </a:xfrm>
                <a:custGeom>
                  <a:avLst/>
                  <a:gdLst>
                    <a:gd name="connsiteX0" fmla="*/ 126996 w 126995"/>
                    <a:gd name="connsiteY0" fmla="*/ 63474 h 126947"/>
                    <a:gd name="connsiteX1" fmla="*/ 63498 w 126995"/>
                    <a:gd name="connsiteY1" fmla="*/ 0 h 126947"/>
                    <a:gd name="connsiteX2" fmla="*/ 0 w 126995"/>
                    <a:gd name="connsiteY2" fmla="*/ 63474 h 126947"/>
                    <a:gd name="connsiteX3" fmla="*/ 63498 w 126995"/>
                    <a:gd name="connsiteY3" fmla="*/ 126948 h 126947"/>
                    <a:gd name="connsiteX4" fmla="*/ 63538 w 126995"/>
                    <a:gd name="connsiteY4" fmla="*/ 126948 h 126947"/>
                    <a:gd name="connsiteX5" fmla="*/ 126996 w 126995"/>
                    <a:gd name="connsiteY5" fmla="*/ 63513 h 126947"/>
                    <a:gd name="connsiteX6" fmla="*/ 126996 w 126995"/>
                    <a:gd name="connsiteY6" fmla="*/ 63474 h 1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95" h="126947">
                      <a:moveTo>
                        <a:pt x="126996" y="63474"/>
                      </a:moveTo>
                      <a:cubicBezTo>
                        <a:pt x="126996" y="28418"/>
                        <a:pt x="98548" y="0"/>
                        <a:pt x="63498" y="0"/>
                      </a:cubicBezTo>
                      <a:cubicBezTo>
                        <a:pt x="28409" y="0"/>
                        <a:pt x="0" y="28418"/>
                        <a:pt x="0" y="63474"/>
                      </a:cubicBezTo>
                      <a:cubicBezTo>
                        <a:pt x="0" y="98530"/>
                        <a:pt x="28409" y="126948"/>
                        <a:pt x="63498" y="126948"/>
                      </a:cubicBezTo>
                      <a:cubicBezTo>
                        <a:pt x="63498" y="126948"/>
                        <a:pt x="63538" y="126948"/>
                        <a:pt x="63538" y="126948"/>
                      </a:cubicBezTo>
                      <a:cubicBezTo>
                        <a:pt x="98587" y="126948"/>
                        <a:pt x="126996" y="98545"/>
                        <a:pt x="126996" y="63513"/>
                      </a:cubicBezTo>
                      <a:cubicBezTo>
                        <a:pt x="126996" y="63501"/>
                        <a:pt x="126996" y="63486"/>
                        <a:pt x="126996" y="63474"/>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6" name="Freeform 645">
                  <a:extLst>
                    <a:ext uri="{FF2B5EF4-FFF2-40B4-BE49-F238E27FC236}">
                      <a16:creationId xmlns:a16="http://schemas.microsoft.com/office/drawing/2014/main" id="{5028075C-9665-95D8-759E-8AC85BFA851D}"/>
                    </a:ext>
                  </a:extLst>
                </p:cNvPr>
                <p:cNvSpPr/>
                <p:nvPr/>
              </p:nvSpPr>
              <p:spPr>
                <a:xfrm>
                  <a:off x="10445272" y="1626505"/>
                  <a:ext cx="10356" cy="10602"/>
                </a:xfrm>
                <a:custGeom>
                  <a:avLst/>
                  <a:gdLst>
                    <a:gd name="connsiteX0" fmla="*/ 38675 w 49076"/>
                    <a:gd name="connsiteY0" fmla="*/ 50241 h 50241"/>
                    <a:gd name="connsiteX1" fmla="*/ 28734 w 49076"/>
                    <a:gd name="connsiteY1" fmla="*/ 42896 h 50241"/>
                    <a:gd name="connsiteX2" fmla="*/ 6965 w 49076"/>
                    <a:gd name="connsiteY2" fmla="*/ 20233 h 50241"/>
                    <a:gd name="connsiteX3" fmla="*/ 600 w 49076"/>
                    <a:gd name="connsiteY3" fmla="*/ 6957 h 50241"/>
                    <a:gd name="connsiteX4" fmla="*/ 13881 w 49076"/>
                    <a:gd name="connsiteY4" fmla="*/ 594 h 50241"/>
                    <a:gd name="connsiteX5" fmla="*/ 48616 w 49076"/>
                    <a:gd name="connsiteY5" fmla="*/ 36769 h 50241"/>
                    <a:gd name="connsiteX6" fmla="*/ 41740 w 49076"/>
                    <a:gd name="connsiteY6" fmla="*/ 49719 h 50241"/>
                    <a:gd name="connsiteX7" fmla="*/ 41700 w 49076"/>
                    <a:gd name="connsiteY7" fmla="*/ 49731 h 50241"/>
                    <a:gd name="connsiteX8" fmla="*/ 38675 w 49076"/>
                    <a:gd name="connsiteY8" fmla="*/ 50241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76" h="50241">
                      <a:moveTo>
                        <a:pt x="38675" y="50241"/>
                      </a:moveTo>
                      <a:cubicBezTo>
                        <a:pt x="34117" y="50237"/>
                        <a:pt x="30070" y="47260"/>
                        <a:pt x="28734" y="42896"/>
                      </a:cubicBezTo>
                      <a:cubicBezTo>
                        <a:pt x="25472" y="32322"/>
                        <a:pt x="17417" y="23917"/>
                        <a:pt x="6965" y="20233"/>
                      </a:cubicBezTo>
                      <a:cubicBezTo>
                        <a:pt x="1543" y="18324"/>
                        <a:pt x="-1326" y="12381"/>
                        <a:pt x="600" y="6957"/>
                      </a:cubicBezTo>
                      <a:cubicBezTo>
                        <a:pt x="2525" y="1532"/>
                        <a:pt x="8458" y="-1315"/>
                        <a:pt x="13881" y="594"/>
                      </a:cubicBezTo>
                      <a:cubicBezTo>
                        <a:pt x="30502" y="6505"/>
                        <a:pt x="43390" y="19911"/>
                        <a:pt x="48616" y="36769"/>
                      </a:cubicBezTo>
                      <a:cubicBezTo>
                        <a:pt x="50306" y="42244"/>
                        <a:pt x="47201" y="48042"/>
                        <a:pt x="41740" y="49719"/>
                      </a:cubicBezTo>
                      <a:cubicBezTo>
                        <a:pt x="41740" y="49723"/>
                        <a:pt x="41700" y="49727"/>
                        <a:pt x="41700" y="49731"/>
                      </a:cubicBezTo>
                      <a:cubicBezTo>
                        <a:pt x="40718" y="50053"/>
                        <a:pt x="39696" y="50226"/>
                        <a:pt x="38675" y="50241"/>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7" name="Freeform 646">
                  <a:extLst>
                    <a:ext uri="{FF2B5EF4-FFF2-40B4-BE49-F238E27FC236}">
                      <a16:creationId xmlns:a16="http://schemas.microsoft.com/office/drawing/2014/main" id="{0348C566-DD23-9691-1E7D-752CA7AFEBD5}"/>
                    </a:ext>
                  </a:extLst>
                </p:cNvPr>
                <p:cNvSpPr/>
                <p:nvPr/>
              </p:nvSpPr>
              <p:spPr>
                <a:xfrm>
                  <a:off x="9575684" y="1748406"/>
                  <a:ext cx="655049" cy="760867"/>
                </a:xfrm>
                <a:custGeom>
                  <a:avLst/>
                  <a:gdLst>
                    <a:gd name="connsiteX0" fmla="*/ 740957 w 3104179"/>
                    <a:gd name="connsiteY0" fmla="*/ 0 h 3605634"/>
                    <a:gd name="connsiteX1" fmla="*/ 661899 w 3104179"/>
                    <a:gd name="connsiteY1" fmla="*/ 103813 h 3605634"/>
                    <a:gd name="connsiteX2" fmla="*/ 819073 w 3104179"/>
                    <a:gd name="connsiteY2" fmla="*/ 761450 h 3605634"/>
                    <a:gd name="connsiteX3" fmla="*/ 740014 w 3104179"/>
                    <a:gd name="connsiteY3" fmla="*/ 865263 h 3605634"/>
                    <a:gd name="connsiteX4" fmla="*/ 81969 w 3104179"/>
                    <a:gd name="connsiteY4" fmla="*/ 865263 h 3605634"/>
                    <a:gd name="connsiteX5" fmla="*/ 2910 w 3104179"/>
                    <a:gd name="connsiteY5" fmla="*/ 969075 h 3605634"/>
                    <a:gd name="connsiteX6" fmla="*/ 607714 w 3104179"/>
                    <a:gd name="connsiteY6" fmla="*/ 3501822 h 3605634"/>
                    <a:gd name="connsiteX7" fmla="*/ 736360 w 3104179"/>
                    <a:gd name="connsiteY7" fmla="*/ 3605635 h 3605634"/>
                    <a:gd name="connsiteX8" fmla="*/ 3022212 w 3104179"/>
                    <a:gd name="connsiteY8" fmla="*/ 3605635 h 3605634"/>
                    <a:gd name="connsiteX9" fmla="*/ 3101270 w 3104179"/>
                    <a:gd name="connsiteY9" fmla="*/ 3501822 h 3605634"/>
                    <a:gd name="connsiteX10" fmla="*/ 2289862 w 3104179"/>
                    <a:gd name="connsiteY10" fmla="*/ 103813 h 3605634"/>
                    <a:gd name="connsiteX11" fmla="*/ 2161216 w 3104179"/>
                    <a:gd name="connsiteY11" fmla="*/ 0 h 360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4179" h="3605634">
                      <a:moveTo>
                        <a:pt x="740957" y="0"/>
                      </a:moveTo>
                      <a:cubicBezTo>
                        <a:pt x="683825" y="0"/>
                        <a:pt x="648264" y="46702"/>
                        <a:pt x="661899" y="103813"/>
                      </a:cubicBezTo>
                      <a:lnTo>
                        <a:pt x="819073" y="761450"/>
                      </a:lnTo>
                      <a:cubicBezTo>
                        <a:pt x="832707" y="818561"/>
                        <a:pt x="797147" y="865263"/>
                        <a:pt x="740014" y="865263"/>
                      </a:cubicBezTo>
                      <a:lnTo>
                        <a:pt x="81969" y="865263"/>
                      </a:lnTo>
                      <a:cubicBezTo>
                        <a:pt x="24875" y="865263"/>
                        <a:pt x="-10724" y="911965"/>
                        <a:pt x="2910" y="969075"/>
                      </a:cubicBezTo>
                      <a:lnTo>
                        <a:pt x="607714" y="3501822"/>
                      </a:lnTo>
                      <a:cubicBezTo>
                        <a:pt x="621348" y="3558933"/>
                        <a:pt x="679227" y="3605635"/>
                        <a:pt x="736360" y="3605635"/>
                      </a:cubicBezTo>
                      <a:lnTo>
                        <a:pt x="3022212" y="3605635"/>
                      </a:lnTo>
                      <a:cubicBezTo>
                        <a:pt x="3079305" y="3605635"/>
                        <a:pt x="3114904" y="3558933"/>
                        <a:pt x="3101270" y="3501822"/>
                      </a:cubicBezTo>
                      <a:lnTo>
                        <a:pt x="2289862" y="103813"/>
                      </a:lnTo>
                      <a:cubicBezTo>
                        <a:pt x="2276227" y="46702"/>
                        <a:pt x="2218348" y="0"/>
                        <a:pt x="2161216" y="0"/>
                      </a:cubicBezTo>
                      <a:close/>
                    </a:path>
                  </a:pathLst>
                </a:custGeom>
                <a:solidFill>
                  <a:schemeClr val="tx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8" name="Freeform 647">
                  <a:extLst>
                    <a:ext uri="{FF2B5EF4-FFF2-40B4-BE49-F238E27FC236}">
                      <a16:creationId xmlns:a16="http://schemas.microsoft.com/office/drawing/2014/main" id="{E3E4CCE2-EA20-B20D-FA98-A5F1967EE5F3}"/>
                    </a:ext>
                  </a:extLst>
                </p:cNvPr>
                <p:cNvSpPr/>
                <p:nvPr/>
              </p:nvSpPr>
              <p:spPr>
                <a:xfrm>
                  <a:off x="9726385" y="2404263"/>
                  <a:ext cx="84543" cy="72181"/>
                </a:xfrm>
                <a:custGeom>
                  <a:avLst/>
                  <a:gdLst>
                    <a:gd name="connsiteX0" fmla="*/ 386658 w 400634"/>
                    <a:gd name="connsiteY0" fmla="*/ 51896 h 342055"/>
                    <a:gd name="connsiteX1" fmla="*/ 332709 w 400634"/>
                    <a:gd name="connsiteY1" fmla="*/ 8337 h 342055"/>
                    <a:gd name="connsiteX2" fmla="*/ 292236 w 400634"/>
                    <a:gd name="connsiteY2" fmla="*/ 8337 h 342055"/>
                    <a:gd name="connsiteX3" fmla="*/ 202373 w 400634"/>
                    <a:gd name="connsiteY3" fmla="*/ 126368 h 342055"/>
                    <a:gd name="connsiteX4" fmla="*/ 202373 w 400634"/>
                    <a:gd name="connsiteY4" fmla="*/ 126368 h 342055"/>
                    <a:gd name="connsiteX5" fmla="*/ 157107 w 400634"/>
                    <a:gd name="connsiteY5" fmla="*/ 185757 h 342055"/>
                    <a:gd name="connsiteX6" fmla="*/ 132823 w 400634"/>
                    <a:gd name="connsiteY6" fmla="*/ 166118 h 342055"/>
                    <a:gd name="connsiteX7" fmla="*/ 131998 w 400634"/>
                    <a:gd name="connsiteY7" fmla="*/ 165529 h 342055"/>
                    <a:gd name="connsiteX8" fmla="*/ 79581 w 400634"/>
                    <a:gd name="connsiteY8" fmla="*/ 123383 h 342055"/>
                    <a:gd name="connsiteX9" fmla="*/ 39109 w 400634"/>
                    <a:gd name="connsiteY9" fmla="*/ 123383 h 342055"/>
                    <a:gd name="connsiteX10" fmla="*/ 5984 w 400634"/>
                    <a:gd name="connsiteY10" fmla="*/ 167021 h 342055"/>
                    <a:gd name="connsiteX11" fmla="*/ 7163 w 400634"/>
                    <a:gd name="connsiteY11" fmla="*/ 200644 h 342055"/>
                    <a:gd name="connsiteX12" fmla="*/ 48853 w 400634"/>
                    <a:gd name="connsiteY12" fmla="*/ 234266 h 342055"/>
                    <a:gd name="connsiteX13" fmla="*/ 63117 w 400634"/>
                    <a:gd name="connsiteY13" fmla="*/ 245775 h 342055"/>
                    <a:gd name="connsiteX14" fmla="*/ 113295 w 400634"/>
                    <a:gd name="connsiteY14" fmla="*/ 286231 h 342055"/>
                    <a:gd name="connsiteX15" fmla="*/ 172235 w 400634"/>
                    <a:gd name="connsiteY15" fmla="*/ 333718 h 342055"/>
                    <a:gd name="connsiteX16" fmla="*/ 212667 w 400634"/>
                    <a:gd name="connsiteY16" fmla="*/ 333718 h 342055"/>
                    <a:gd name="connsiteX17" fmla="*/ 312512 w 400634"/>
                    <a:gd name="connsiteY17" fmla="*/ 202372 h 342055"/>
                    <a:gd name="connsiteX18" fmla="*/ 343318 w 400634"/>
                    <a:gd name="connsiteY18" fmla="*/ 161915 h 342055"/>
                    <a:gd name="connsiteX19" fmla="*/ 352120 w 400634"/>
                    <a:gd name="connsiteY19" fmla="*/ 150367 h 342055"/>
                    <a:gd name="connsiteX20" fmla="*/ 382926 w 400634"/>
                    <a:gd name="connsiteY20" fmla="*/ 109910 h 342055"/>
                    <a:gd name="connsiteX21" fmla="*/ 396325 w 400634"/>
                    <a:gd name="connsiteY21" fmla="*/ 92353 h 342055"/>
                    <a:gd name="connsiteX22" fmla="*/ 386658 w 400634"/>
                    <a:gd name="connsiteY22" fmla="*/ 51896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634" h="342055">
                      <a:moveTo>
                        <a:pt x="386658" y="51896"/>
                      </a:moveTo>
                      <a:lnTo>
                        <a:pt x="332709" y="8337"/>
                      </a:lnTo>
                      <a:cubicBezTo>
                        <a:pt x="318917" y="-2779"/>
                        <a:pt x="300685" y="-2779"/>
                        <a:pt x="292236" y="8337"/>
                      </a:cubicBezTo>
                      <a:lnTo>
                        <a:pt x="202373" y="126368"/>
                      </a:lnTo>
                      <a:lnTo>
                        <a:pt x="202373" y="126368"/>
                      </a:lnTo>
                      <a:lnTo>
                        <a:pt x="157107" y="185757"/>
                      </a:lnTo>
                      <a:lnTo>
                        <a:pt x="132823" y="166118"/>
                      </a:lnTo>
                      <a:lnTo>
                        <a:pt x="131998" y="165529"/>
                      </a:lnTo>
                      <a:lnTo>
                        <a:pt x="79581" y="123383"/>
                      </a:lnTo>
                      <a:cubicBezTo>
                        <a:pt x="65789" y="112268"/>
                        <a:pt x="47596" y="112268"/>
                        <a:pt x="39109" y="123383"/>
                      </a:cubicBezTo>
                      <a:lnTo>
                        <a:pt x="5984" y="167021"/>
                      </a:lnTo>
                      <a:cubicBezTo>
                        <a:pt x="-2464" y="178137"/>
                        <a:pt x="-1874" y="193259"/>
                        <a:pt x="7163" y="200644"/>
                      </a:cubicBezTo>
                      <a:lnTo>
                        <a:pt x="48853" y="234266"/>
                      </a:lnTo>
                      <a:lnTo>
                        <a:pt x="63117" y="245775"/>
                      </a:lnTo>
                      <a:lnTo>
                        <a:pt x="113295" y="286231"/>
                      </a:lnTo>
                      <a:lnTo>
                        <a:pt x="172235" y="333718"/>
                      </a:lnTo>
                      <a:cubicBezTo>
                        <a:pt x="185987" y="344835"/>
                        <a:pt x="204219" y="344835"/>
                        <a:pt x="212667" y="333718"/>
                      </a:cubicBezTo>
                      <a:lnTo>
                        <a:pt x="312512" y="202372"/>
                      </a:lnTo>
                      <a:lnTo>
                        <a:pt x="343318" y="161915"/>
                      </a:lnTo>
                      <a:lnTo>
                        <a:pt x="352120" y="150367"/>
                      </a:lnTo>
                      <a:cubicBezTo>
                        <a:pt x="360568" y="139212"/>
                        <a:pt x="374438" y="121027"/>
                        <a:pt x="382926" y="109910"/>
                      </a:cubicBezTo>
                      <a:lnTo>
                        <a:pt x="396325" y="92353"/>
                      </a:lnTo>
                      <a:cubicBezTo>
                        <a:pt x="404773" y="81198"/>
                        <a:pt x="400411" y="63012"/>
                        <a:pt x="386658" y="51896"/>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49" name="Freeform 648">
                  <a:extLst>
                    <a:ext uri="{FF2B5EF4-FFF2-40B4-BE49-F238E27FC236}">
                      <a16:creationId xmlns:a16="http://schemas.microsoft.com/office/drawing/2014/main" id="{E3DBFEFD-5C9F-4475-66AB-3BE32BBB0E38}"/>
                    </a:ext>
                  </a:extLst>
                </p:cNvPr>
                <p:cNvSpPr/>
                <p:nvPr/>
              </p:nvSpPr>
              <p:spPr>
                <a:xfrm>
                  <a:off x="9847152" y="2424340"/>
                  <a:ext cx="340894" cy="32002"/>
                </a:xfrm>
                <a:custGeom>
                  <a:avLst/>
                  <a:gdLst>
                    <a:gd name="connsiteX0" fmla="*/ 1547472 w 1615445"/>
                    <a:gd name="connsiteY0" fmla="*/ 0 h 151654"/>
                    <a:gd name="connsiteX1" fmla="*/ 31809 w 1615445"/>
                    <a:gd name="connsiteY1" fmla="*/ 0 h 151654"/>
                    <a:gd name="connsiteX2" fmla="*/ 1121 w 1615445"/>
                    <a:gd name="connsiteY2" fmla="*/ 40260 h 151654"/>
                    <a:gd name="connsiteX3" fmla="*/ 18096 w 1615445"/>
                    <a:gd name="connsiteY3" fmla="*/ 111394 h 151654"/>
                    <a:gd name="connsiteX4" fmla="*/ 67998 w 1615445"/>
                    <a:gd name="connsiteY4" fmla="*/ 151654 h 151654"/>
                    <a:gd name="connsiteX5" fmla="*/ 1583661 w 1615445"/>
                    <a:gd name="connsiteY5" fmla="*/ 151654 h 151654"/>
                    <a:gd name="connsiteX6" fmla="*/ 1614310 w 1615445"/>
                    <a:gd name="connsiteY6" fmla="*/ 111394 h 151654"/>
                    <a:gd name="connsiteX7" fmla="*/ 1597335 w 1615445"/>
                    <a:gd name="connsiteY7" fmla="*/ 40457 h 151654"/>
                    <a:gd name="connsiteX8" fmla="*/ 1547472 w 1615445"/>
                    <a:gd name="connsiteY8" fmla="*/ 0 h 15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5" h="151654">
                      <a:moveTo>
                        <a:pt x="1547472" y="0"/>
                      </a:moveTo>
                      <a:lnTo>
                        <a:pt x="31809" y="0"/>
                      </a:lnTo>
                      <a:cubicBezTo>
                        <a:pt x="9648" y="0"/>
                        <a:pt x="-4144" y="18108"/>
                        <a:pt x="1121" y="40260"/>
                      </a:cubicBezTo>
                      <a:lnTo>
                        <a:pt x="18096" y="111394"/>
                      </a:lnTo>
                      <a:cubicBezTo>
                        <a:pt x="23400" y="133507"/>
                        <a:pt x="45837" y="151654"/>
                        <a:pt x="67998" y="151654"/>
                      </a:cubicBezTo>
                      <a:lnTo>
                        <a:pt x="1583661" y="151654"/>
                      </a:lnTo>
                      <a:cubicBezTo>
                        <a:pt x="1605822" y="151654"/>
                        <a:pt x="1619614" y="133507"/>
                        <a:pt x="1614310" y="111394"/>
                      </a:cubicBezTo>
                      <a:lnTo>
                        <a:pt x="1597335" y="40457"/>
                      </a:lnTo>
                      <a:cubicBezTo>
                        <a:pt x="1592030" y="18108"/>
                        <a:pt x="1569633" y="0"/>
                        <a:pt x="1547472"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0" name="Freeform 649">
                  <a:extLst>
                    <a:ext uri="{FF2B5EF4-FFF2-40B4-BE49-F238E27FC236}">
                      <a16:creationId xmlns:a16="http://schemas.microsoft.com/office/drawing/2014/main" id="{4FBE9AD6-32AD-F010-6748-5B3E9BCF89DF}"/>
                    </a:ext>
                  </a:extLst>
                </p:cNvPr>
                <p:cNvSpPr/>
                <p:nvPr/>
              </p:nvSpPr>
              <p:spPr>
                <a:xfrm>
                  <a:off x="9627208" y="1988933"/>
                  <a:ext cx="84555" cy="72154"/>
                </a:xfrm>
                <a:custGeom>
                  <a:avLst/>
                  <a:gdLst>
                    <a:gd name="connsiteX0" fmla="*/ 386654 w 400695"/>
                    <a:gd name="connsiteY0" fmla="*/ 51887 h 341927"/>
                    <a:gd name="connsiteX1" fmla="*/ 332704 w 400695"/>
                    <a:gd name="connsiteY1" fmla="*/ 8366 h 341927"/>
                    <a:gd name="connsiteX2" fmla="*/ 292232 w 400695"/>
                    <a:gd name="connsiteY2" fmla="*/ 8366 h 341927"/>
                    <a:gd name="connsiteX3" fmla="*/ 202368 w 400695"/>
                    <a:gd name="connsiteY3" fmla="*/ 126201 h 341927"/>
                    <a:gd name="connsiteX4" fmla="*/ 202368 w 400695"/>
                    <a:gd name="connsiteY4" fmla="*/ 126201 h 341927"/>
                    <a:gd name="connsiteX5" fmla="*/ 157102 w 400695"/>
                    <a:gd name="connsiteY5" fmla="*/ 185590 h 341927"/>
                    <a:gd name="connsiteX6" fmla="*/ 132819 w 400695"/>
                    <a:gd name="connsiteY6" fmla="*/ 165951 h 341927"/>
                    <a:gd name="connsiteX7" fmla="*/ 131994 w 400695"/>
                    <a:gd name="connsiteY7" fmla="*/ 165362 h 341927"/>
                    <a:gd name="connsiteX8" fmla="*/ 79655 w 400695"/>
                    <a:gd name="connsiteY8" fmla="*/ 123373 h 341927"/>
                    <a:gd name="connsiteX9" fmla="*/ 39183 w 400695"/>
                    <a:gd name="connsiteY9" fmla="*/ 123373 h 341927"/>
                    <a:gd name="connsiteX10" fmla="*/ 5980 w 400695"/>
                    <a:gd name="connsiteY10" fmla="*/ 166894 h 341927"/>
                    <a:gd name="connsiteX11" fmla="*/ 7198 w 400695"/>
                    <a:gd name="connsiteY11" fmla="*/ 200516 h 341927"/>
                    <a:gd name="connsiteX12" fmla="*/ 48849 w 400695"/>
                    <a:gd name="connsiteY12" fmla="*/ 234099 h 341927"/>
                    <a:gd name="connsiteX13" fmla="*/ 63152 w 400695"/>
                    <a:gd name="connsiteY13" fmla="*/ 245647 h 341927"/>
                    <a:gd name="connsiteX14" fmla="*/ 113408 w 400695"/>
                    <a:gd name="connsiteY14" fmla="*/ 286103 h 341927"/>
                    <a:gd name="connsiteX15" fmla="*/ 172348 w 400695"/>
                    <a:gd name="connsiteY15" fmla="*/ 333591 h 341927"/>
                    <a:gd name="connsiteX16" fmla="*/ 212781 w 400695"/>
                    <a:gd name="connsiteY16" fmla="*/ 333591 h 341927"/>
                    <a:gd name="connsiteX17" fmla="*/ 312743 w 400695"/>
                    <a:gd name="connsiteY17" fmla="*/ 202323 h 341927"/>
                    <a:gd name="connsiteX18" fmla="*/ 343549 w 400695"/>
                    <a:gd name="connsiteY18" fmla="*/ 161905 h 341927"/>
                    <a:gd name="connsiteX19" fmla="*/ 352351 w 400695"/>
                    <a:gd name="connsiteY19" fmla="*/ 150318 h 341927"/>
                    <a:gd name="connsiteX20" fmla="*/ 383157 w 400695"/>
                    <a:gd name="connsiteY20" fmla="*/ 109901 h 341927"/>
                    <a:gd name="connsiteX21" fmla="*/ 396517 w 400695"/>
                    <a:gd name="connsiteY21" fmla="*/ 92344 h 341927"/>
                    <a:gd name="connsiteX22" fmla="*/ 386654 w 400695"/>
                    <a:gd name="connsiteY22" fmla="*/ 51887 h 34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695" h="341927">
                      <a:moveTo>
                        <a:pt x="386654" y="51887"/>
                      </a:moveTo>
                      <a:lnTo>
                        <a:pt x="332704" y="8366"/>
                      </a:lnTo>
                      <a:cubicBezTo>
                        <a:pt x="318913" y="-2789"/>
                        <a:pt x="300680" y="-2789"/>
                        <a:pt x="292232" y="8366"/>
                      </a:cubicBezTo>
                      <a:lnTo>
                        <a:pt x="202368" y="126201"/>
                      </a:lnTo>
                      <a:lnTo>
                        <a:pt x="202368" y="126201"/>
                      </a:lnTo>
                      <a:lnTo>
                        <a:pt x="157102" y="185590"/>
                      </a:lnTo>
                      <a:lnTo>
                        <a:pt x="132819" y="165951"/>
                      </a:lnTo>
                      <a:cubicBezTo>
                        <a:pt x="132583" y="165715"/>
                        <a:pt x="132269" y="165598"/>
                        <a:pt x="131994" y="165362"/>
                      </a:cubicBezTo>
                      <a:lnTo>
                        <a:pt x="79655" y="123373"/>
                      </a:lnTo>
                      <a:cubicBezTo>
                        <a:pt x="65863" y="112257"/>
                        <a:pt x="47670" y="112257"/>
                        <a:pt x="39183" y="123373"/>
                      </a:cubicBezTo>
                      <a:lnTo>
                        <a:pt x="5980" y="166894"/>
                      </a:lnTo>
                      <a:cubicBezTo>
                        <a:pt x="-2468" y="178009"/>
                        <a:pt x="-1878" y="193132"/>
                        <a:pt x="7198" y="200516"/>
                      </a:cubicBezTo>
                      <a:lnTo>
                        <a:pt x="48849" y="234099"/>
                      </a:lnTo>
                      <a:lnTo>
                        <a:pt x="63152" y="245647"/>
                      </a:lnTo>
                      <a:lnTo>
                        <a:pt x="113408" y="286103"/>
                      </a:lnTo>
                      <a:lnTo>
                        <a:pt x="172348" y="333591"/>
                      </a:lnTo>
                      <a:cubicBezTo>
                        <a:pt x="186101" y="344707"/>
                        <a:pt x="204333" y="344707"/>
                        <a:pt x="212781" y="333591"/>
                      </a:cubicBezTo>
                      <a:lnTo>
                        <a:pt x="312743" y="202323"/>
                      </a:lnTo>
                      <a:cubicBezTo>
                        <a:pt x="321231" y="191246"/>
                        <a:pt x="335101" y="173021"/>
                        <a:pt x="343549" y="161905"/>
                      </a:cubicBezTo>
                      <a:lnTo>
                        <a:pt x="352351" y="150318"/>
                      </a:lnTo>
                      <a:cubicBezTo>
                        <a:pt x="360839" y="139242"/>
                        <a:pt x="374670" y="121016"/>
                        <a:pt x="383157" y="109901"/>
                      </a:cubicBezTo>
                      <a:lnTo>
                        <a:pt x="396517" y="92344"/>
                      </a:lnTo>
                      <a:cubicBezTo>
                        <a:pt x="404768" y="81189"/>
                        <a:pt x="400446" y="63003"/>
                        <a:pt x="386654" y="51887"/>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1" name="Freeform 650">
                  <a:extLst>
                    <a:ext uri="{FF2B5EF4-FFF2-40B4-BE49-F238E27FC236}">
                      <a16:creationId xmlns:a16="http://schemas.microsoft.com/office/drawing/2014/main" id="{0C00291D-F74A-599E-31F6-1E4ACB6FC2E1}"/>
                    </a:ext>
                  </a:extLst>
                </p:cNvPr>
                <p:cNvSpPr/>
                <p:nvPr/>
              </p:nvSpPr>
              <p:spPr>
                <a:xfrm>
                  <a:off x="9747974" y="2009008"/>
                  <a:ext cx="340894" cy="32019"/>
                </a:xfrm>
                <a:custGeom>
                  <a:avLst/>
                  <a:gdLst>
                    <a:gd name="connsiteX0" fmla="*/ 1547472 w 1615445"/>
                    <a:gd name="connsiteY0" fmla="*/ 0 h 151732"/>
                    <a:gd name="connsiteX1" fmla="*/ 31809 w 1615445"/>
                    <a:gd name="connsiteY1" fmla="*/ 0 h 151732"/>
                    <a:gd name="connsiteX2" fmla="*/ 1121 w 1615445"/>
                    <a:gd name="connsiteY2" fmla="*/ 40260 h 151732"/>
                    <a:gd name="connsiteX3" fmla="*/ 18135 w 1615445"/>
                    <a:gd name="connsiteY3" fmla="*/ 111511 h 151732"/>
                    <a:gd name="connsiteX4" fmla="*/ 67998 w 1615445"/>
                    <a:gd name="connsiteY4" fmla="*/ 151732 h 151732"/>
                    <a:gd name="connsiteX5" fmla="*/ 1583661 w 1615445"/>
                    <a:gd name="connsiteY5" fmla="*/ 151732 h 151732"/>
                    <a:gd name="connsiteX6" fmla="*/ 1614310 w 1615445"/>
                    <a:gd name="connsiteY6" fmla="*/ 111511 h 151732"/>
                    <a:gd name="connsiteX7" fmla="*/ 1597335 w 1615445"/>
                    <a:gd name="connsiteY7" fmla="*/ 40378 h 151732"/>
                    <a:gd name="connsiteX8" fmla="*/ 1547472 w 1615445"/>
                    <a:gd name="connsiteY8" fmla="*/ 0 h 15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5" h="151732">
                      <a:moveTo>
                        <a:pt x="1547472" y="0"/>
                      </a:moveTo>
                      <a:lnTo>
                        <a:pt x="31809" y="0"/>
                      </a:lnTo>
                      <a:cubicBezTo>
                        <a:pt x="9648" y="0"/>
                        <a:pt x="-4144" y="18107"/>
                        <a:pt x="1121" y="40260"/>
                      </a:cubicBezTo>
                      <a:lnTo>
                        <a:pt x="18135" y="111511"/>
                      </a:lnTo>
                      <a:cubicBezTo>
                        <a:pt x="23400" y="133664"/>
                        <a:pt x="45876" y="151732"/>
                        <a:pt x="67998" y="151732"/>
                      </a:cubicBezTo>
                      <a:lnTo>
                        <a:pt x="1583661" y="151732"/>
                      </a:lnTo>
                      <a:cubicBezTo>
                        <a:pt x="1605822" y="151732"/>
                        <a:pt x="1619614" y="133664"/>
                        <a:pt x="1614310" y="111511"/>
                      </a:cubicBezTo>
                      <a:lnTo>
                        <a:pt x="1597335" y="40378"/>
                      </a:lnTo>
                      <a:cubicBezTo>
                        <a:pt x="1592227" y="18107"/>
                        <a:pt x="1569594" y="0"/>
                        <a:pt x="1547472"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2" name="Freeform 651">
                  <a:extLst>
                    <a:ext uri="{FF2B5EF4-FFF2-40B4-BE49-F238E27FC236}">
                      <a16:creationId xmlns:a16="http://schemas.microsoft.com/office/drawing/2014/main" id="{A63945E7-F177-E8A7-992C-207D21069F6E}"/>
                    </a:ext>
                  </a:extLst>
                </p:cNvPr>
                <p:cNvSpPr/>
                <p:nvPr/>
              </p:nvSpPr>
              <p:spPr>
                <a:xfrm>
                  <a:off x="9651984" y="2092764"/>
                  <a:ext cx="84572" cy="72179"/>
                </a:xfrm>
                <a:custGeom>
                  <a:avLst/>
                  <a:gdLst>
                    <a:gd name="connsiteX0" fmla="*/ 386733 w 400775"/>
                    <a:gd name="connsiteY0" fmla="*/ 51887 h 342045"/>
                    <a:gd name="connsiteX1" fmla="*/ 332783 w 400775"/>
                    <a:gd name="connsiteY1" fmla="*/ 8367 h 342045"/>
                    <a:gd name="connsiteX2" fmla="*/ 292311 w 400775"/>
                    <a:gd name="connsiteY2" fmla="*/ 8367 h 342045"/>
                    <a:gd name="connsiteX3" fmla="*/ 202447 w 400775"/>
                    <a:gd name="connsiteY3" fmla="*/ 126202 h 342045"/>
                    <a:gd name="connsiteX4" fmla="*/ 202447 w 400775"/>
                    <a:gd name="connsiteY4" fmla="*/ 126202 h 342045"/>
                    <a:gd name="connsiteX5" fmla="*/ 157102 w 400775"/>
                    <a:gd name="connsiteY5" fmla="*/ 185944 h 342045"/>
                    <a:gd name="connsiteX6" fmla="*/ 132858 w 400775"/>
                    <a:gd name="connsiteY6" fmla="*/ 166305 h 342045"/>
                    <a:gd name="connsiteX7" fmla="*/ 131994 w 400775"/>
                    <a:gd name="connsiteY7" fmla="*/ 165715 h 342045"/>
                    <a:gd name="connsiteX8" fmla="*/ 79655 w 400775"/>
                    <a:gd name="connsiteY8" fmla="*/ 123491 h 342045"/>
                    <a:gd name="connsiteX9" fmla="*/ 39183 w 400775"/>
                    <a:gd name="connsiteY9" fmla="*/ 123491 h 342045"/>
                    <a:gd name="connsiteX10" fmla="*/ 5980 w 400775"/>
                    <a:gd name="connsiteY10" fmla="*/ 167012 h 342045"/>
                    <a:gd name="connsiteX11" fmla="*/ 7198 w 400775"/>
                    <a:gd name="connsiteY11" fmla="*/ 200634 h 342045"/>
                    <a:gd name="connsiteX12" fmla="*/ 48849 w 400775"/>
                    <a:gd name="connsiteY12" fmla="*/ 234256 h 342045"/>
                    <a:gd name="connsiteX13" fmla="*/ 63152 w 400775"/>
                    <a:gd name="connsiteY13" fmla="*/ 245765 h 342045"/>
                    <a:gd name="connsiteX14" fmla="*/ 113290 w 400775"/>
                    <a:gd name="connsiteY14" fmla="*/ 286261 h 342045"/>
                    <a:gd name="connsiteX15" fmla="*/ 172230 w 400775"/>
                    <a:gd name="connsiteY15" fmla="*/ 333709 h 342045"/>
                    <a:gd name="connsiteX16" fmla="*/ 212703 w 400775"/>
                    <a:gd name="connsiteY16" fmla="*/ 333709 h 342045"/>
                    <a:gd name="connsiteX17" fmla="*/ 312626 w 400775"/>
                    <a:gd name="connsiteY17" fmla="*/ 202480 h 342045"/>
                    <a:gd name="connsiteX18" fmla="*/ 343432 w 400775"/>
                    <a:gd name="connsiteY18" fmla="*/ 162023 h 342045"/>
                    <a:gd name="connsiteX19" fmla="*/ 352233 w 400775"/>
                    <a:gd name="connsiteY19" fmla="*/ 150475 h 342045"/>
                    <a:gd name="connsiteX20" fmla="*/ 383039 w 400775"/>
                    <a:gd name="connsiteY20" fmla="*/ 110019 h 342045"/>
                    <a:gd name="connsiteX21" fmla="*/ 396438 w 400775"/>
                    <a:gd name="connsiteY21" fmla="*/ 92461 h 342045"/>
                    <a:gd name="connsiteX22" fmla="*/ 386733 w 400775"/>
                    <a:gd name="connsiteY22" fmla="*/ 51887 h 34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775" h="342045">
                      <a:moveTo>
                        <a:pt x="386733" y="51887"/>
                      </a:moveTo>
                      <a:lnTo>
                        <a:pt x="332783" y="8367"/>
                      </a:lnTo>
                      <a:cubicBezTo>
                        <a:pt x="318991" y="-2789"/>
                        <a:pt x="300759" y="-2789"/>
                        <a:pt x="292311" y="8367"/>
                      </a:cubicBezTo>
                      <a:lnTo>
                        <a:pt x="202447" y="126202"/>
                      </a:lnTo>
                      <a:lnTo>
                        <a:pt x="202447" y="126202"/>
                      </a:lnTo>
                      <a:lnTo>
                        <a:pt x="157102" y="185944"/>
                      </a:lnTo>
                      <a:lnTo>
                        <a:pt x="132858" y="166305"/>
                      </a:lnTo>
                      <a:cubicBezTo>
                        <a:pt x="132583" y="166305"/>
                        <a:pt x="132269" y="165951"/>
                        <a:pt x="131994" y="165715"/>
                      </a:cubicBezTo>
                      <a:lnTo>
                        <a:pt x="79655" y="123491"/>
                      </a:lnTo>
                      <a:cubicBezTo>
                        <a:pt x="65863" y="112376"/>
                        <a:pt x="47670" y="112376"/>
                        <a:pt x="39183" y="123491"/>
                      </a:cubicBezTo>
                      <a:lnTo>
                        <a:pt x="5980" y="167012"/>
                      </a:lnTo>
                      <a:cubicBezTo>
                        <a:pt x="-2468" y="178167"/>
                        <a:pt x="-1878" y="193250"/>
                        <a:pt x="7198" y="200634"/>
                      </a:cubicBezTo>
                      <a:lnTo>
                        <a:pt x="48849" y="234256"/>
                      </a:lnTo>
                      <a:lnTo>
                        <a:pt x="63152" y="245765"/>
                      </a:lnTo>
                      <a:lnTo>
                        <a:pt x="113290" y="286261"/>
                      </a:lnTo>
                      <a:lnTo>
                        <a:pt x="172230" y="333709"/>
                      </a:lnTo>
                      <a:cubicBezTo>
                        <a:pt x="185983" y="344825"/>
                        <a:pt x="204215" y="344825"/>
                        <a:pt x="212703" y="333709"/>
                      </a:cubicBezTo>
                      <a:lnTo>
                        <a:pt x="312626" y="202480"/>
                      </a:lnTo>
                      <a:lnTo>
                        <a:pt x="343432" y="162023"/>
                      </a:lnTo>
                      <a:lnTo>
                        <a:pt x="352233" y="150475"/>
                      </a:lnTo>
                      <a:lnTo>
                        <a:pt x="383039" y="110019"/>
                      </a:lnTo>
                      <a:lnTo>
                        <a:pt x="396438" y="92461"/>
                      </a:lnTo>
                      <a:cubicBezTo>
                        <a:pt x="404847" y="81188"/>
                        <a:pt x="400721" y="63042"/>
                        <a:pt x="386733" y="51887"/>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3" name="Freeform 652">
                  <a:extLst>
                    <a:ext uri="{FF2B5EF4-FFF2-40B4-BE49-F238E27FC236}">
                      <a16:creationId xmlns:a16="http://schemas.microsoft.com/office/drawing/2014/main" id="{71305B15-7A91-C98C-1731-185C0CD0F91C}"/>
                    </a:ext>
                  </a:extLst>
                </p:cNvPr>
                <p:cNvSpPr/>
                <p:nvPr/>
              </p:nvSpPr>
              <p:spPr>
                <a:xfrm>
                  <a:off x="9772767" y="2112847"/>
                  <a:ext cx="340899" cy="31994"/>
                </a:xfrm>
                <a:custGeom>
                  <a:avLst/>
                  <a:gdLst>
                    <a:gd name="connsiteX0" fmla="*/ 1547472 w 1615469"/>
                    <a:gd name="connsiteY0" fmla="*/ 0 h 151614"/>
                    <a:gd name="connsiteX1" fmla="*/ 31809 w 1615469"/>
                    <a:gd name="connsiteY1" fmla="*/ 0 h 151614"/>
                    <a:gd name="connsiteX2" fmla="*/ 1121 w 1615469"/>
                    <a:gd name="connsiteY2" fmla="*/ 40221 h 151614"/>
                    <a:gd name="connsiteX3" fmla="*/ 18135 w 1615469"/>
                    <a:gd name="connsiteY3" fmla="*/ 111354 h 151614"/>
                    <a:gd name="connsiteX4" fmla="*/ 67998 w 1615469"/>
                    <a:gd name="connsiteY4" fmla="*/ 151614 h 151614"/>
                    <a:gd name="connsiteX5" fmla="*/ 1583661 w 1615469"/>
                    <a:gd name="connsiteY5" fmla="*/ 151614 h 151614"/>
                    <a:gd name="connsiteX6" fmla="*/ 1614349 w 1615469"/>
                    <a:gd name="connsiteY6" fmla="*/ 111354 h 151614"/>
                    <a:gd name="connsiteX7" fmla="*/ 1597335 w 1615469"/>
                    <a:gd name="connsiteY7" fmla="*/ 40221 h 151614"/>
                    <a:gd name="connsiteX8" fmla="*/ 1547472 w 1615469"/>
                    <a:gd name="connsiteY8"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69" h="151614">
                      <a:moveTo>
                        <a:pt x="1547472" y="0"/>
                      </a:moveTo>
                      <a:lnTo>
                        <a:pt x="31809" y="0"/>
                      </a:lnTo>
                      <a:cubicBezTo>
                        <a:pt x="9648" y="0"/>
                        <a:pt x="-4144" y="18107"/>
                        <a:pt x="1121" y="40221"/>
                      </a:cubicBezTo>
                      <a:lnTo>
                        <a:pt x="18135" y="111354"/>
                      </a:lnTo>
                      <a:cubicBezTo>
                        <a:pt x="23400" y="133507"/>
                        <a:pt x="45876" y="151614"/>
                        <a:pt x="67998" y="151614"/>
                      </a:cubicBezTo>
                      <a:lnTo>
                        <a:pt x="1583661" y="151614"/>
                      </a:lnTo>
                      <a:cubicBezTo>
                        <a:pt x="1605822" y="151614"/>
                        <a:pt x="1619614" y="133507"/>
                        <a:pt x="1614349" y="111354"/>
                      </a:cubicBezTo>
                      <a:lnTo>
                        <a:pt x="1597335" y="40221"/>
                      </a:lnTo>
                      <a:cubicBezTo>
                        <a:pt x="1592070" y="18107"/>
                        <a:pt x="1569633" y="0"/>
                        <a:pt x="1547472"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4" name="Freeform 653">
                  <a:extLst>
                    <a:ext uri="{FF2B5EF4-FFF2-40B4-BE49-F238E27FC236}">
                      <a16:creationId xmlns:a16="http://schemas.microsoft.com/office/drawing/2014/main" id="{A6B1CAFA-CF0F-5F61-3C58-BDAFE7CC7663}"/>
                    </a:ext>
                  </a:extLst>
                </p:cNvPr>
                <p:cNvSpPr/>
                <p:nvPr/>
              </p:nvSpPr>
              <p:spPr>
                <a:xfrm>
                  <a:off x="9676797" y="2196601"/>
                  <a:ext cx="84565" cy="72098"/>
                </a:xfrm>
                <a:custGeom>
                  <a:avLst/>
                  <a:gdLst>
                    <a:gd name="connsiteX0" fmla="*/ 386635 w 400740"/>
                    <a:gd name="connsiteY0" fmla="*/ 51857 h 341662"/>
                    <a:gd name="connsiteX1" fmla="*/ 332685 w 400740"/>
                    <a:gd name="connsiteY1" fmla="*/ 8337 h 341662"/>
                    <a:gd name="connsiteX2" fmla="*/ 292213 w 400740"/>
                    <a:gd name="connsiteY2" fmla="*/ 8337 h 341662"/>
                    <a:gd name="connsiteX3" fmla="*/ 202349 w 400740"/>
                    <a:gd name="connsiteY3" fmla="*/ 126172 h 341662"/>
                    <a:gd name="connsiteX4" fmla="*/ 202349 w 400740"/>
                    <a:gd name="connsiteY4" fmla="*/ 126172 h 341662"/>
                    <a:gd name="connsiteX5" fmla="*/ 157083 w 400740"/>
                    <a:gd name="connsiteY5" fmla="*/ 185600 h 341662"/>
                    <a:gd name="connsiteX6" fmla="*/ 132839 w 400740"/>
                    <a:gd name="connsiteY6" fmla="*/ 165961 h 341662"/>
                    <a:gd name="connsiteX7" fmla="*/ 131974 w 400740"/>
                    <a:gd name="connsiteY7" fmla="*/ 165372 h 341662"/>
                    <a:gd name="connsiteX8" fmla="*/ 79636 w 400740"/>
                    <a:gd name="connsiteY8" fmla="*/ 123108 h 341662"/>
                    <a:gd name="connsiteX9" fmla="*/ 39163 w 400740"/>
                    <a:gd name="connsiteY9" fmla="*/ 123108 h 341662"/>
                    <a:gd name="connsiteX10" fmla="*/ 6000 w 400740"/>
                    <a:gd name="connsiteY10" fmla="*/ 166668 h 341662"/>
                    <a:gd name="connsiteX11" fmla="*/ 7179 w 400740"/>
                    <a:gd name="connsiteY11" fmla="*/ 200251 h 341662"/>
                    <a:gd name="connsiteX12" fmla="*/ 48830 w 400740"/>
                    <a:gd name="connsiteY12" fmla="*/ 233873 h 341662"/>
                    <a:gd name="connsiteX13" fmla="*/ 63132 w 400740"/>
                    <a:gd name="connsiteY13" fmla="*/ 245382 h 341662"/>
                    <a:gd name="connsiteX14" fmla="*/ 113271 w 400740"/>
                    <a:gd name="connsiteY14" fmla="*/ 285878 h 341662"/>
                    <a:gd name="connsiteX15" fmla="*/ 172211 w 400740"/>
                    <a:gd name="connsiteY15" fmla="*/ 333326 h 341662"/>
                    <a:gd name="connsiteX16" fmla="*/ 212683 w 400740"/>
                    <a:gd name="connsiteY16" fmla="*/ 333326 h 341662"/>
                    <a:gd name="connsiteX17" fmla="*/ 312606 w 400740"/>
                    <a:gd name="connsiteY17" fmla="*/ 202097 h 341662"/>
                    <a:gd name="connsiteX18" fmla="*/ 343412 w 400740"/>
                    <a:gd name="connsiteY18" fmla="*/ 161640 h 341662"/>
                    <a:gd name="connsiteX19" fmla="*/ 352214 w 400740"/>
                    <a:gd name="connsiteY19" fmla="*/ 150093 h 341662"/>
                    <a:gd name="connsiteX20" fmla="*/ 383059 w 400740"/>
                    <a:gd name="connsiteY20" fmla="*/ 109636 h 341662"/>
                    <a:gd name="connsiteX21" fmla="*/ 396419 w 400740"/>
                    <a:gd name="connsiteY21" fmla="*/ 92078 h 341662"/>
                    <a:gd name="connsiteX22" fmla="*/ 386635 w 400740"/>
                    <a:gd name="connsiteY22" fmla="*/ 51857 h 34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740" h="341662">
                      <a:moveTo>
                        <a:pt x="386635" y="51857"/>
                      </a:moveTo>
                      <a:lnTo>
                        <a:pt x="332685" y="8337"/>
                      </a:lnTo>
                      <a:cubicBezTo>
                        <a:pt x="318932" y="-2779"/>
                        <a:pt x="300700" y="-2779"/>
                        <a:pt x="292213" y="8337"/>
                      </a:cubicBezTo>
                      <a:lnTo>
                        <a:pt x="202349" y="126172"/>
                      </a:lnTo>
                      <a:lnTo>
                        <a:pt x="202349" y="126172"/>
                      </a:lnTo>
                      <a:lnTo>
                        <a:pt x="157083" y="185600"/>
                      </a:lnTo>
                      <a:lnTo>
                        <a:pt x="132839" y="165961"/>
                      </a:lnTo>
                      <a:cubicBezTo>
                        <a:pt x="132564" y="165725"/>
                        <a:pt x="132249" y="165568"/>
                        <a:pt x="131974" y="165372"/>
                      </a:cubicBezTo>
                      <a:lnTo>
                        <a:pt x="79636" y="123108"/>
                      </a:lnTo>
                      <a:cubicBezTo>
                        <a:pt x="65883" y="112032"/>
                        <a:pt x="47651" y="112032"/>
                        <a:pt x="39163" y="123108"/>
                      </a:cubicBezTo>
                      <a:lnTo>
                        <a:pt x="6000" y="166668"/>
                      </a:lnTo>
                      <a:cubicBezTo>
                        <a:pt x="-2487" y="177783"/>
                        <a:pt x="-1859" y="192906"/>
                        <a:pt x="7179" y="200251"/>
                      </a:cubicBezTo>
                      <a:lnTo>
                        <a:pt x="48830" y="233873"/>
                      </a:lnTo>
                      <a:lnTo>
                        <a:pt x="63132" y="245382"/>
                      </a:lnTo>
                      <a:lnTo>
                        <a:pt x="113271" y="285878"/>
                      </a:lnTo>
                      <a:lnTo>
                        <a:pt x="172211" y="333326"/>
                      </a:lnTo>
                      <a:cubicBezTo>
                        <a:pt x="186003" y="344442"/>
                        <a:pt x="204196" y="344442"/>
                        <a:pt x="212683" y="333326"/>
                      </a:cubicBezTo>
                      <a:lnTo>
                        <a:pt x="312606" y="202097"/>
                      </a:lnTo>
                      <a:lnTo>
                        <a:pt x="343412" y="161640"/>
                      </a:lnTo>
                      <a:lnTo>
                        <a:pt x="352214" y="150093"/>
                      </a:lnTo>
                      <a:lnTo>
                        <a:pt x="383059" y="109636"/>
                      </a:lnTo>
                      <a:lnTo>
                        <a:pt x="396419" y="92078"/>
                      </a:lnTo>
                      <a:cubicBezTo>
                        <a:pt x="404945" y="81198"/>
                        <a:pt x="400427" y="63091"/>
                        <a:pt x="386635" y="51857"/>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5" name="Freeform 654">
                  <a:extLst>
                    <a:ext uri="{FF2B5EF4-FFF2-40B4-BE49-F238E27FC236}">
                      <a16:creationId xmlns:a16="http://schemas.microsoft.com/office/drawing/2014/main" id="{6C4D01B1-D3C5-73E9-6E6E-C318C27B161A}"/>
                    </a:ext>
                  </a:extLst>
                </p:cNvPr>
                <p:cNvSpPr/>
                <p:nvPr/>
              </p:nvSpPr>
              <p:spPr>
                <a:xfrm>
                  <a:off x="9797564" y="2216678"/>
                  <a:ext cx="340894" cy="31994"/>
                </a:xfrm>
                <a:custGeom>
                  <a:avLst/>
                  <a:gdLst>
                    <a:gd name="connsiteX0" fmla="*/ 1547447 w 1615445"/>
                    <a:gd name="connsiteY0" fmla="*/ 0 h 151614"/>
                    <a:gd name="connsiteX1" fmla="*/ 31784 w 1615445"/>
                    <a:gd name="connsiteY1" fmla="*/ 0 h 151614"/>
                    <a:gd name="connsiteX2" fmla="*/ 1136 w 1615445"/>
                    <a:gd name="connsiteY2" fmla="*/ 40221 h 151614"/>
                    <a:gd name="connsiteX3" fmla="*/ 18110 w 1615445"/>
                    <a:gd name="connsiteY3" fmla="*/ 111354 h 151614"/>
                    <a:gd name="connsiteX4" fmla="*/ 68013 w 1615445"/>
                    <a:gd name="connsiteY4" fmla="*/ 151614 h 151614"/>
                    <a:gd name="connsiteX5" fmla="*/ 1583675 w 1615445"/>
                    <a:gd name="connsiteY5" fmla="*/ 151614 h 151614"/>
                    <a:gd name="connsiteX6" fmla="*/ 1614324 w 1615445"/>
                    <a:gd name="connsiteY6" fmla="*/ 111354 h 151614"/>
                    <a:gd name="connsiteX7" fmla="*/ 1597350 w 1615445"/>
                    <a:gd name="connsiteY7" fmla="*/ 40221 h 151614"/>
                    <a:gd name="connsiteX8" fmla="*/ 1547447 w 1615445"/>
                    <a:gd name="connsiteY8"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5" h="151614">
                      <a:moveTo>
                        <a:pt x="1547447" y="0"/>
                      </a:moveTo>
                      <a:lnTo>
                        <a:pt x="31784" y="0"/>
                      </a:lnTo>
                      <a:cubicBezTo>
                        <a:pt x="9623" y="0"/>
                        <a:pt x="-4169" y="18107"/>
                        <a:pt x="1136" y="40221"/>
                      </a:cubicBezTo>
                      <a:lnTo>
                        <a:pt x="18110" y="111354"/>
                      </a:lnTo>
                      <a:cubicBezTo>
                        <a:pt x="23415" y="133507"/>
                        <a:pt x="45852" y="151614"/>
                        <a:pt x="68013" y="151614"/>
                      </a:cubicBezTo>
                      <a:lnTo>
                        <a:pt x="1583675" y="151614"/>
                      </a:lnTo>
                      <a:cubicBezTo>
                        <a:pt x="1605798" y="151614"/>
                        <a:pt x="1619590" y="133507"/>
                        <a:pt x="1614324" y="111354"/>
                      </a:cubicBezTo>
                      <a:lnTo>
                        <a:pt x="1597350" y="40221"/>
                      </a:lnTo>
                      <a:cubicBezTo>
                        <a:pt x="1592045" y="18107"/>
                        <a:pt x="1569608" y="0"/>
                        <a:pt x="1547447"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6" name="Freeform 655">
                  <a:extLst>
                    <a:ext uri="{FF2B5EF4-FFF2-40B4-BE49-F238E27FC236}">
                      <a16:creationId xmlns:a16="http://schemas.microsoft.com/office/drawing/2014/main" id="{7305E00B-A5A2-4AFD-63C7-51D72611482F}"/>
                    </a:ext>
                  </a:extLst>
                </p:cNvPr>
                <p:cNvSpPr/>
                <p:nvPr/>
              </p:nvSpPr>
              <p:spPr>
                <a:xfrm>
                  <a:off x="9701592" y="2300432"/>
                  <a:ext cx="84547" cy="72131"/>
                </a:xfrm>
                <a:custGeom>
                  <a:avLst/>
                  <a:gdLst>
                    <a:gd name="connsiteX0" fmla="*/ 386619 w 400655"/>
                    <a:gd name="connsiteY0" fmla="*/ 51857 h 341819"/>
                    <a:gd name="connsiteX1" fmla="*/ 332669 w 400655"/>
                    <a:gd name="connsiteY1" fmla="*/ 8337 h 341819"/>
                    <a:gd name="connsiteX2" fmla="*/ 292197 w 400655"/>
                    <a:gd name="connsiteY2" fmla="*/ 8337 h 341819"/>
                    <a:gd name="connsiteX3" fmla="*/ 202333 w 400655"/>
                    <a:gd name="connsiteY3" fmla="*/ 126368 h 341819"/>
                    <a:gd name="connsiteX4" fmla="*/ 202333 w 400655"/>
                    <a:gd name="connsiteY4" fmla="*/ 126368 h 341819"/>
                    <a:gd name="connsiteX5" fmla="*/ 157107 w 400655"/>
                    <a:gd name="connsiteY5" fmla="*/ 185757 h 341819"/>
                    <a:gd name="connsiteX6" fmla="*/ 132823 w 400655"/>
                    <a:gd name="connsiteY6" fmla="*/ 166118 h 341819"/>
                    <a:gd name="connsiteX7" fmla="*/ 131959 w 400655"/>
                    <a:gd name="connsiteY7" fmla="*/ 165529 h 341819"/>
                    <a:gd name="connsiteX8" fmla="*/ 79620 w 400655"/>
                    <a:gd name="connsiteY8" fmla="*/ 123305 h 341819"/>
                    <a:gd name="connsiteX9" fmla="*/ 39148 w 400655"/>
                    <a:gd name="connsiteY9" fmla="*/ 123305 h 341819"/>
                    <a:gd name="connsiteX10" fmla="*/ 5984 w 400655"/>
                    <a:gd name="connsiteY10" fmla="*/ 166825 h 341819"/>
                    <a:gd name="connsiteX11" fmla="*/ 7163 w 400655"/>
                    <a:gd name="connsiteY11" fmla="*/ 200447 h 341819"/>
                    <a:gd name="connsiteX12" fmla="*/ 48814 w 400655"/>
                    <a:gd name="connsiteY12" fmla="*/ 234030 h 341819"/>
                    <a:gd name="connsiteX13" fmla="*/ 63117 w 400655"/>
                    <a:gd name="connsiteY13" fmla="*/ 245578 h 341819"/>
                    <a:gd name="connsiteX14" fmla="*/ 113255 w 400655"/>
                    <a:gd name="connsiteY14" fmla="*/ 286035 h 341819"/>
                    <a:gd name="connsiteX15" fmla="*/ 172195 w 400655"/>
                    <a:gd name="connsiteY15" fmla="*/ 333483 h 341819"/>
                    <a:gd name="connsiteX16" fmla="*/ 212667 w 400655"/>
                    <a:gd name="connsiteY16" fmla="*/ 333483 h 341819"/>
                    <a:gd name="connsiteX17" fmla="*/ 312630 w 400655"/>
                    <a:gd name="connsiteY17" fmla="*/ 202254 h 341819"/>
                    <a:gd name="connsiteX18" fmla="*/ 343436 w 400655"/>
                    <a:gd name="connsiteY18" fmla="*/ 161797 h 341819"/>
                    <a:gd name="connsiteX19" fmla="*/ 352237 w 400655"/>
                    <a:gd name="connsiteY19" fmla="*/ 150249 h 341819"/>
                    <a:gd name="connsiteX20" fmla="*/ 383043 w 400655"/>
                    <a:gd name="connsiteY20" fmla="*/ 109793 h 341819"/>
                    <a:gd name="connsiteX21" fmla="*/ 396403 w 400655"/>
                    <a:gd name="connsiteY21" fmla="*/ 92235 h 341819"/>
                    <a:gd name="connsiteX22" fmla="*/ 386619 w 400655"/>
                    <a:gd name="connsiteY22" fmla="*/ 51857 h 34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655" h="341819">
                      <a:moveTo>
                        <a:pt x="386619" y="51857"/>
                      </a:moveTo>
                      <a:lnTo>
                        <a:pt x="332669" y="8337"/>
                      </a:lnTo>
                      <a:cubicBezTo>
                        <a:pt x="318917" y="-2779"/>
                        <a:pt x="300685" y="-2779"/>
                        <a:pt x="292197" y="8337"/>
                      </a:cubicBezTo>
                      <a:lnTo>
                        <a:pt x="202333" y="126368"/>
                      </a:lnTo>
                      <a:lnTo>
                        <a:pt x="202333" y="126368"/>
                      </a:lnTo>
                      <a:lnTo>
                        <a:pt x="157107" y="185757"/>
                      </a:lnTo>
                      <a:lnTo>
                        <a:pt x="132823" y="166118"/>
                      </a:lnTo>
                      <a:cubicBezTo>
                        <a:pt x="132548" y="165882"/>
                        <a:pt x="132234" y="165725"/>
                        <a:pt x="131959" y="165529"/>
                      </a:cubicBezTo>
                      <a:lnTo>
                        <a:pt x="79620" y="123305"/>
                      </a:lnTo>
                      <a:cubicBezTo>
                        <a:pt x="65868" y="112189"/>
                        <a:pt x="47635" y="112189"/>
                        <a:pt x="39148" y="123305"/>
                      </a:cubicBezTo>
                      <a:lnTo>
                        <a:pt x="5984" y="166825"/>
                      </a:lnTo>
                      <a:cubicBezTo>
                        <a:pt x="-2464" y="177941"/>
                        <a:pt x="-1874" y="193063"/>
                        <a:pt x="7163" y="200447"/>
                      </a:cubicBezTo>
                      <a:lnTo>
                        <a:pt x="48814" y="234030"/>
                      </a:lnTo>
                      <a:lnTo>
                        <a:pt x="63117" y="245578"/>
                      </a:lnTo>
                      <a:lnTo>
                        <a:pt x="113255" y="286035"/>
                      </a:lnTo>
                      <a:lnTo>
                        <a:pt x="172195" y="333483"/>
                      </a:lnTo>
                      <a:cubicBezTo>
                        <a:pt x="185987" y="344599"/>
                        <a:pt x="204180" y="344599"/>
                        <a:pt x="212667" y="333483"/>
                      </a:cubicBezTo>
                      <a:lnTo>
                        <a:pt x="312630" y="202254"/>
                      </a:lnTo>
                      <a:lnTo>
                        <a:pt x="343436" y="161797"/>
                      </a:lnTo>
                      <a:lnTo>
                        <a:pt x="352237" y="150249"/>
                      </a:lnTo>
                      <a:lnTo>
                        <a:pt x="383043" y="109793"/>
                      </a:lnTo>
                      <a:lnTo>
                        <a:pt x="396403" y="92235"/>
                      </a:lnTo>
                      <a:cubicBezTo>
                        <a:pt x="404773" y="81198"/>
                        <a:pt x="400411" y="63012"/>
                        <a:pt x="386619" y="51857"/>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7" name="Freeform 656">
                  <a:extLst>
                    <a:ext uri="{FF2B5EF4-FFF2-40B4-BE49-F238E27FC236}">
                      <a16:creationId xmlns:a16="http://schemas.microsoft.com/office/drawing/2014/main" id="{CDB31D8F-6325-D928-DBD8-4D0117538340}"/>
                    </a:ext>
                  </a:extLst>
                </p:cNvPr>
                <p:cNvSpPr/>
                <p:nvPr/>
              </p:nvSpPr>
              <p:spPr>
                <a:xfrm>
                  <a:off x="9822357" y="2320509"/>
                  <a:ext cx="340894" cy="31994"/>
                </a:xfrm>
                <a:custGeom>
                  <a:avLst/>
                  <a:gdLst>
                    <a:gd name="connsiteX0" fmla="*/ 1547445 w 1615443"/>
                    <a:gd name="connsiteY0" fmla="*/ 0 h 151614"/>
                    <a:gd name="connsiteX1" fmla="*/ 31782 w 1615443"/>
                    <a:gd name="connsiteY1" fmla="*/ 0 h 151614"/>
                    <a:gd name="connsiteX2" fmla="*/ 1134 w 1615443"/>
                    <a:gd name="connsiteY2" fmla="*/ 40260 h 151614"/>
                    <a:gd name="connsiteX3" fmla="*/ 18108 w 1615443"/>
                    <a:gd name="connsiteY3" fmla="*/ 111393 h 151614"/>
                    <a:gd name="connsiteX4" fmla="*/ 68011 w 1615443"/>
                    <a:gd name="connsiteY4" fmla="*/ 151614 h 151614"/>
                    <a:gd name="connsiteX5" fmla="*/ 1583674 w 1615443"/>
                    <a:gd name="connsiteY5" fmla="*/ 151614 h 151614"/>
                    <a:gd name="connsiteX6" fmla="*/ 1614322 w 1615443"/>
                    <a:gd name="connsiteY6" fmla="*/ 111393 h 151614"/>
                    <a:gd name="connsiteX7" fmla="*/ 1597308 w 1615443"/>
                    <a:gd name="connsiteY7" fmla="*/ 40260 h 151614"/>
                    <a:gd name="connsiteX8" fmla="*/ 1547445 w 1615443"/>
                    <a:gd name="connsiteY8"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3" h="151614">
                      <a:moveTo>
                        <a:pt x="1547445" y="0"/>
                      </a:moveTo>
                      <a:lnTo>
                        <a:pt x="31782" y="0"/>
                      </a:lnTo>
                      <a:cubicBezTo>
                        <a:pt x="9660" y="0"/>
                        <a:pt x="-4171" y="18107"/>
                        <a:pt x="1134" y="40260"/>
                      </a:cubicBezTo>
                      <a:lnTo>
                        <a:pt x="18108" y="111393"/>
                      </a:lnTo>
                      <a:cubicBezTo>
                        <a:pt x="23413" y="133507"/>
                        <a:pt x="45849" y="151614"/>
                        <a:pt x="68011" y="151614"/>
                      </a:cubicBezTo>
                      <a:lnTo>
                        <a:pt x="1583674" y="151614"/>
                      </a:lnTo>
                      <a:cubicBezTo>
                        <a:pt x="1605795" y="151614"/>
                        <a:pt x="1619587" y="133507"/>
                        <a:pt x="1614322" y="111393"/>
                      </a:cubicBezTo>
                      <a:lnTo>
                        <a:pt x="1597308" y="40260"/>
                      </a:lnTo>
                      <a:cubicBezTo>
                        <a:pt x="1592043" y="17950"/>
                        <a:pt x="1569803" y="0"/>
                        <a:pt x="1547445"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8" name="Freeform 657">
                  <a:extLst>
                    <a:ext uri="{FF2B5EF4-FFF2-40B4-BE49-F238E27FC236}">
                      <a16:creationId xmlns:a16="http://schemas.microsoft.com/office/drawing/2014/main" id="{718BB5BF-0F62-F080-CE76-2D89AB49FE97}"/>
                    </a:ext>
                  </a:extLst>
                </p:cNvPr>
                <p:cNvSpPr/>
                <p:nvPr/>
              </p:nvSpPr>
              <p:spPr>
                <a:xfrm>
                  <a:off x="9722764" y="1801346"/>
                  <a:ext cx="316501" cy="31994"/>
                </a:xfrm>
                <a:custGeom>
                  <a:avLst/>
                  <a:gdLst>
                    <a:gd name="connsiteX0" fmla="*/ 1431928 w 1499848"/>
                    <a:gd name="connsiteY0" fmla="*/ 0 h 151614"/>
                    <a:gd name="connsiteX1" fmla="*/ 0 w 1499848"/>
                    <a:gd name="connsiteY1" fmla="*/ 0 h 151614"/>
                    <a:gd name="connsiteX2" fmla="*/ 36228 w 1499848"/>
                    <a:gd name="connsiteY2" fmla="*/ 151614 h 151614"/>
                    <a:gd name="connsiteX3" fmla="*/ 1468078 w 1499848"/>
                    <a:gd name="connsiteY3" fmla="*/ 151614 h 151614"/>
                    <a:gd name="connsiteX4" fmla="*/ 1498727 w 1499848"/>
                    <a:gd name="connsiteY4" fmla="*/ 111354 h 151614"/>
                    <a:gd name="connsiteX5" fmla="*/ 1481752 w 1499848"/>
                    <a:gd name="connsiteY5" fmla="*/ 40260 h 151614"/>
                    <a:gd name="connsiteX6" fmla="*/ 1431928 w 1499848"/>
                    <a:gd name="connsiteY6"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848" h="151614">
                      <a:moveTo>
                        <a:pt x="1431928" y="0"/>
                      </a:moveTo>
                      <a:lnTo>
                        <a:pt x="0" y="0"/>
                      </a:lnTo>
                      <a:lnTo>
                        <a:pt x="36228" y="151614"/>
                      </a:lnTo>
                      <a:lnTo>
                        <a:pt x="1468078" y="151614"/>
                      </a:lnTo>
                      <a:cubicBezTo>
                        <a:pt x="1490200" y="151614"/>
                        <a:pt x="1503992" y="133507"/>
                        <a:pt x="1498727" y="111354"/>
                      </a:cubicBezTo>
                      <a:lnTo>
                        <a:pt x="1481752" y="40260"/>
                      </a:lnTo>
                      <a:cubicBezTo>
                        <a:pt x="1476526" y="18107"/>
                        <a:pt x="1454090" y="0"/>
                        <a:pt x="1431928" y="0"/>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59" name="Freeform 658">
                  <a:extLst>
                    <a:ext uri="{FF2B5EF4-FFF2-40B4-BE49-F238E27FC236}">
                      <a16:creationId xmlns:a16="http://schemas.microsoft.com/office/drawing/2014/main" id="{1C472C17-E638-2761-753E-96B266C9A639}"/>
                    </a:ext>
                  </a:extLst>
                </p:cNvPr>
                <p:cNvSpPr/>
                <p:nvPr/>
              </p:nvSpPr>
              <p:spPr>
                <a:xfrm>
                  <a:off x="9608371" y="1930995"/>
                  <a:ext cx="57586" cy="26293"/>
                </a:xfrm>
                <a:custGeom>
                  <a:avLst/>
                  <a:gdLst>
                    <a:gd name="connsiteX0" fmla="*/ 0 w 272892"/>
                    <a:gd name="connsiteY0" fmla="*/ 0 h 124600"/>
                    <a:gd name="connsiteX1" fmla="*/ 20590 w 272892"/>
                    <a:gd name="connsiteY1" fmla="*/ 16615 h 124600"/>
                    <a:gd name="connsiteX2" fmla="*/ 34893 w 272892"/>
                    <a:gd name="connsiteY2" fmla="*/ 28163 h 124600"/>
                    <a:gd name="connsiteX3" fmla="*/ 85070 w 272892"/>
                    <a:gd name="connsiteY3" fmla="*/ 68776 h 124600"/>
                    <a:gd name="connsiteX4" fmla="*/ 144010 w 272892"/>
                    <a:gd name="connsiteY4" fmla="*/ 116264 h 124600"/>
                    <a:gd name="connsiteX5" fmla="*/ 184482 w 272892"/>
                    <a:gd name="connsiteY5" fmla="*/ 116264 h 124600"/>
                    <a:gd name="connsiteX6" fmla="*/ 272892 w 272892"/>
                    <a:gd name="connsiteY6" fmla="*/ 157 h 1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892" h="124600">
                      <a:moveTo>
                        <a:pt x="0" y="0"/>
                      </a:moveTo>
                      <a:lnTo>
                        <a:pt x="20590" y="16615"/>
                      </a:lnTo>
                      <a:lnTo>
                        <a:pt x="34893" y="28163"/>
                      </a:lnTo>
                      <a:lnTo>
                        <a:pt x="85070" y="68776"/>
                      </a:lnTo>
                      <a:lnTo>
                        <a:pt x="144010" y="116264"/>
                      </a:lnTo>
                      <a:cubicBezTo>
                        <a:pt x="157802" y="127380"/>
                        <a:pt x="176034" y="127380"/>
                        <a:pt x="184482" y="116264"/>
                      </a:cubicBezTo>
                      <a:lnTo>
                        <a:pt x="272892" y="157"/>
                      </a:ln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0" name="Freeform 659">
                  <a:extLst>
                    <a:ext uri="{FF2B5EF4-FFF2-40B4-BE49-F238E27FC236}">
                      <a16:creationId xmlns:a16="http://schemas.microsoft.com/office/drawing/2014/main" id="{081D4ACE-2001-5943-4F6E-FD1E8D96E446}"/>
                    </a:ext>
                  </a:extLst>
                </p:cNvPr>
                <p:cNvSpPr/>
                <p:nvPr/>
              </p:nvSpPr>
              <p:spPr>
                <a:xfrm>
                  <a:off x="9727921" y="1905177"/>
                  <a:ext cx="336155" cy="31994"/>
                </a:xfrm>
                <a:custGeom>
                  <a:avLst/>
                  <a:gdLst>
                    <a:gd name="connsiteX0" fmla="*/ 1525014 w 1592985"/>
                    <a:gd name="connsiteY0" fmla="*/ 0 h 151614"/>
                    <a:gd name="connsiteX1" fmla="*/ 93086 w 1592985"/>
                    <a:gd name="connsiteY1" fmla="*/ 0 h 151614"/>
                    <a:gd name="connsiteX2" fmla="*/ 97487 w 1592985"/>
                    <a:gd name="connsiteY2" fmla="*/ 18539 h 151614"/>
                    <a:gd name="connsiteX3" fmla="*/ 18429 w 1592985"/>
                    <a:gd name="connsiteY3" fmla="*/ 122352 h 151614"/>
                    <a:gd name="connsiteX4" fmla="*/ 0 w 1592985"/>
                    <a:gd name="connsiteY4" fmla="*/ 122352 h 151614"/>
                    <a:gd name="connsiteX5" fmla="*/ 45541 w 1592985"/>
                    <a:gd name="connsiteY5" fmla="*/ 151614 h 151614"/>
                    <a:gd name="connsiteX6" fmla="*/ 1561203 w 1592985"/>
                    <a:gd name="connsiteY6" fmla="*/ 151614 h 151614"/>
                    <a:gd name="connsiteX7" fmla="*/ 1591852 w 1592985"/>
                    <a:gd name="connsiteY7" fmla="*/ 111393 h 151614"/>
                    <a:gd name="connsiteX8" fmla="*/ 1574878 w 1592985"/>
                    <a:gd name="connsiteY8" fmla="*/ 40260 h 151614"/>
                    <a:gd name="connsiteX9" fmla="*/ 1525014 w 1592985"/>
                    <a:gd name="connsiteY9" fmla="*/ 0 h 1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985" h="151614">
                      <a:moveTo>
                        <a:pt x="1525014" y="0"/>
                      </a:moveTo>
                      <a:lnTo>
                        <a:pt x="93086" y="0"/>
                      </a:lnTo>
                      <a:lnTo>
                        <a:pt x="97487" y="18539"/>
                      </a:lnTo>
                      <a:cubicBezTo>
                        <a:pt x="111122" y="75650"/>
                        <a:pt x="75561" y="122352"/>
                        <a:pt x="18429" y="122352"/>
                      </a:cubicBezTo>
                      <a:lnTo>
                        <a:pt x="0" y="122352"/>
                      </a:lnTo>
                      <a:cubicBezTo>
                        <a:pt x="8841" y="139163"/>
                        <a:pt x="27230" y="151614"/>
                        <a:pt x="45541" y="151614"/>
                      </a:cubicBezTo>
                      <a:lnTo>
                        <a:pt x="1561203" y="151614"/>
                      </a:lnTo>
                      <a:cubicBezTo>
                        <a:pt x="1583326" y="151614"/>
                        <a:pt x="1597157" y="133507"/>
                        <a:pt x="1591852" y="111393"/>
                      </a:cubicBezTo>
                      <a:lnTo>
                        <a:pt x="1574878" y="40260"/>
                      </a:lnTo>
                      <a:cubicBezTo>
                        <a:pt x="1569573" y="18304"/>
                        <a:pt x="1547137" y="0"/>
                        <a:pt x="1525014" y="0"/>
                      </a:cubicBez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1" name="Freeform 660">
                  <a:extLst>
                    <a:ext uri="{FF2B5EF4-FFF2-40B4-BE49-F238E27FC236}">
                      <a16:creationId xmlns:a16="http://schemas.microsoft.com/office/drawing/2014/main" id="{B9DEFB6F-551A-D245-E405-E336EE1B6DA9}"/>
                    </a:ext>
                  </a:extLst>
                </p:cNvPr>
                <p:cNvSpPr/>
                <p:nvPr/>
              </p:nvSpPr>
              <p:spPr>
                <a:xfrm>
                  <a:off x="9582525" y="1759115"/>
                  <a:ext cx="166582" cy="175005"/>
                </a:xfrm>
                <a:custGeom>
                  <a:avLst/>
                  <a:gdLst>
                    <a:gd name="connsiteX0" fmla="*/ 49549 w 789408"/>
                    <a:gd name="connsiteY0" fmla="*/ 814515 h 829323"/>
                    <a:gd name="connsiteX1" fmla="*/ 707438 w 789408"/>
                    <a:gd name="connsiteY1" fmla="*/ 814515 h 829323"/>
                    <a:gd name="connsiteX2" fmla="*/ 786496 w 789408"/>
                    <a:gd name="connsiteY2" fmla="*/ 710703 h 829323"/>
                    <a:gd name="connsiteX3" fmla="*/ 629322 w 789408"/>
                    <a:gd name="connsiteY3" fmla="*/ 53065 h 829323"/>
                    <a:gd name="connsiteX4" fmla="*/ 631484 w 789408"/>
                    <a:gd name="connsiteY4" fmla="*/ 0 h 829323"/>
                    <a:gd name="connsiteX5" fmla="*/ 0 w 789408"/>
                    <a:gd name="connsiteY5" fmla="*/ 829323 h 829323"/>
                    <a:gd name="connsiteX6" fmla="*/ 49549 w 789408"/>
                    <a:gd name="connsiteY6" fmla="*/ 814515 h 82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408" h="829323">
                      <a:moveTo>
                        <a:pt x="49549" y="814515"/>
                      </a:moveTo>
                      <a:lnTo>
                        <a:pt x="707438" y="814515"/>
                      </a:lnTo>
                      <a:cubicBezTo>
                        <a:pt x="764570" y="814515"/>
                        <a:pt x="800131" y="767813"/>
                        <a:pt x="786496" y="710703"/>
                      </a:cubicBezTo>
                      <a:lnTo>
                        <a:pt x="629322" y="53065"/>
                      </a:lnTo>
                      <a:cubicBezTo>
                        <a:pt x="624819" y="35547"/>
                        <a:pt x="625570" y="17094"/>
                        <a:pt x="631484" y="0"/>
                      </a:cubicBezTo>
                      <a:lnTo>
                        <a:pt x="0" y="829323"/>
                      </a:lnTo>
                      <a:cubicBezTo>
                        <a:pt x="14586" y="819382"/>
                        <a:pt x="31898" y="814209"/>
                        <a:pt x="49549" y="814515"/>
                      </a:cubicBezTo>
                      <a:close/>
                    </a:path>
                  </a:pathLst>
                </a:custGeom>
                <a:solidFill>
                  <a:srgbClr val="FF8500"/>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2" name="Freeform 661">
                  <a:extLst>
                    <a:ext uri="{FF2B5EF4-FFF2-40B4-BE49-F238E27FC236}">
                      <a16:creationId xmlns:a16="http://schemas.microsoft.com/office/drawing/2014/main" id="{961500ED-093F-ED89-8236-05DDEA54DAB5}"/>
                    </a:ext>
                  </a:extLst>
                </p:cNvPr>
                <p:cNvSpPr/>
                <p:nvPr/>
              </p:nvSpPr>
              <p:spPr>
                <a:xfrm>
                  <a:off x="9580477" y="1970375"/>
                  <a:ext cx="650256" cy="538891"/>
                </a:xfrm>
                <a:custGeom>
                  <a:avLst/>
                  <a:gdLst>
                    <a:gd name="connsiteX0" fmla="*/ 2493556 w 3081465"/>
                    <a:gd name="connsiteY0" fmla="*/ 0 h 2553721"/>
                    <a:gd name="connsiteX1" fmla="*/ 0 w 3081465"/>
                    <a:gd name="connsiteY1" fmla="*/ 0 h 2553721"/>
                    <a:gd name="connsiteX2" fmla="*/ 584999 w 3081465"/>
                    <a:gd name="connsiteY2" fmla="*/ 2449909 h 2553721"/>
                    <a:gd name="connsiteX3" fmla="*/ 713646 w 3081465"/>
                    <a:gd name="connsiteY3" fmla="*/ 2553721 h 2553721"/>
                    <a:gd name="connsiteX4" fmla="*/ 2999497 w 3081465"/>
                    <a:gd name="connsiteY4" fmla="*/ 2553721 h 2553721"/>
                    <a:gd name="connsiteX5" fmla="*/ 3078556 w 3081465"/>
                    <a:gd name="connsiteY5" fmla="*/ 2449909 h 25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65" h="2553721">
                      <a:moveTo>
                        <a:pt x="2493556" y="0"/>
                      </a:moveTo>
                      <a:lnTo>
                        <a:pt x="0" y="0"/>
                      </a:lnTo>
                      <a:lnTo>
                        <a:pt x="584999" y="2449909"/>
                      </a:lnTo>
                      <a:cubicBezTo>
                        <a:pt x="598634" y="2507019"/>
                        <a:pt x="656513" y="2553721"/>
                        <a:pt x="713646" y="2553721"/>
                      </a:cubicBezTo>
                      <a:lnTo>
                        <a:pt x="2999497" y="2553721"/>
                      </a:lnTo>
                      <a:cubicBezTo>
                        <a:pt x="3056591" y="2553721"/>
                        <a:pt x="3092190" y="2507019"/>
                        <a:pt x="3078556" y="2449909"/>
                      </a:cubicBezTo>
                      <a:close/>
                    </a:path>
                  </a:pathLst>
                </a:custGeom>
                <a:solidFill>
                  <a:schemeClr val="tx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3" name="Freeform 662">
                  <a:extLst>
                    <a:ext uri="{FF2B5EF4-FFF2-40B4-BE49-F238E27FC236}">
                      <a16:creationId xmlns:a16="http://schemas.microsoft.com/office/drawing/2014/main" id="{32763A13-BE3F-77AB-61DF-D8E91F2B1693}"/>
                    </a:ext>
                  </a:extLst>
                </p:cNvPr>
                <p:cNvSpPr/>
                <p:nvPr/>
              </p:nvSpPr>
              <p:spPr>
                <a:xfrm>
                  <a:off x="9582525" y="1759115"/>
                  <a:ext cx="166582" cy="175005"/>
                </a:xfrm>
                <a:custGeom>
                  <a:avLst/>
                  <a:gdLst>
                    <a:gd name="connsiteX0" fmla="*/ 49549 w 789408"/>
                    <a:gd name="connsiteY0" fmla="*/ 814515 h 829323"/>
                    <a:gd name="connsiteX1" fmla="*/ 707438 w 789408"/>
                    <a:gd name="connsiteY1" fmla="*/ 814515 h 829323"/>
                    <a:gd name="connsiteX2" fmla="*/ 786496 w 789408"/>
                    <a:gd name="connsiteY2" fmla="*/ 710703 h 829323"/>
                    <a:gd name="connsiteX3" fmla="*/ 629322 w 789408"/>
                    <a:gd name="connsiteY3" fmla="*/ 53065 h 829323"/>
                    <a:gd name="connsiteX4" fmla="*/ 631484 w 789408"/>
                    <a:gd name="connsiteY4" fmla="*/ 0 h 829323"/>
                    <a:gd name="connsiteX5" fmla="*/ 0 w 789408"/>
                    <a:gd name="connsiteY5" fmla="*/ 829323 h 829323"/>
                    <a:gd name="connsiteX6" fmla="*/ 49549 w 789408"/>
                    <a:gd name="connsiteY6" fmla="*/ 814515 h 82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408" h="829323">
                      <a:moveTo>
                        <a:pt x="49549" y="814515"/>
                      </a:moveTo>
                      <a:lnTo>
                        <a:pt x="707438" y="814515"/>
                      </a:lnTo>
                      <a:cubicBezTo>
                        <a:pt x="764570" y="814515"/>
                        <a:pt x="800131" y="767813"/>
                        <a:pt x="786496" y="710703"/>
                      </a:cubicBezTo>
                      <a:lnTo>
                        <a:pt x="629322" y="53065"/>
                      </a:lnTo>
                      <a:cubicBezTo>
                        <a:pt x="624819" y="35547"/>
                        <a:pt x="625570" y="17094"/>
                        <a:pt x="631484" y="0"/>
                      </a:cubicBezTo>
                      <a:lnTo>
                        <a:pt x="0" y="829323"/>
                      </a:lnTo>
                      <a:cubicBezTo>
                        <a:pt x="14586" y="819382"/>
                        <a:pt x="31898" y="814209"/>
                        <a:pt x="49549" y="814515"/>
                      </a:cubicBezTo>
                      <a:close/>
                    </a:path>
                  </a:pathLst>
                </a:custGeom>
                <a:solidFill>
                  <a:schemeClr val="tx2">
                    <a:lumMod val="90000"/>
                    <a:lumOff val="10000"/>
                  </a:schemeClr>
                </a:solidFill>
                <a:ln w="3928" cap="flat">
                  <a:solidFill>
                    <a:schemeClr val="tx2">
                      <a:lumMod val="90000"/>
                      <a:lumOff val="10000"/>
                    </a:schemeClr>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4" name="Freeform 663">
                  <a:extLst>
                    <a:ext uri="{FF2B5EF4-FFF2-40B4-BE49-F238E27FC236}">
                      <a16:creationId xmlns:a16="http://schemas.microsoft.com/office/drawing/2014/main" id="{03907093-0792-9DE8-D209-ED99B6BD5033}"/>
                    </a:ext>
                  </a:extLst>
                </p:cNvPr>
                <p:cNvSpPr/>
                <p:nvPr/>
              </p:nvSpPr>
              <p:spPr>
                <a:xfrm>
                  <a:off x="9651931" y="1837492"/>
                  <a:ext cx="593724" cy="671781"/>
                </a:xfrm>
                <a:custGeom>
                  <a:avLst/>
                  <a:gdLst>
                    <a:gd name="connsiteX0" fmla="*/ 824791 w 2813568"/>
                    <a:gd name="connsiteY0" fmla="*/ 0 h 3183471"/>
                    <a:gd name="connsiteX1" fmla="*/ 736538 w 2813568"/>
                    <a:gd name="connsiteY1" fmla="*/ 103813 h 3183471"/>
                    <a:gd name="connsiteX2" fmla="*/ 835518 w 2813568"/>
                    <a:gd name="connsiteY2" fmla="*/ 761450 h 3183471"/>
                    <a:gd name="connsiteX3" fmla="*/ 747305 w 2813568"/>
                    <a:gd name="connsiteY3" fmla="*/ 865263 h 3183471"/>
                    <a:gd name="connsiteX4" fmla="*/ 89416 w 2813568"/>
                    <a:gd name="connsiteY4" fmla="*/ 865263 h 3183471"/>
                    <a:gd name="connsiteX5" fmla="*/ 1163 w 2813568"/>
                    <a:gd name="connsiteY5" fmla="*/ 969076 h 3183471"/>
                    <a:gd name="connsiteX6" fmla="*/ 318850 w 2813568"/>
                    <a:gd name="connsiteY6" fmla="*/ 3079658 h 3183471"/>
                    <a:gd name="connsiteX7" fmla="*/ 438302 w 2813568"/>
                    <a:gd name="connsiteY7" fmla="*/ 3183471 h 3183471"/>
                    <a:gd name="connsiteX8" fmla="*/ 2724153 w 2813568"/>
                    <a:gd name="connsiteY8" fmla="*/ 3183471 h 3183471"/>
                    <a:gd name="connsiteX9" fmla="*/ 2812406 w 2813568"/>
                    <a:gd name="connsiteY9" fmla="*/ 3079658 h 3183471"/>
                    <a:gd name="connsiteX10" fmla="*/ 2364462 w 2813568"/>
                    <a:gd name="connsiteY10" fmla="*/ 103813 h 3183471"/>
                    <a:gd name="connsiteX11" fmla="*/ 2245010 w 2813568"/>
                    <a:gd name="connsiteY11" fmla="*/ 0 h 318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3568" h="3183471">
                      <a:moveTo>
                        <a:pt x="824791" y="0"/>
                      </a:moveTo>
                      <a:cubicBezTo>
                        <a:pt x="767658" y="0"/>
                        <a:pt x="727972" y="46702"/>
                        <a:pt x="736538" y="103813"/>
                      </a:cubicBezTo>
                      <a:lnTo>
                        <a:pt x="835518" y="761450"/>
                      </a:lnTo>
                      <a:cubicBezTo>
                        <a:pt x="844123" y="818521"/>
                        <a:pt x="804398" y="865263"/>
                        <a:pt x="747305" y="865263"/>
                      </a:cubicBezTo>
                      <a:lnTo>
                        <a:pt x="89416" y="865263"/>
                      </a:lnTo>
                      <a:cubicBezTo>
                        <a:pt x="32283" y="865263"/>
                        <a:pt x="-7403" y="911965"/>
                        <a:pt x="1163" y="969076"/>
                      </a:cubicBezTo>
                      <a:lnTo>
                        <a:pt x="318850" y="3079658"/>
                      </a:lnTo>
                      <a:cubicBezTo>
                        <a:pt x="327416" y="3136769"/>
                        <a:pt x="381208" y="3183471"/>
                        <a:pt x="438302" y="3183471"/>
                      </a:cubicBezTo>
                      <a:lnTo>
                        <a:pt x="2724153" y="3183471"/>
                      </a:lnTo>
                      <a:cubicBezTo>
                        <a:pt x="2781286" y="3183471"/>
                        <a:pt x="2820972" y="3136769"/>
                        <a:pt x="2812406" y="3079658"/>
                      </a:cubicBezTo>
                      <a:lnTo>
                        <a:pt x="2364462" y="103813"/>
                      </a:lnTo>
                      <a:cubicBezTo>
                        <a:pt x="2355896" y="46702"/>
                        <a:pt x="2302103" y="0"/>
                        <a:pt x="2245010" y="0"/>
                      </a:cubicBezTo>
                      <a:close/>
                    </a:path>
                  </a:pathLst>
                </a:custGeom>
                <a:solidFill>
                  <a:schemeClr val="accent1">
                    <a:lumMod val="60000"/>
                    <a:lumOff val="4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5" name="Freeform 664">
                  <a:extLst>
                    <a:ext uri="{FF2B5EF4-FFF2-40B4-BE49-F238E27FC236}">
                      <a16:creationId xmlns:a16="http://schemas.microsoft.com/office/drawing/2014/main" id="{1F58FA26-A23C-CB96-F597-A5F9DDB8CAAF}"/>
                    </a:ext>
                  </a:extLst>
                </p:cNvPr>
                <p:cNvSpPr/>
                <p:nvPr/>
              </p:nvSpPr>
              <p:spPr>
                <a:xfrm>
                  <a:off x="9660061" y="1848201"/>
                  <a:ext cx="168429" cy="175005"/>
                </a:xfrm>
                <a:custGeom>
                  <a:avLst/>
                  <a:gdLst>
                    <a:gd name="connsiteX0" fmla="*/ 50885 w 798158"/>
                    <a:gd name="connsiteY0" fmla="*/ 814633 h 829323"/>
                    <a:gd name="connsiteX1" fmla="*/ 708774 w 798158"/>
                    <a:gd name="connsiteY1" fmla="*/ 814633 h 829323"/>
                    <a:gd name="connsiteX2" fmla="*/ 796987 w 798158"/>
                    <a:gd name="connsiteY2" fmla="*/ 710820 h 829323"/>
                    <a:gd name="connsiteX3" fmla="*/ 698007 w 798158"/>
                    <a:gd name="connsiteY3" fmla="*/ 53065 h 829323"/>
                    <a:gd name="connsiteX4" fmla="*/ 704844 w 798158"/>
                    <a:gd name="connsiteY4" fmla="*/ 0 h 829323"/>
                    <a:gd name="connsiteX5" fmla="*/ 0 w 798158"/>
                    <a:gd name="connsiteY5" fmla="*/ 829323 h 829323"/>
                    <a:gd name="connsiteX6" fmla="*/ 50885 w 798158"/>
                    <a:gd name="connsiteY6" fmla="*/ 814633 h 82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158" h="829323">
                      <a:moveTo>
                        <a:pt x="50885" y="814633"/>
                      </a:moveTo>
                      <a:lnTo>
                        <a:pt x="708774" y="814633"/>
                      </a:lnTo>
                      <a:cubicBezTo>
                        <a:pt x="765867" y="814633"/>
                        <a:pt x="805592" y="767892"/>
                        <a:pt x="796987" y="710820"/>
                      </a:cubicBezTo>
                      <a:lnTo>
                        <a:pt x="698007" y="53065"/>
                      </a:lnTo>
                      <a:cubicBezTo>
                        <a:pt x="695111" y="35088"/>
                        <a:pt x="697485" y="16658"/>
                        <a:pt x="704844" y="0"/>
                      </a:cubicBezTo>
                      <a:lnTo>
                        <a:pt x="0" y="829323"/>
                      </a:lnTo>
                      <a:cubicBezTo>
                        <a:pt x="15144" y="819504"/>
                        <a:pt x="32845" y="814397"/>
                        <a:pt x="50885" y="814633"/>
                      </a:cubicBezTo>
                      <a:close/>
                    </a:path>
                  </a:pathLst>
                </a:custGeom>
                <a:solidFill>
                  <a:srgbClr val="5A93D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6" name="Freeform 665">
                  <a:extLst>
                    <a:ext uri="{FF2B5EF4-FFF2-40B4-BE49-F238E27FC236}">
                      <a16:creationId xmlns:a16="http://schemas.microsoft.com/office/drawing/2014/main" id="{252D4E77-4AA8-4918-811F-6E33DBE03B81}"/>
                    </a:ext>
                  </a:extLst>
                </p:cNvPr>
                <p:cNvSpPr/>
                <p:nvPr/>
              </p:nvSpPr>
              <p:spPr>
                <a:xfrm>
                  <a:off x="9748783" y="1870348"/>
                  <a:ext cx="462108" cy="606070"/>
                </a:xfrm>
                <a:custGeom>
                  <a:avLst/>
                  <a:gdLst>
                    <a:gd name="connsiteX0" fmla="*/ 1705646 w 2189857"/>
                    <a:gd name="connsiteY0" fmla="*/ 0 h 2872072"/>
                    <a:gd name="connsiteX1" fmla="*/ 1713465 w 2189857"/>
                    <a:gd name="connsiteY1" fmla="*/ 51926 h 2872072"/>
                    <a:gd name="connsiteX2" fmla="*/ 1769183 w 2189857"/>
                    <a:gd name="connsiteY2" fmla="*/ 422164 h 2872072"/>
                    <a:gd name="connsiteX3" fmla="*/ 2130093 w 2189857"/>
                    <a:gd name="connsiteY3" fmla="*/ 2820185 h 2872072"/>
                    <a:gd name="connsiteX4" fmla="*/ 919111 w 2189857"/>
                    <a:gd name="connsiteY4" fmla="*/ 2820185 h 2872072"/>
                    <a:gd name="connsiteX5" fmla="*/ 51946 w 2189857"/>
                    <a:gd name="connsiteY5" fmla="*/ 2820185 h 2872072"/>
                    <a:gd name="connsiteX6" fmla="*/ 0 w 2189857"/>
                    <a:gd name="connsiteY6" fmla="*/ 2820185 h 2872072"/>
                    <a:gd name="connsiteX7" fmla="*/ 7819 w 2189857"/>
                    <a:gd name="connsiteY7" fmla="*/ 2872072 h 2872072"/>
                    <a:gd name="connsiteX8" fmla="*/ 2189858 w 2189857"/>
                    <a:gd name="connsiteY8" fmla="*/ 2872072 h 2872072"/>
                    <a:gd name="connsiteX9" fmla="*/ 1757592 w 2189857"/>
                    <a:gd name="connsiteY9" fmla="*/ 0 h 2872072"/>
                    <a:gd name="connsiteX10" fmla="*/ 1705646 w 2189857"/>
                    <a:gd name="connsiteY10" fmla="*/ 0 h 287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857" h="2872072">
                      <a:moveTo>
                        <a:pt x="1705646" y="0"/>
                      </a:moveTo>
                      <a:lnTo>
                        <a:pt x="1713465" y="51926"/>
                      </a:lnTo>
                      <a:lnTo>
                        <a:pt x="1769183" y="422164"/>
                      </a:lnTo>
                      <a:lnTo>
                        <a:pt x="2130093" y="2820185"/>
                      </a:lnTo>
                      <a:lnTo>
                        <a:pt x="919111" y="2820185"/>
                      </a:lnTo>
                      <a:lnTo>
                        <a:pt x="51946" y="2820185"/>
                      </a:lnTo>
                      <a:lnTo>
                        <a:pt x="0" y="2820185"/>
                      </a:lnTo>
                      <a:lnTo>
                        <a:pt x="7819" y="2872072"/>
                      </a:lnTo>
                      <a:lnTo>
                        <a:pt x="2189858" y="2872072"/>
                      </a:lnTo>
                      <a:lnTo>
                        <a:pt x="1757592" y="0"/>
                      </a:lnTo>
                      <a:lnTo>
                        <a:pt x="1705646" y="0"/>
                      </a:ln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7" name="Freeform 666">
                  <a:extLst>
                    <a:ext uri="{FF2B5EF4-FFF2-40B4-BE49-F238E27FC236}">
                      <a16:creationId xmlns:a16="http://schemas.microsoft.com/office/drawing/2014/main" id="{184121FB-4E5E-59FD-122A-EDED523A87F1}"/>
                    </a:ext>
                  </a:extLst>
                </p:cNvPr>
                <p:cNvSpPr/>
                <p:nvPr/>
              </p:nvSpPr>
              <p:spPr>
                <a:xfrm>
                  <a:off x="9933505" y="1937286"/>
                  <a:ext cx="143640" cy="527992"/>
                </a:xfrm>
                <a:custGeom>
                  <a:avLst/>
                  <a:gdLst>
                    <a:gd name="connsiteX0" fmla="*/ 262096 w 680688"/>
                    <a:gd name="connsiteY0" fmla="*/ 5 h 2502075"/>
                    <a:gd name="connsiteX1" fmla="*/ 35963 w 680688"/>
                    <a:gd name="connsiteY1" fmla="*/ 5 h 2502075"/>
                    <a:gd name="connsiteX2" fmla="*/ 6 w 680688"/>
                    <a:gd name="connsiteY2" fmla="*/ 34751 h 2502075"/>
                    <a:gd name="connsiteX3" fmla="*/ 599 w 680688"/>
                    <a:gd name="connsiteY3" fmla="*/ 41836 h 2502075"/>
                    <a:gd name="connsiteX4" fmla="*/ 370860 w 680688"/>
                    <a:gd name="connsiteY4" fmla="*/ 2502075 h 2502075"/>
                    <a:gd name="connsiteX5" fmla="*/ 680689 w 680688"/>
                    <a:gd name="connsiteY5" fmla="*/ 2502075 h 2502075"/>
                    <a:gd name="connsiteX6" fmla="*/ 310270 w 680688"/>
                    <a:gd name="connsiteY6" fmla="*/ 41836 h 2502075"/>
                    <a:gd name="connsiteX7" fmla="*/ 262096 w 680688"/>
                    <a:gd name="connsiteY7" fmla="*/ 5 h 250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688" h="2502075">
                      <a:moveTo>
                        <a:pt x="262096" y="5"/>
                      </a:moveTo>
                      <a:lnTo>
                        <a:pt x="35963" y="5"/>
                      </a:lnTo>
                      <a:cubicBezTo>
                        <a:pt x="16434" y="-325"/>
                        <a:pt x="336" y="15229"/>
                        <a:pt x="6" y="34751"/>
                      </a:cubicBezTo>
                      <a:cubicBezTo>
                        <a:pt x="-37" y="37127"/>
                        <a:pt x="163" y="39500"/>
                        <a:pt x="599" y="41836"/>
                      </a:cubicBezTo>
                      <a:lnTo>
                        <a:pt x="370860" y="2502075"/>
                      </a:lnTo>
                      <a:lnTo>
                        <a:pt x="680689" y="2502075"/>
                      </a:lnTo>
                      <a:lnTo>
                        <a:pt x="310270" y="41836"/>
                      </a:lnTo>
                      <a:cubicBezTo>
                        <a:pt x="306152" y="18246"/>
                        <a:pt x="286038" y="783"/>
                        <a:pt x="262096" y="5"/>
                      </a:cubicBezTo>
                      <a:close/>
                    </a:path>
                  </a:pathLst>
                </a:custGeom>
                <a:solidFill>
                  <a:srgbClr val="898989"/>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8" name="Freeform 667">
                  <a:extLst>
                    <a:ext uri="{FF2B5EF4-FFF2-40B4-BE49-F238E27FC236}">
                      <a16:creationId xmlns:a16="http://schemas.microsoft.com/office/drawing/2014/main" id="{52E050EE-460F-CFE2-1854-31A18426BCA2}"/>
                    </a:ext>
                  </a:extLst>
                </p:cNvPr>
                <p:cNvSpPr/>
                <p:nvPr/>
              </p:nvSpPr>
              <p:spPr>
                <a:xfrm>
                  <a:off x="9944421" y="2147925"/>
                  <a:ext cx="106311" cy="279915"/>
                </a:xfrm>
                <a:custGeom>
                  <a:avLst/>
                  <a:gdLst>
                    <a:gd name="connsiteX0" fmla="*/ 262335 w 503792"/>
                    <a:gd name="connsiteY0" fmla="*/ 9 h 1326477"/>
                    <a:gd name="connsiteX1" fmla="*/ 36163 w 503792"/>
                    <a:gd name="connsiteY1" fmla="*/ 9 h 1326477"/>
                    <a:gd name="connsiteX2" fmla="*/ 9 w 503792"/>
                    <a:gd name="connsiteY2" fmla="*/ 34535 h 1326477"/>
                    <a:gd name="connsiteX3" fmla="*/ 602 w 503792"/>
                    <a:gd name="connsiteY3" fmla="*/ 41840 h 1326477"/>
                    <a:gd name="connsiteX4" fmla="*/ 193965 w 503792"/>
                    <a:gd name="connsiteY4" fmla="*/ 1326478 h 1326477"/>
                    <a:gd name="connsiteX5" fmla="*/ 503793 w 503792"/>
                    <a:gd name="connsiteY5" fmla="*/ 1326478 h 1326477"/>
                    <a:gd name="connsiteX6" fmla="*/ 310430 w 503792"/>
                    <a:gd name="connsiteY6" fmla="*/ 41722 h 1326477"/>
                    <a:gd name="connsiteX7" fmla="*/ 262335 w 503792"/>
                    <a:gd name="connsiteY7" fmla="*/ 9 h 132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792" h="1326477">
                      <a:moveTo>
                        <a:pt x="262335" y="9"/>
                      </a:moveTo>
                      <a:lnTo>
                        <a:pt x="36163" y="9"/>
                      </a:lnTo>
                      <a:cubicBezTo>
                        <a:pt x="16638" y="-423"/>
                        <a:pt x="449" y="15052"/>
                        <a:pt x="9" y="34535"/>
                      </a:cubicBezTo>
                      <a:cubicBezTo>
                        <a:pt x="-46" y="37009"/>
                        <a:pt x="154" y="39444"/>
                        <a:pt x="602" y="41840"/>
                      </a:cubicBezTo>
                      <a:lnTo>
                        <a:pt x="193965" y="1326478"/>
                      </a:lnTo>
                      <a:lnTo>
                        <a:pt x="503793" y="1326478"/>
                      </a:lnTo>
                      <a:lnTo>
                        <a:pt x="310430" y="41722"/>
                      </a:lnTo>
                      <a:cubicBezTo>
                        <a:pt x="306281" y="18195"/>
                        <a:pt x="286218" y="794"/>
                        <a:pt x="262335" y="9"/>
                      </a:cubicBezTo>
                      <a:close/>
                    </a:path>
                  </a:pathLst>
                </a:custGeom>
                <a:solidFill>
                  <a:srgbClr val="969696"/>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69" name="Freeform 668">
                  <a:extLst>
                    <a:ext uri="{FF2B5EF4-FFF2-40B4-BE49-F238E27FC236}">
                      <a16:creationId xmlns:a16="http://schemas.microsoft.com/office/drawing/2014/main" id="{60465CF9-ABDC-E67E-E900-E8D6A289C551}"/>
                    </a:ext>
                  </a:extLst>
                </p:cNvPr>
                <p:cNvSpPr/>
                <p:nvPr/>
              </p:nvSpPr>
              <p:spPr>
                <a:xfrm>
                  <a:off x="9863746" y="2056219"/>
                  <a:ext cx="125697" cy="409059"/>
                </a:xfrm>
                <a:custGeom>
                  <a:avLst/>
                  <a:gdLst>
                    <a:gd name="connsiteX0" fmla="*/ 262096 w 595657"/>
                    <a:gd name="connsiteY0" fmla="*/ 5 h 1938469"/>
                    <a:gd name="connsiteX1" fmla="*/ 35963 w 595657"/>
                    <a:gd name="connsiteY1" fmla="*/ 5 h 1938469"/>
                    <a:gd name="connsiteX2" fmla="*/ 6 w 595657"/>
                    <a:gd name="connsiteY2" fmla="*/ 34766 h 1938469"/>
                    <a:gd name="connsiteX3" fmla="*/ 599 w 595657"/>
                    <a:gd name="connsiteY3" fmla="*/ 41836 h 1938469"/>
                    <a:gd name="connsiteX4" fmla="*/ 286026 w 595657"/>
                    <a:gd name="connsiteY4" fmla="*/ 1938470 h 1938469"/>
                    <a:gd name="connsiteX5" fmla="*/ 595658 w 595657"/>
                    <a:gd name="connsiteY5" fmla="*/ 1938470 h 1938469"/>
                    <a:gd name="connsiteX6" fmla="*/ 310191 w 595657"/>
                    <a:gd name="connsiteY6" fmla="*/ 41836 h 1938469"/>
                    <a:gd name="connsiteX7" fmla="*/ 262096 w 595657"/>
                    <a:gd name="connsiteY7" fmla="*/ 5 h 193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657" h="1938469">
                      <a:moveTo>
                        <a:pt x="262096" y="5"/>
                      </a:moveTo>
                      <a:lnTo>
                        <a:pt x="35963" y="5"/>
                      </a:lnTo>
                      <a:cubicBezTo>
                        <a:pt x="16434" y="-309"/>
                        <a:pt x="336" y="15245"/>
                        <a:pt x="6" y="34766"/>
                      </a:cubicBezTo>
                      <a:cubicBezTo>
                        <a:pt x="-37" y="37123"/>
                        <a:pt x="163" y="39519"/>
                        <a:pt x="599" y="41836"/>
                      </a:cubicBezTo>
                      <a:lnTo>
                        <a:pt x="286026" y="1938470"/>
                      </a:lnTo>
                      <a:lnTo>
                        <a:pt x="595658" y="1938470"/>
                      </a:lnTo>
                      <a:lnTo>
                        <a:pt x="310191" y="41836"/>
                      </a:lnTo>
                      <a:cubicBezTo>
                        <a:pt x="306077" y="18269"/>
                        <a:pt x="286010" y="830"/>
                        <a:pt x="262096" y="5"/>
                      </a:cubicBezTo>
                      <a:close/>
                    </a:path>
                  </a:pathLst>
                </a:custGeom>
                <a:solidFill>
                  <a:srgbClr val="666666"/>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0" name="Freeform 669">
                  <a:extLst>
                    <a:ext uri="{FF2B5EF4-FFF2-40B4-BE49-F238E27FC236}">
                      <a16:creationId xmlns:a16="http://schemas.microsoft.com/office/drawing/2014/main" id="{805A4DC1-DBDC-3F1F-B159-72CDF50AA4D3}"/>
                    </a:ext>
                  </a:extLst>
                </p:cNvPr>
                <p:cNvSpPr/>
                <p:nvPr/>
              </p:nvSpPr>
              <p:spPr>
                <a:xfrm>
                  <a:off x="9804061" y="2242321"/>
                  <a:ext cx="97737" cy="222956"/>
                </a:xfrm>
                <a:custGeom>
                  <a:avLst/>
                  <a:gdLst>
                    <a:gd name="connsiteX0" fmla="*/ 262296 w 463163"/>
                    <a:gd name="connsiteY0" fmla="*/ 9 h 1056557"/>
                    <a:gd name="connsiteX1" fmla="*/ 36163 w 463163"/>
                    <a:gd name="connsiteY1" fmla="*/ 9 h 1056557"/>
                    <a:gd name="connsiteX2" fmla="*/ 9 w 463163"/>
                    <a:gd name="connsiteY2" fmla="*/ 34535 h 1056557"/>
                    <a:gd name="connsiteX3" fmla="*/ 602 w 463163"/>
                    <a:gd name="connsiteY3" fmla="*/ 41840 h 1056557"/>
                    <a:gd name="connsiteX4" fmla="*/ 153336 w 463163"/>
                    <a:gd name="connsiteY4" fmla="*/ 1056557 h 1056557"/>
                    <a:gd name="connsiteX5" fmla="*/ 463164 w 463163"/>
                    <a:gd name="connsiteY5" fmla="*/ 1056557 h 1056557"/>
                    <a:gd name="connsiteX6" fmla="*/ 310430 w 463163"/>
                    <a:gd name="connsiteY6" fmla="*/ 41840 h 1056557"/>
                    <a:gd name="connsiteX7" fmla="*/ 262296 w 463163"/>
                    <a:gd name="connsiteY7" fmla="*/ 9 h 105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63" h="1056557">
                      <a:moveTo>
                        <a:pt x="262296" y="9"/>
                      </a:moveTo>
                      <a:lnTo>
                        <a:pt x="36163" y="9"/>
                      </a:lnTo>
                      <a:cubicBezTo>
                        <a:pt x="16638" y="-423"/>
                        <a:pt x="449" y="15053"/>
                        <a:pt x="9" y="34535"/>
                      </a:cubicBezTo>
                      <a:cubicBezTo>
                        <a:pt x="-46" y="37009"/>
                        <a:pt x="154" y="39444"/>
                        <a:pt x="602" y="41840"/>
                      </a:cubicBezTo>
                      <a:lnTo>
                        <a:pt x="153336" y="1056557"/>
                      </a:lnTo>
                      <a:lnTo>
                        <a:pt x="463164" y="1056557"/>
                      </a:lnTo>
                      <a:lnTo>
                        <a:pt x="310430" y="41840"/>
                      </a:lnTo>
                      <a:cubicBezTo>
                        <a:pt x="306312" y="18273"/>
                        <a:pt x="286222" y="795"/>
                        <a:pt x="262296" y="9"/>
                      </a:cubicBezTo>
                      <a:close/>
                    </a:path>
                  </a:pathLst>
                </a:custGeom>
                <a:solidFill>
                  <a:srgbClr val="969696"/>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1" name="Freeform 670">
                  <a:extLst>
                    <a:ext uri="{FF2B5EF4-FFF2-40B4-BE49-F238E27FC236}">
                      <a16:creationId xmlns:a16="http://schemas.microsoft.com/office/drawing/2014/main" id="{041265D6-8C5E-B933-FBED-7CF5C913563B}"/>
                    </a:ext>
                  </a:extLst>
                </p:cNvPr>
                <p:cNvSpPr/>
                <p:nvPr/>
              </p:nvSpPr>
              <p:spPr>
                <a:xfrm>
                  <a:off x="9697248" y="2114786"/>
                  <a:ext cx="116916" cy="350492"/>
                </a:xfrm>
                <a:custGeom>
                  <a:avLst/>
                  <a:gdLst>
                    <a:gd name="connsiteX0" fmla="*/ 262096 w 554045"/>
                    <a:gd name="connsiteY0" fmla="*/ 5 h 1660928"/>
                    <a:gd name="connsiteX1" fmla="*/ 35963 w 554045"/>
                    <a:gd name="connsiteY1" fmla="*/ 5 h 1660928"/>
                    <a:gd name="connsiteX2" fmla="*/ 6 w 554045"/>
                    <a:gd name="connsiteY2" fmla="*/ 34766 h 1660928"/>
                    <a:gd name="connsiteX3" fmla="*/ 599 w 554045"/>
                    <a:gd name="connsiteY3" fmla="*/ 41836 h 1660928"/>
                    <a:gd name="connsiteX4" fmla="*/ 244218 w 554045"/>
                    <a:gd name="connsiteY4" fmla="*/ 1660929 h 1660928"/>
                    <a:gd name="connsiteX5" fmla="*/ 554046 w 554045"/>
                    <a:gd name="connsiteY5" fmla="*/ 1660929 h 1660928"/>
                    <a:gd name="connsiteX6" fmla="*/ 310427 w 554045"/>
                    <a:gd name="connsiteY6" fmla="*/ 41836 h 1660928"/>
                    <a:gd name="connsiteX7" fmla="*/ 262096 w 554045"/>
                    <a:gd name="connsiteY7" fmla="*/ 5 h 166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045" h="1660928">
                      <a:moveTo>
                        <a:pt x="262096" y="5"/>
                      </a:moveTo>
                      <a:lnTo>
                        <a:pt x="35963" y="5"/>
                      </a:lnTo>
                      <a:cubicBezTo>
                        <a:pt x="16434" y="-309"/>
                        <a:pt x="336" y="15245"/>
                        <a:pt x="6" y="34766"/>
                      </a:cubicBezTo>
                      <a:cubicBezTo>
                        <a:pt x="-37" y="37123"/>
                        <a:pt x="163" y="39519"/>
                        <a:pt x="599" y="41836"/>
                      </a:cubicBezTo>
                      <a:lnTo>
                        <a:pt x="244218" y="1660929"/>
                      </a:lnTo>
                      <a:lnTo>
                        <a:pt x="554046" y="1660929"/>
                      </a:lnTo>
                      <a:lnTo>
                        <a:pt x="310427" y="41836"/>
                      </a:lnTo>
                      <a:cubicBezTo>
                        <a:pt x="306297" y="18191"/>
                        <a:pt x="286101" y="712"/>
                        <a:pt x="262096" y="5"/>
                      </a:cubicBezTo>
                      <a:close/>
                    </a:path>
                  </a:pathLst>
                </a:custGeom>
                <a:solidFill>
                  <a:srgbClr val="C9C9C9"/>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2" name="Freeform 671">
                  <a:extLst>
                    <a:ext uri="{FF2B5EF4-FFF2-40B4-BE49-F238E27FC236}">
                      <a16:creationId xmlns:a16="http://schemas.microsoft.com/office/drawing/2014/main" id="{1F51C961-8997-A10C-7313-4978366E1807}"/>
                    </a:ext>
                  </a:extLst>
                </p:cNvPr>
                <p:cNvSpPr/>
                <p:nvPr/>
              </p:nvSpPr>
              <p:spPr>
                <a:xfrm>
                  <a:off x="9654829" y="2059585"/>
                  <a:ext cx="590826" cy="449689"/>
                </a:xfrm>
                <a:custGeom>
                  <a:avLst/>
                  <a:gdLst>
                    <a:gd name="connsiteX0" fmla="*/ 2493556 w 2799832"/>
                    <a:gd name="connsiteY0" fmla="*/ 0 h 2131007"/>
                    <a:gd name="connsiteX1" fmla="*/ 0 w 2799832"/>
                    <a:gd name="connsiteY1" fmla="*/ 0 h 2131007"/>
                    <a:gd name="connsiteX2" fmla="*/ 305113 w 2799832"/>
                    <a:gd name="connsiteY2" fmla="*/ 2027195 h 2131007"/>
                    <a:gd name="connsiteX3" fmla="*/ 424565 w 2799832"/>
                    <a:gd name="connsiteY3" fmla="*/ 2131008 h 2131007"/>
                    <a:gd name="connsiteX4" fmla="*/ 2710416 w 2799832"/>
                    <a:gd name="connsiteY4" fmla="*/ 2131008 h 2131007"/>
                    <a:gd name="connsiteX5" fmla="*/ 2798669 w 2799832"/>
                    <a:gd name="connsiteY5" fmla="*/ 2027195 h 21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9832" h="2131007">
                      <a:moveTo>
                        <a:pt x="2493556" y="0"/>
                      </a:moveTo>
                      <a:lnTo>
                        <a:pt x="0" y="0"/>
                      </a:lnTo>
                      <a:lnTo>
                        <a:pt x="305113" y="2027195"/>
                      </a:lnTo>
                      <a:cubicBezTo>
                        <a:pt x="313679" y="2084306"/>
                        <a:pt x="367471" y="2131008"/>
                        <a:pt x="424565" y="2131008"/>
                      </a:cubicBezTo>
                      <a:lnTo>
                        <a:pt x="2710416" y="2131008"/>
                      </a:lnTo>
                      <a:cubicBezTo>
                        <a:pt x="2767549" y="2131008"/>
                        <a:pt x="2807235" y="2084306"/>
                        <a:pt x="2798669" y="2027195"/>
                      </a:cubicBezTo>
                      <a:close/>
                    </a:path>
                  </a:pathLst>
                </a:custGeom>
                <a:solidFill>
                  <a:schemeClr val="accent1">
                    <a:lumMod val="60000"/>
                    <a:lumOff val="40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3" name="Freeform 672">
                  <a:extLst>
                    <a:ext uri="{FF2B5EF4-FFF2-40B4-BE49-F238E27FC236}">
                      <a16:creationId xmlns:a16="http://schemas.microsoft.com/office/drawing/2014/main" id="{63959BA6-558A-562B-CEC8-17F209FB7576}"/>
                    </a:ext>
                  </a:extLst>
                </p:cNvPr>
                <p:cNvSpPr/>
                <p:nvPr/>
              </p:nvSpPr>
              <p:spPr>
                <a:xfrm>
                  <a:off x="9660061" y="1848201"/>
                  <a:ext cx="168429" cy="175005"/>
                </a:xfrm>
                <a:custGeom>
                  <a:avLst/>
                  <a:gdLst>
                    <a:gd name="connsiteX0" fmla="*/ 50885 w 798158"/>
                    <a:gd name="connsiteY0" fmla="*/ 814633 h 829323"/>
                    <a:gd name="connsiteX1" fmla="*/ 708774 w 798158"/>
                    <a:gd name="connsiteY1" fmla="*/ 814633 h 829323"/>
                    <a:gd name="connsiteX2" fmla="*/ 796987 w 798158"/>
                    <a:gd name="connsiteY2" fmla="*/ 710820 h 829323"/>
                    <a:gd name="connsiteX3" fmla="*/ 698007 w 798158"/>
                    <a:gd name="connsiteY3" fmla="*/ 53065 h 829323"/>
                    <a:gd name="connsiteX4" fmla="*/ 704844 w 798158"/>
                    <a:gd name="connsiteY4" fmla="*/ 0 h 829323"/>
                    <a:gd name="connsiteX5" fmla="*/ 0 w 798158"/>
                    <a:gd name="connsiteY5" fmla="*/ 829323 h 829323"/>
                    <a:gd name="connsiteX6" fmla="*/ 50885 w 798158"/>
                    <a:gd name="connsiteY6" fmla="*/ 814633 h 82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158" h="829323">
                      <a:moveTo>
                        <a:pt x="50885" y="814633"/>
                      </a:moveTo>
                      <a:lnTo>
                        <a:pt x="708774" y="814633"/>
                      </a:lnTo>
                      <a:cubicBezTo>
                        <a:pt x="765867" y="814633"/>
                        <a:pt x="805592" y="767892"/>
                        <a:pt x="796987" y="710820"/>
                      </a:cubicBezTo>
                      <a:lnTo>
                        <a:pt x="698007" y="53065"/>
                      </a:lnTo>
                      <a:cubicBezTo>
                        <a:pt x="695111" y="35088"/>
                        <a:pt x="697485" y="16658"/>
                        <a:pt x="704844" y="0"/>
                      </a:cubicBezTo>
                      <a:lnTo>
                        <a:pt x="0" y="829323"/>
                      </a:lnTo>
                      <a:cubicBezTo>
                        <a:pt x="15144" y="819504"/>
                        <a:pt x="32845" y="814397"/>
                        <a:pt x="50885" y="814633"/>
                      </a:cubicBezTo>
                      <a:close/>
                    </a:path>
                  </a:pathLst>
                </a:custGeom>
                <a:solidFill>
                  <a:schemeClr val="accent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4" name="Freeform 673">
                  <a:extLst>
                    <a:ext uri="{FF2B5EF4-FFF2-40B4-BE49-F238E27FC236}">
                      <a16:creationId xmlns:a16="http://schemas.microsoft.com/office/drawing/2014/main" id="{86FE4CB7-6817-A062-080F-420F42D6AD02}"/>
                    </a:ext>
                  </a:extLst>
                </p:cNvPr>
                <p:cNvSpPr/>
                <p:nvPr/>
              </p:nvSpPr>
              <p:spPr>
                <a:xfrm>
                  <a:off x="9722099" y="1926578"/>
                  <a:ext cx="539182" cy="582680"/>
                </a:xfrm>
                <a:custGeom>
                  <a:avLst/>
                  <a:gdLst>
                    <a:gd name="connsiteX0" fmla="*/ 934323 w 2555100"/>
                    <a:gd name="connsiteY0" fmla="*/ 1 h 2761231"/>
                    <a:gd name="connsiteX1" fmla="*/ 834156 w 2555100"/>
                    <a:gd name="connsiteY1" fmla="*/ 99171 h 2761231"/>
                    <a:gd name="connsiteX2" fmla="*/ 834242 w 2555100"/>
                    <a:gd name="connsiteY2" fmla="*/ 103814 h 2761231"/>
                    <a:gd name="connsiteX3" fmla="*/ 858251 w 2555100"/>
                    <a:gd name="connsiteY3" fmla="*/ 761373 h 2761231"/>
                    <a:gd name="connsiteX4" fmla="*/ 762776 w 2555100"/>
                    <a:gd name="connsiteY4" fmla="*/ 865068 h 2761231"/>
                    <a:gd name="connsiteX5" fmla="*/ 758171 w 2555100"/>
                    <a:gd name="connsiteY5" fmla="*/ 865146 h 2761231"/>
                    <a:gd name="connsiteX6" fmla="*/ 100164 w 2555100"/>
                    <a:gd name="connsiteY6" fmla="*/ 865146 h 2761231"/>
                    <a:gd name="connsiteX7" fmla="*/ 1 w 2555100"/>
                    <a:gd name="connsiteY7" fmla="*/ 964402 h 2761231"/>
                    <a:gd name="connsiteX8" fmla="*/ 84 w 2555100"/>
                    <a:gd name="connsiteY8" fmla="*/ 968959 h 2761231"/>
                    <a:gd name="connsiteX9" fmla="*/ 61460 w 2555100"/>
                    <a:gd name="connsiteY9" fmla="*/ 2657417 h 2761231"/>
                    <a:gd name="connsiteX10" fmla="*/ 169085 w 2555100"/>
                    <a:gd name="connsiteY10" fmla="*/ 2761230 h 2761231"/>
                    <a:gd name="connsiteX11" fmla="*/ 2454936 w 2555100"/>
                    <a:gd name="connsiteY11" fmla="*/ 2761230 h 2761231"/>
                    <a:gd name="connsiteX12" fmla="*/ 2555099 w 2555100"/>
                    <a:gd name="connsiteY12" fmla="*/ 2661974 h 2761231"/>
                    <a:gd name="connsiteX13" fmla="*/ 2555016 w 2555100"/>
                    <a:gd name="connsiteY13" fmla="*/ 2657417 h 2761231"/>
                    <a:gd name="connsiteX14" fmla="*/ 2462205 w 2555100"/>
                    <a:gd name="connsiteY14" fmla="*/ 103814 h 2761231"/>
                    <a:gd name="connsiteX15" fmla="*/ 2354542 w 2555100"/>
                    <a:gd name="connsiteY15" fmla="*/ 1 h 27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5100" h="2761231">
                      <a:moveTo>
                        <a:pt x="934323" y="1"/>
                      </a:moveTo>
                      <a:cubicBezTo>
                        <a:pt x="879269" y="-262"/>
                        <a:pt x="834423" y="44134"/>
                        <a:pt x="834156" y="99171"/>
                      </a:cubicBezTo>
                      <a:cubicBezTo>
                        <a:pt x="834148" y="100719"/>
                        <a:pt x="834180" y="102266"/>
                        <a:pt x="834242" y="103814"/>
                      </a:cubicBezTo>
                      <a:lnTo>
                        <a:pt x="858251" y="761373"/>
                      </a:lnTo>
                      <a:cubicBezTo>
                        <a:pt x="860530" y="816363"/>
                        <a:pt x="817786" y="862789"/>
                        <a:pt x="762776" y="865068"/>
                      </a:cubicBezTo>
                      <a:cubicBezTo>
                        <a:pt x="761243" y="865107"/>
                        <a:pt x="759707" y="865146"/>
                        <a:pt x="758171" y="865146"/>
                      </a:cubicBezTo>
                      <a:lnTo>
                        <a:pt x="100164" y="865146"/>
                      </a:lnTo>
                      <a:cubicBezTo>
                        <a:pt x="45086" y="864911"/>
                        <a:pt x="241" y="909335"/>
                        <a:pt x="1" y="964402"/>
                      </a:cubicBezTo>
                      <a:cubicBezTo>
                        <a:pt x="-7" y="965934"/>
                        <a:pt x="21" y="967427"/>
                        <a:pt x="84" y="968959"/>
                      </a:cubicBezTo>
                      <a:lnTo>
                        <a:pt x="61460" y="2657417"/>
                      </a:lnTo>
                      <a:cubicBezTo>
                        <a:pt x="64105" y="2715078"/>
                        <a:pt x="111339" y="2760641"/>
                        <a:pt x="169085" y="2761230"/>
                      </a:cubicBezTo>
                      <a:lnTo>
                        <a:pt x="2454936" y="2761230"/>
                      </a:lnTo>
                      <a:cubicBezTo>
                        <a:pt x="2510014" y="2761466"/>
                        <a:pt x="2554859" y="2717042"/>
                        <a:pt x="2555099" y="2661974"/>
                      </a:cubicBezTo>
                      <a:cubicBezTo>
                        <a:pt x="2555107" y="2660442"/>
                        <a:pt x="2555079" y="2658949"/>
                        <a:pt x="2555016" y="2657417"/>
                      </a:cubicBezTo>
                      <a:lnTo>
                        <a:pt x="2462205" y="103814"/>
                      </a:lnTo>
                      <a:cubicBezTo>
                        <a:pt x="2459541" y="46141"/>
                        <a:pt x="2412291" y="587"/>
                        <a:pt x="2354542" y="1"/>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5" name="Freeform 674">
                  <a:extLst>
                    <a:ext uri="{FF2B5EF4-FFF2-40B4-BE49-F238E27FC236}">
                      <a16:creationId xmlns:a16="http://schemas.microsoft.com/office/drawing/2014/main" id="{BB5624C0-BBBB-19AE-45B5-0D74A209F735}"/>
                    </a:ext>
                  </a:extLst>
                </p:cNvPr>
                <p:cNvSpPr/>
                <p:nvPr/>
              </p:nvSpPr>
              <p:spPr>
                <a:xfrm>
                  <a:off x="9754189" y="1959434"/>
                  <a:ext cx="473021" cy="516968"/>
                </a:xfrm>
                <a:custGeom>
                  <a:avLst/>
                  <a:gdLst>
                    <a:gd name="connsiteX0" fmla="*/ 2160034 w 2241576"/>
                    <a:gd name="connsiteY0" fmla="*/ 103813 h 2449831"/>
                    <a:gd name="connsiteX1" fmla="*/ 2052370 w 2241576"/>
                    <a:gd name="connsiteY1" fmla="*/ 0 h 2449831"/>
                    <a:gd name="connsiteX2" fmla="*/ 684019 w 2241576"/>
                    <a:gd name="connsiteY2" fmla="*/ 0 h 2449831"/>
                    <a:gd name="connsiteX3" fmla="*/ 685905 w 2241576"/>
                    <a:gd name="connsiteY3" fmla="*/ 51887 h 2449831"/>
                    <a:gd name="connsiteX4" fmla="*/ 875377 w 2241576"/>
                    <a:gd name="connsiteY4" fmla="*/ 51887 h 2449831"/>
                    <a:gd name="connsiteX5" fmla="*/ 884376 w 2241576"/>
                    <a:gd name="connsiteY5" fmla="*/ 299772 h 2449831"/>
                    <a:gd name="connsiteX6" fmla="*/ 694942 w 2241576"/>
                    <a:gd name="connsiteY6" fmla="*/ 299772 h 2449831"/>
                    <a:gd name="connsiteX7" fmla="*/ 696828 w 2241576"/>
                    <a:gd name="connsiteY7" fmla="*/ 351659 h 2449831"/>
                    <a:gd name="connsiteX8" fmla="*/ 886262 w 2241576"/>
                    <a:gd name="connsiteY8" fmla="*/ 351659 h 2449831"/>
                    <a:gd name="connsiteX9" fmla="*/ 895260 w 2241576"/>
                    <a:gd name="connsiteY9" fmla="*/ 599506 h 2449831"/>
                    <a:gd name="connsiteX10" fmla="*/ 705827 w 2241576"/>
                    <a:gd name="connsiteY10" fmla="*/ 599506 h 2449831"/>
                    <a:gd name="connsiteX11" fmla="*/ 706180 w 2241576"/>
                    <a:gd name="connsiteY11" fmla="*/ 605672 h 2449831"/>
                    <a:gd name="connsiteX12" fmla="*/ 697025 w 2241576"/>
                    <a:gd name="connsiteY12" fmla="*/ 651314 h 2449831"/>
                    <a:gd name="connsiteX13" fmla="*/ 897421 w 2241576"/>
                    <a:gd name="connsiteY13" fmla="*/ 651314 h 2449831"/>
                    <a:gd name="connsiteX14" fmla="*/ 906419 w 2241576"/>
                    <a:gd name="connsiteY14" fmla="*/ 899160 h 2449831"/>
                    <a:gd name="connsiteX15" fmla="*/ 342677 w 2241576"/>
                    <a:gd name="connsiteY15" fmla="*/ 899160 h 2449831"/>
                    <a:gd name="connsiteX16" fmla="*/ 335801 w 2241576"/>
                    <a:gd name="connsiteY16" fmla="*/ 709446 h 2449831"/>
                    <a:gd name="connsiteX17" fmla="*/ 283855 w 2241576"/>
                    <a:gd name="connsiteY17" fmla="*/ 709446 h 2449831"/>
                    <a:gd name="connsiteX18" fmla="*/ 290771 w 2241576"/>
                    <a:gd name="connsiteY18" fmla="*/ 899160 h 2449831"/>
                    <a:gd name="connsiteX19" fmla="*/ 58940 w 2241576"/>
                    <a:gd name="connsiteY19" fmla="*/ 899160 h 2449831"/>
                    <a:gd name="connsiteX20" fmla="*/ 52064 w 2241576"/>
                    <a:gd name="connsiteY20" fmla="*/ 709446 h 2449831"/>
                    <a:gd name="connsiteX21" fmla="*/ 0 w 2241576"/>
                    <a:gd name="connsiteY21" fmla="*/ 709446 h 2449831"/>
                    <a:gd name="connsiteX22" fmla="*/ 59490 w 2241576"/>
                    <a:gd name="connsiteY22" fmla="*/ 2346017 h 2449831"/>
                    <a:gd name="connsiteX23" fmla="*/ 167115 w 2241576"/>
                    <a:gd name="connsiteY23" fmla="*/ 2449830 h 2449831"/>
                    <a:gd name="connsiteX24" fmla="*/ 2141409 w 2241576"/>
                    <a:gd name="connsiteY24" fmla="*/ 2449830 h 2449831"/>
                    <a:gd name="connsiteX25" fmla="*/ 2241576 w 2241576"/>
                    <a:gd name="connsiteY25" fmla="*/ 2350574 h 2449831"/>
                    <a:gd name="connsiteX26" fmla="*/ 2241489 w 2241576"/>
                    <a:gd name="connsiteY26" fmla="*/ 2346017 h 2449831"/>
                    <a:gd name="connsiteX27" fmla="*/ 2234377 w 2241576"/>
                    <a:gd name="connsiteY27" fmla="*/ 2150058 h 2449831"/>
                    <a:gd name="connsiteX28" fmla="*/ 2234377 w 2241576"/>
                    <a:gd name="connsiteY28" fmla="*/ 2150058 h 2449831"/>
                    <a:gd name="connsiteX29" fmla="*/ 2232491 w 2241576"/>
                    <a:gd name="connsiteY29" fmla="*/ 2098171 h 2449831"/>
                    <a:gd name="connsiteX30" fmla="*/ 2232491 w 2241576"/>
                    <a:gd name="connsiteY30" fmla="*/ 2098171 h 2449831"/>
                    <a:gd name="connsiteX31" fmla="*/ 2223493 w 2241576"/>
                    <a:gd name="connsiteY31" fmla="*/ 1850325 h 2449831"/>
                    <a:gd name="connsiteX32" fmla="*/ 2223493 w 2241576"/>
                    <a:gd name="connsiteY32" fmla="*/ 1850325 h 2449831"/>
                    <a:gd name="connsiteX33" fmla="*/ 2221607 w 2241576"/>
                    <a:gd name="connsiteY33" fmla="*/ 1798399 h 2449831"/>
                    <a:gd name="connsiteX34" fmla="*/ 2221607 w 2241576"/>
                    <a:gd name="connsiteY34" fmla="*/ 1798399 h 2449831"/>
                    <a:gd name="connsiteX35" fmla="*/ 2212609 w 2241576"/>
                    <a:gd name="connsiteY35" fmla="*/ 1550553 h 2449831"/>
                    <a:gd name="connsiteX36" fmla="*/ 2212609 w 2241576"/>
                    <a:gd name="connsiteY36" fmla="*/ 1550553 h 2449831"/>
                    <a:gd name="connsiteX37" fmla="*/ 2210723 w 2241576"/>
                    <a:gd name="connsiteY37" fmla="*/ 1498665 h 2449831"/>
                    <a:gd name="connsiteX38" fmla="*/ 2210723 w 2241576"/>
                    <a:gd name="connsiteY38" fmla="*/ 1498665 h 2449831"/>
                    <a:gd name="connsiteX39" fmla="*/ 2201685 w 2241576"/>
                    <a:gd name="connsiteY39" fmla="*/ 1250819 h 2449831"/>
                    <a:gd name="connsiteX40" fmla="*/ 2201685 w 2241576"/>
                    <a:gd name="connsiteY40" fmla="*/ 1250819 h 2449831"/>
                    <a:gd name="connsiteX41" fmla="*/ 2199760 w 2241576"/>
                    <a:gd name="connsiteY41" fmla="*/ 1198933 h 2449831"/>
                    <a:gd name="connsiteX42" fmla="*/ 2199760 w 2241576"/>
                    <a:gd name="connsiteY42" fmla="*/ 1198933 h 2449831"/>
                    <a:gd name="connsiteX43" fmla="*/ 2190762 w 2241576"/>
                    <a:gd name="connsiteY43" fmla="*/ 951086 h 2449831"/>
                    <a:gd name="connsiteX44" fmla="*/ 2190762 w 2241576"/>
                    <a:gd name="connsiteY44" fmla="*/ 951086 h 2449831"/>
                    <a:gd name="connsiteX45" fmla="*/ 2188876 w 2241576"/>
                    <a:gd name="connsiteY45" fmla="*/ 899160 h 2449831"/>
                    <a:gd name="connsiteX46" fmla="*/ 2188876 w 2241576"/>
                    <a:gd name="connsiteY46" fmla="*/ 899160 h 2449831"/>
                    <a:gd name="connsiteX47" fmla="*/ 2179877 w 2241576"/>
                    <a:gd name="connsiteY47" fmla="*/ 651314 h 2449831"/>
                    <a:gd name="connsiteX48" fmla="*/ 2179877 w 2241576"/>
                    <a:gd name="connsiteY48" fmla="*/ 651314 h 2449831"/>
                    <a:gd name="connsiteX49" fmla="*/ 2177991 w 2241576"/>
                    <a:gd name="connsiteY49" fmla="*/ 599427 h 2449831"/>
                    <a:gd name="connsiteX50" fmla="*/ 2177991 w 2241576"/>
                    <a:gd name="connsiteY50" fmla="*/ 599427 h 2449831"/>
                    <a:gd name="connsiteX51" fmla="*/ 2168954 w 2241576"/>
                    <a:gd name="connsiteY51" fmla="*/ 351581 h 2449831"/>
                    <a:gd name="connsiteX52" fmla="*/ 2168954 w 2241576"/>
                    <a:gd name="connsiteY52" fmla="*/ 351581 h 2449831"/>
                    <a:gd name="connsiteX53" fmla="*/ 2167068 w 2241576"/>
                    <a:gd name="connsiteY53" fmla="*/ 299654 h 2449831"/>
                    <a:gd name="connsiteX54" fmla="*/ 2167068 w 2241576"/>
                    <a:gd name="connsiteY54" fmla="*/ 299654 h 2449831"/>
                    <a:gd name="connsiteX55" fmla="*/ 345231 w 2241576"/>
                    <a:gd name="connsiteY55" fmla="*/ 2397983 h 2449831"/>
                    <a:gd name="connsiteX56" fmla="*/ 165229 w 2241576"/>
                    <a:gd name="connsiteY56" fmla="*/ 2397983 h 2449831"/>
                    <a:gd name="connsiteX57" fmla="*/ 111397 w 2241576"/>
                    <a:gd name="connsiteY57" fmla="*/ 2346096 h 2449831"/>
                    <a:gd name="connsiteX58" fmla="*/ 104285 w 2241576"/>
                    <a:gd name="connsiteY58" fmla="*/ 2150136 h 2449831"/>
                    <a:gd name="connsiteX59" fmla="*/ 336115 w 2241576"/>
                    <a:gd name="connsiteY59" fmla="*/ 2150136 h 2449831"/>
                    <a:gd name="connsiteX60" fmla="*/ 334347 w 2241576"/>
                    <a:gd name="connsiteY60" fmla="*/ 2098250 h 2449831"/>
                    <a:gd name="connsiteX61" fmla="*/ 102516 w 2241576"/>
                    <a:gd name="connsiteY61" fmla="*/ 2098250 h 2449831"/>
                    <a:gd name="connsiteX62" fmla="*/ 93518 w 2241576"/>
                    <a:gd name="connsiteY62" fmla="*/ 1850403 h 2449831"/>
                    <a:gd name="connsiteX63" fmla="*/ 325349 w 2241576"/>
                    <a:gd name="connsiteY63" fmla="*/ 1850403 h 2449831"/>
                    <a:gd name="connsiteX64" fmla="*/ 323463 w 2241576"/>
                    <a:gd name="connsiteY64" fmla="*/ 1798516 h 2449831"/>
                    <a:gd name="connsiteX65" fmla="*/ 91632 w 2241576"/>
                    <a:gd name="connsiteY65" fmla="*/ 1798516 h 2449831"/>
                    <a:gd name="connsiteX66" fmla="*/ 82634 w 2241576"/>
                    <a:gd name="connsiteY66" fmla="*/ 1550670 h 2449831"/>
                    <a:gd name="connsiteX67" fmla="*/ 314465 w 2241576"/>
                    <a:gd name="connsiteY67" fmla="*/ 1550670 h 2449831"/>
                    <a:gd name="connsiteX68" fmla="*/ 312539 w 2241576"/>
                    <a:gd name="connsiteY68" fmla="*/ 1498744 h 2449831"/>
                    <a:gd name="connsiteX69" fmla="*/ 80709 w 2241576"/>
                    <a:gd name="connsiteY69" fmla="*/ 1498744 h 2449831"/>
                    <a:gd name="connsiteX70" fmla="*/ 71671 w 2241576"/>
                    <a:gd name="connsiteY70" fmla="*/ 1250898 h 2449831"/>
                    <a:gd name="connsiteX71" fmla="*/ 303502 w 2241576"/>
                    <a:gd name="connsiteY71" fmla="*/ 1250898 h 2449831"/>
                    <a:gd name="connsiteX72" fmla="*/ 301655 w 2241576"/>
                    <a:gd name="connsiteY72" fmla="*/ 1199011 h 2449831"/>
                    <a:gd name="connsiteX73" fmla="*/ 69628 w 2241576"/>
                    <a:gd name="connsiteY73" fmla="*/ 1199011 h 2449831"/>
                    <a:gd name="connsiteX74" fmla="*/ 60630 w 2241576"/>
                    <a:gd name="connsiteY74" fmla="*/ 951164 h 2449831"/>
                    <a:gd name="connsiteX75" fmla="*/ 292460 w 2241576"/>
                    <a:gd name="connsiteY75" fmla="*/ 951164 h 2449831"/>
                    <a:gd name="connsiteX76" fmla="*/ 960644 w 2241576"/>
                    <a:gd name="connsiteY76" fmla="*/ 2397983 h 2449831"/>
                    <a:gd name="connsiteX77" fmla="*/ 397177 w 2241576"/>
                    <a:gd name="connsiteY77" fmla="*/ 2397983 h 2449831"/>
                    <a:gd name="connsiteX78" fmla="*/ 388140 w 2241576"/>
                    <a:gd name="connsiteY78" fmla="*/ 2150136 h 2449831"/>
                    <a:gd name="connsiteX79" fmla="*/ 951646 w 2241576"/>
                    <a:gd name="connsiteY79" fmla="*/ 2150136 h 2449831"/>
                    <a:gd name="connsiteX80" fmla="*/ 949799 w 2241576"/>
                    <a:gd name="connsiteY80" fmla="*/ 2098250 h 2449831"/>
                    <a:gd name="connsiteX81" fmla="*/ 386254 w 2241576"/>
                    <a:gd name="connsiteY81" fmla="*/ 2098250 h 2449831"/>
                    <a:gd name="connsiteX82" fmla="*/ 377256 w 2241576"/>
                    <a:gd name="connsiteY82" fmla="*/ 1850403 h 2449831"/>
                    <a:gd name="connsiteX83" fmla="*/ 940762 w 2241576"/>
                    <a:gd name="connsiteY83" fmla="*/ 1850403 h 2449831"/>
                    <a:gd name="connsiteX84" fmla="*/ 938915 w 2241576"/>
                    <a:gd name="connsiteY84" fmla="*/ 1798516 h 2449831"/>
                    <a:gd name="connsiteX85" fmla="*/ 375369 w 2241576"/>
                    <a:gd name="connsiteY85" fmla="*/ 1798516 h 2449831"/>
                    <a:gd name="connsiteX86" fmla="*/ 366371 w 2241576"/>
                    <a:gd name="connsiteY86" fmla="*/ 1550670 h 2449831"/>
                    <a:gd name="connsiteX87" fmla="*/ 929838 w 2241576"/>
                    <a:gd name="connsiteY87" fmla="*/ 1550670 h 2449831"/>
                    <a:gd name="connsiteX88" fmla="*/ 927991 w 2241576"/>
                    <a:gd name="connsiteY88" fmla="*/ 1498744 h 2449831"/>
                    <a:gd name="connsiteX89" fmla="*/ 364328 w 2241576"/>
                    <a:gd name="connsiteY89" fmla="*/ 1498744 h 2449831"/>
                    <a:gd name="connsiteX90" fmla="*/ 355291 w 2241576"/>
                    <a:gd name="connsiteY90" fmla="*/ 1250898 h 2449831"/>
                    <a:gd name="connsiteX91" fmla="*/ 918954 w 2241576"/>
                    <a:gd name="connsiteY91" fmla="*/ 1250898 h 2449831"/>
                    <a:gd name="connsiteX92" fmla="*/ 917107 w 2241576"/>
                    <a:gd name="connsiteY92" fmla="*/ 1199011 h 2449831"/>
                    <a:gd name="connsiteX93" fmla="*/ 353562 w 2241576"/>
                    <a:gd name="connsiteY93" fmla="*/ 1199011 h 2449831"/>
                    <a:gd name="connsiteX94" fmla="*/ 344681 w 2241576"/>
                    <a:gd name="connsiteY94" fmla="*/ 951322 h 2449831"/>
                    <a:gd name="connsiteX95" fmla="*/ 908069 w 2241576"/>
                    <a:gd name="connsiteY95" fmla="*/ 951322 h 2449831"/>
                    <a:gd name="connsiteX96" fmla="*/ 1576096 w 2241576"/>
                    <a:gd name="connsiteY96" fmla="*/ 2397983 h 2449831"/>
                    <a:gd name="connsiteX97" fmla="*/ 1012668 w 2241576"/>
                    <a:gd name="connsiteY97" fmla="*/ 2397983 h 2449831"/>
                    <a:gd name="connsiteX98" fmla="*/ 1003670 w 2241576"/>
                    <a:gd name="connsiteY98" fmla="*/ 2150136 h 2449831"/>
                    <a:gd name="connsiteX99" fmla="*/ 1567058 w 2241576"/>
                    <a:gd name="connsiteY99" fmla="*/ 2150136 h 2449831"/>
                    <a:gd name="connsiteX100" fmla="*/ 1565172 w 2241576"/>
                    <a:gd name="connsiteY100" fmla="*/ 2098250 h 2449831"/>
                    <a:gd name="connsiteX101" fmla="*/ 1001666 w 2241576"/>
                    <a:gd name="connsiteY101" fmla="*/ 2098250 h 2449831"/>
                    <a:gd name="connsiteX102" fmla="*/ 992668 w 2241576"/>
                    <a:gd name="connsiteY102" fmla="*/ 1850403 h 2449831"/>
                    <a:gd name="connsiteX103" fmla="*/ 1556135 w 2241576"/>
                    <a:gd name="connsiteY103" fmla="*/ 1850403 h 2449831"/>
                    <a:gd name="connsiteX104" fmla="*/ 1554249 w 2241576"/>
                    <a:gd name="connsiteY104" fmla="*/ 1798477 h 2449831"/>
                    <a:gd name="connsiteX105" fmla="*/ 990782 w 2241576"/>
                    <a:gd name="connsiteY105" fmla="*/ 1798477 h 2449831"/>
                    <a:gd name="connsiteX106" fmla="*/ 981784 w 2241576"/>
                    <a:gd name="connsiteY106" fmla="*/ 1550631 h 2449831"/>
                    <a:gd name="connsiteX107" fmla="*/ 1545250 w 2241576"/>
                    <a:gd name="connsiteY107" fmla="*/ 1550631 h 2449831"/>
                    <a:gd name="connsiteX108" fmla="*/ 1543364 w 2241576"/>
                    <a:gd name="connsiteY108" fmla="*/ 1498744 h 2449831"/>
                    <a:gd name="connsiteX109" fmla="*/ 979898 w 2241576"/>
                    <a:gd name="connsiteY109" fmla="*/ 1498744 h 2449831"/>
                    <a:gd name="connsiteX110" fmla="*/ 970860 w 2241576"/>
                    <a:gd name="connsiteY110" fmla="*/ 1250898 h 2449831"/>
                    <a:gd name="connsiteX111" fmla="*/ 1534366 w 2241576"/>
                    <a:gd name="connsiteY111" fmla="*/ 1250898 h 2449831"/>
                    <a:gd name="connsiteX112" fmla="*/ 1532480 w 2241576"/>
                    <a:gd name="connsiteY112" fmla="*/ 1199011 h 2449831"/>
                    <a:gd name="connsiteX113" fmla="*/ 968974 w 2241576"/>
                    <a:gd name="connsiteY113" fmla="*/ 1199011 h 2449831"/>
                    <a:gd name="connsiteX114" fmla="*/ 959976 w 2241576"/>
                    <a:gd name="connsiteY114" fmla="*/ 951164 h 2449831"/>
                    <a:gd name="connsiteX115" fmla="*/ 1523482 w 2241576"/>
                    <a:gd name="connsiteY115" fmla="*/ 951164 h 2449831"/>
                    <a:gd name="connsiteX116" fmla="*/ 1521596 w 2241576"/>
                    <a:gd name="connsiteY116" fmla="*/ 899239 h 2449831"/>
                    <a:gd name="connsiteX117" fmla="*/ 958090 w 2241576"/>
                    <a:gd name="connsiteY117" fmla="*/ 899239 h 2449831"/>
                    <a:gd name="connsiteX118" fmla="*/ 949092 w 2241576"/>
                    <a:gd name="connsiteY118" fmla="*/ 651392 h 2449831"/>
                    <a:gd name="connsiteX119" fmla="*/ 1512558 w 2241576"/>
                    <a:gd name="connsiteY119" fmla="*/ 651392 h 2449831"/>
                    <a:gd name="connsiteX120" fmla="*/ 1510672 w 2241576"/>
                    <a:gd name="connsiteY120" fmla="*/ 599506 h 2449831"/>
                    <a:gd name="connsiteX121" fmla="*/ 947206 w 2241576"/>
                    <a:gd name="connsiteY121" fmla="*/ 599506 h 2449831"/>
                    <a:gd name="connsiteX122" fmla="*/ 938207 w 2241576"/>
                    <a:gd name="connsiteY122" fmla="*/ 351659 h 2449831"/>
                    <a:gd name="connsiteX123" fmla="*/ 1501674 w 2241576"/>
                    <a:gd name="connsiteY123" fmla="*/ 351659 h 2449831"/>
                    <a:gd name="connsiteX124" fmla="*/ 1499906 w 2241576"/>
                    <a:gd name="connsiteY124" fmla="*/ 299733 h 2449831"/>
                    <a:gd name="connsiteX125" fmla="*/ 936321 w 2241576"/>
                    <a:gd name="connsiteY125" fmla="*/ 299733 h 2449831"/>
                    <a:gd name="connsiteX126" fmla="*/ 927284 w 2241576"/>
                    <a:gd name="connsiteY126" fmla="*/ 51847 h 2449831"/>
                    <a:gd name="connsiteX127" fmla="*/ 1490790 w 2241576"/>
                    <a:gd name="connsiteY127" fmla="*/ 51847 h 2449831"/>
                    <a:gd name="connsiteX128" fmla="*/ 2189701 w 2241576"/>
                    <a:gd name="connsiteY128" fmla="*/ 2346135 h 2449831"/>
                    <a:gd name="connsiteX129" fmla="*/ 2142085 w 2241576"/>
                    <a:gd name="connsiteY129" fmla="*/ 2397983 h 2449831"/>
                    <a:gd name="connsiteX130" fmla="*/ 2139680 w 2241576"/>
                    <a:gd name="connsiteY130" fmla="*/ 2398022 h 2449831"/>
                    <a:gd name="connsiteX131" fmla="*/ 1627963 w 2241576"/>
                    <a:gd name="connsiteY131" fmla="*/ 2398022 h 2449831"/>
                    <a:gd name="connsiteX132" fmla="*/ 1618965 w 2241576"/>
                    <a:gd name="connsiteY132" fmla="*/ 2150176 h 2449831"/>
                    <a:gd name="connsiteX133" fmla="*/ 2182471 w 2241576"/>
                    <a:gd name="connsiteY133" fmla="*/ 2150176 h 2449831"/>
                    <a:gd name="connsiteX134" fmla="*/ 2180663 w 2241576"/>
                    <a:gd name="connsiteY134" fmla="*/ 2098289 h 2449831"/>
                    <a:gd name="connsiteX135" fmla="*/ 1617079 w 2241576"/>
                    <a:gd name="connsiteY135" fmla="*/ 2098289 h 2449831"/>
                    <a:gd name="connsiteX136" fmla="*/ 1608081 w 2241576"/>
                    <a:gd name="connsiteY136" fmla="*/ 1850443 h 2449831"/>
                    <a:gd name="connsiteX137" fmla="*/ 2171547 w 2241576"/>
                    <a:gd name="connsiteY137" fmla="*/ 1850443 h 2449831"/>
                    <a:gd name="connsiteX138" fmla="*/ 2169779 w 2241576"/>
                    <a:gd name="connsiteY138" fmla="*/ 1798516 h 2449831"/>
                    <a:gd name="connsiteX139" fmla="*/ 1606194 w 2241576"/>
                    <a:gd name="connsiteY139" fmla="*/ 1798516 h 2449831"/>
                    <a:gd name="connsiteX140" fmla="*/ 1597196 w 2241576"/>
                    <a:gd name="connsiteY140" fmla="*/ 1550670 h 2449831"/>
                    <a:gd name="connsiteX141" fmla="*/ 2160663 w 2241576"/>
                    <a:gd name="connsiteY141" fmla="*/ 1550670 h 2449831"/>
                    <a:gd name="connsiteX142" fmla="*/ 2158895 w 2241576"/>
                    <a:gd name="connsiteY142" fmla="*/ 1498783 h 2449831"/>
                    <a:gd name="connsiteX143" fmla="*/ 1595310 w 2241576"/>
                    <a:gd name="connsiteY143" fmla="*/ 1498783 h 2449831"/>
                    <a:gd name="connsiteX144" fmla="*/ 1586273 w 2241576"/>
                    <a:gd name="connsiteY144" fmla="*/ 1250937 h 2449831"/>
                    <a:gd name="connsiteX145" fmla="*/ 2149779 w 2241576"/>
                    <a:gd name="connsiteY145" fmla="*/ 1250937 h 2449831"/>
                    <a:gd name="connsiteX146" fmla="*/ 2148010 w 2241576"/>
                    <a:gd name="connsiteY146" fmla="*/ 1199050 h 2449831"/>
                    <a:gd name="connsiteX147" fmla="*/ 1584387 w 2241576"/>
                    <a:gd name="connsiteY147" fmla="*/ 1199050 h 2449831"/>
                    <a:gd name="connsiteX148" fmla="*/ 1575388 w 2241576"/>
                    <a:gd name="connsiteY148" fmla="*/ 951204 h 2449831"/>
                    <a:gd name="connsiteX149" fmla="*/ 2138894 w 2241576"/>
                    <a:gd name="connsiteY149" fmla="*/ 951204 h 2449831"/>
                    <a:gd name="connsiteX150" fmla="*/ 2137126 w 2241576"/>
                    <a:gd name="connsiteY150" fmla="*/ 899278 h 2449831"/>
                    <a:gd name="connsiteX151" fmla="*/ 1573502 w 2241576"/>
                    <a:gd name="connsiteY151" fmla="*/ 899278 h 2449831"/>
                    <a:gd name="connsiteX152" fmla="*/ 1564504 w 2241576"/>
                    <a:gd name="connsiteY152" fmla="*/ 651432 h 2449831"/>
                    <a:gd name="connsiteX153" fmla="*/ 2127971 w 2241576"/>
                    <a:gd name="connsiteY153" fmla="*/ 651432 h 2449831"/>
                    <a:gd name="connsiteX154" fmla="*/ 2126203 w 2241576"/>
                    <a:gd name="connsiteY154" fmla="*/ 599545 h 2449831"/>
                    <a:gd name="connsiteX155" fmla="*/ 1562775 w 2241576"/>
                    <a:gd name="connsiteY155" fmla="*/ 599545 h 2449831"/>
                    <a:gd name="connsiteX156" fmla="*/ 1553777 w 2241576"/>
                    <a:gd name="connsiteY156" fmla="*/ 351698 h 2449831"/>
                    <a:gd name="connsiteX157" fmla="*/ 2117244 w 2241576"/>
                    <a:gd name="connsiteY157" fmla="*/ 351698 h 2449831"/>
                    <a:gd name="connsiteX158" fmla="*/ 2115318 w 2241576"/>
                    <a:gd name="connsiteY158" fmla="*/ 299772 h 2449831"/>
                    <a:gd name="connsiteX159" fmla="*/ 1551734 w 2241576"/>
                    <a:gd name="connsiteY159" fmla="*/ 299772 h 2449831"/>
                    <a:gd name="connsiteX160" fmla="*/ 1542696 w 2241576"/>
                    <a:gd name="connsiteY160" fmla="*/ 51926 h 2449831"/>
                    <a:gd name="connsiteX161" fmla="*/ 2054257 w 2241576"/>
                    <a:gd name="connsiteY161" fmla="*/ 51926 h 2449831"/>
                    <a:gd name="connsiteX162" fmla="*/ 2108089 w 2241576"/>
                    <a:gd name="connsiteY162" fmla="*/ 103852 h 24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241576" h="2449831">
                      <a:moveTo>
                        <a:pt x="2160034" y="103813"/>
                      </a:moveTo>
                      <a:cubicBezTo>
                        <a:pt x="2157390" y="46132"/>
                        <a:pt x="2110132" y="566"/>
                        <a:pt x="2052370" y="0"/>
                      </a:cubicBezTo>
                      <a:lnTo>
                        <a:pt x="684019" y="0"/>
                      </a:lnTo>
                      <a:lnTo>
                        <a:pt x="685905" y="51887"/>
                      </a:lnTo>
                      <a:lnTo>
                        <a:pt x="875377" y="51887"/>
                      </a:lnTo>
                      <a:lnTo>
                        <a:pt x="884376" y="299772"/>
                      </a:lnTo>
                      <a:lnTo>
                        <a:pt x="694942" y="299772"/>
                      </a:lnTo>
                      <a:lnTo>
                        <a:pt x="696828" y="351659"/>
                      </a:lnTo>
                      <a:lnTo>
                        <a:pt x="886262" y="351659"/>
                      </a:lnTo>
                      <a:lnTo>
                        <a:pt x="895260" y="599506"/>
                      </a:lnTo>
                      <a:lnTo>
                        <a:pt x="705827" y="599506"/>
                      </a:lnTo>
                      <a:lnTo>
                        <a:pt x="706180" y="605672"/>
                      </a:lnTo>
                      <a:cubicBezTo>
                        <a:pt x="706766" y="621384"/>
                        <a:pt x="703630" y="637016"/>
                        <a:pt x="697025" y="651314"/>
                      </a:cubicBezTo>
                      <a:lnTo>
                        <a:pt x="897421" y="651314"/>
                      </a:lnTo>
                      <a:lnTo>
                        <a:pt x="906419" y="899160"/>
                      </a:lnTo>
                      <a:lnTo>
                        <a:pt x="342677" y="899160"/>
                      </a:lnTo>
                      <a:lnTo>
                        <a:pt x="335801" y="709446"/>
                      </a:lnTo>
                      <a:lnTo>
                        <a:pt x="283855" y="709446"/>
                      </a:lnTo>
                      <a:lnTo>
                        <a:pt x="290771" y="899160"/>
                      </a:lnTo>
                      <a:lnTo>
                        <a:pt x="58940" y="899160"/>
                      </a:lnTo>
                      <a:lnTo>
                        <a:pt x="52064" y="709446"/>
                      </a:lnTo>
                      <a:lnTo>
                        <a:pt x="0" y="709446"/>
                      </a:lnTo>
                      <a:lnTo>
                        <a:pt x="59490" y="2346017"/>
                      </a:lnTo>
                      <a:cubicBezTo>
                        <a:pt x="62154" y="2403678"/>
                        <a:pt x="109377" y="2449241"/>
                        <a:pt x="167115" y="2449830"/>
                      </a:cubicBezTo>
                      <a:lnTo>
                        <a:pt x="2141409" y="2449830"/>
                      </a:lnTo>
                      <a:cubicBezTo>
                        <a:pt x="2196487" y="2450066"/>
                        <a:pt x="2241332" y="2405642"/>
                        <a:pt x="2241576" y="2350574"/>
                      </a:cubicBezTo>
                      <a:cubicBezTo>
                        <a:pt x="2241580" y="2349042"/>
                        <a:pt x="2241552" y="2347549"/>
                        <a:pt x="2241489" y="2346017"/>
                      </a:cubicBezTo>
                      <a:lnTo>
                        <a:pt x="2234377" y="2150058"/>
                      </a:lnTo>
                      <a:lnTo>
                        <a:pt x="2234377" y="2150058"/>
                      </a:lnTo>
                      <a:lnTo>
                        <a:pt x="2232491" y="2098171"/>
                      </a:lnTo>
                      <a:lnTo>
                        <a:pt x="2232491" y="2098171"/>
                      </a:lnTo>
                      <a:lnTo>
                        <a:pt x="2223493" y="1850325"/>
                      </a:lnTo>
                      <a:lnTo>
                        <a:pt x="2223493" y="1850325"/>
                      </a:lnTo>
                      <a:lnTo>
                        <a:pt x="2221607" y="1798399"/>
                      </a:lnTo>
                      <a:lnTo>
                        <a:pt x="2221607" y="1798399"/>
                      </a:lnTo>
                      <a:lnTo>
                        <a:pt x="2212609" y="1550553"/>
                      </a:lnTo>
                      <a:lnTo>
                        <a:pt x="2212609" y="1550553"/>
                      </a:lnTo>
                      <a:lnTo>
                        <a:pt x="2210723" y="1498665"/>
                      </a:lnTo>
                      <a:lnTo>
                        <a:pt x="2210723" y="1498665"/>
                      </a:lnTo>
                      <a:lnTo>
                        <a:pt x="2201685" y="1250819"/>
                      </a:lnTo>
                      <a:lnTo>
                        <a:pt x="2201685" y="1250819"/>
                      </a:lnTo>
                      <a:lnTo>
                        <a:pt x="2199760" y="1198933"/>
                      </a:lnTo>
                      <a:lnTo>
                        <a:pt x="2199760" y="1198933"/>
                      </a:lnTo>
                      <a:lnTo>
                        <a:pt x="2190762" y="951086"/>
                      </a:lnTo>
                      <a:lnTo>
                        <a:pt x="2190762" y="951086"/>
                      </a:lnTo>
                      <a:lnTo>
                        <a:pt x="2188876" y="899160"/>
                      </a:lnTo>
                      <a:lnTo>
                        <a:pt x="2188876" y="899160"/>
                      </a:lnTo>
                      <a:lnTo>
                        <a:pt x="2179877" y="651314"/>
                      </a:lnTo>
                      <a:lnTo>
                        <a:pt x="2179877" y="651314"/>
                      </a:lnTo>
                      <a:lnTo>
                        <a:pt x="2177991" y="599427"/>
                      </a:lnTo>
                      <a:lnTo>
                        <a:pt x="2177991" y="599427"/>
                      </a:lnTo>
                      <a:lnTo>
                        <a:pt x="2168954" y="351581"/>
                      </a:lnTo>
                      <a:lnTo>
                        <a:pt x="2168954" y="351581"/>
                      </a:lnTo>
                      <a:lnTo>
                        <a:pt x="2167068" y="299654"/>
                      </a:lnTo>
                      <a:lnTo>
                        <a:pt x="2167068" y="299654"/>
                      </a:lnTo>
                      <a:close/>
                      <a:moveTo>
                        <a:pt x="345231" y="2397983"/>
                      </a:moveTo>
                      <a:lnTo>
                        <a:pt x="165229" y="2397983"/>
                      </a:lnTo>
                      <a:cubicBezTo>
                        <a:pt x="136340" y="2397747"/>
                        <a:pt x="112689" y="2374926"/>
                        <a:pt x="111397" y="2346096"/>
                      </a:cubicBezTo>
                      <a:lnTo>
                        <a:pt x="104285" y="2150136"/>
                      </a:lnTo>
                      <a:lnTo>
                        <a:pt x="336115" y="2150136"/>
                      </a:lnTo>
                      <a:close/>
                      <a:moveTo>
                        <a:pt x="334347" y="2098250"/>
                      </a:moveTo>
                      <a:lnTo>
                        <a:pt x="102516" y="2098250"/>
                      </a:lnTo>
                      <a:lnTo>
                        <a:pt x="93518" y="1850403"/>
                      </a:lnTo>
                      <a:lnTo>
                        <a:pt x="325349" y="1850403"/>
                      </a:lnTo>
                      <a:close/>
                      <a:moveTo>
                        <a:pt x="323463" y="1798516"/>
                      </a:moveTo>
                      <a:lnTo>
                        <a:pt x="91632" y="1798516"/>
                      </a:lnTo>
                      <a:lnTo>
                        <a:pt x="82634" y="1550670"/>
                      </a:lnTo>
                      <a:lnTo>
                        <a:pt x="314465" y="1550670"/>
                      </a:lnTo>
                      <a:close/>
                      <a:moveTo>
                        <a:pt x="312539" y="1498744"/>
                      </a:moveTo>
                      <a:lnTo>
                        <a:pt x="80709" y="1498744"/>
                      </a:lnTo>
                      <a:lnTo>
                        <a:pt x="71671" y="1250898"/>
                      </a:lnTo>
                      <a:lnTo>
                        <a:pt x="303502" y="1250898"/>
                      </a:lnTo>
                      <a:close/>
                      <a:moveTo>
                        <a:pt x="301655" y="1199011"/>
                      </a:moveTo>
                      <a:lnTo>
                        <a:pt x="69628" y="1199011"/>
                      </a:lnTo>
                      <a:lnTo>
                        <a:pt x="60630" y="951164"/>
                      </a:lnTo>
                      <a:lnTo>
                        <a:pt x="292460" y="951164"/>
                      </a:lnTo>
                      <a:close/>
                      <a:moveTo>
                        <a:pt x="960644" y="2397983"/>
                      </a:moveTo>
                      <a:lnTo>
                        <a:pt x="397177" y="2397983"/>
                      </a:lnTo>
                      <a:lnTo>
                        <a:pt x="388140" y="2150136"/>
                      </a:lnTo>
                      <a:lnTo>
                        <a:pt x="951646" y="2150136"/>
                      </a:lnTo>
                      <a:close/>
                      <a:moveTo>
                        <a:pt x="949799" y="2098250"/>
                      </a:moveTo>
                      <a:lnTo>
                        <a:pt x="386254" y="2098250"/>
                      </a:lnTo>
                      <a:lnTo>
                        <a:pt x="377256" y="1850403"/>
                      </a:lnTo>
                      <a:lnTo>
                        <a:pt x="940762" y="1850403"/>
                      </a:lnTo>
                      <a:close/>
                      <a:moveTo>
                        <a:pt x="938915" y="1798516"/>
                      </a:moveTo>
                      <a:lnTo>
                        <a:pt x="375369" y="1798516"/>
                      </a:lnTo>
                      <a:lnTo>
                        <a:pt x="366371" y="1550670"/>
                      </a:lnTo>
                      <a:lnTo>
                        <a:pt x="929838" y="1550670"/>
                      </a:lnTo>
                      <a:close/>
                      <a:moveTo>
                        <a:pt x="927991" y="1498744"/>
                      </a:moveTo>
                      <a:lnTo>
                        <a:pt x="364328" y="1498744"/>
                      </a:lnTo>
                      <a:lnTo>
                        <a:pt x="355291" y="1250898"/>
                      </a:lnTo>
                      <a:lnTo>
                        <a:pt x="918954" y="1250898"/>
                      </a:lnTo>
                      <a:close/>
                      <a:moveTo>
                        <a:pt x="917107" y="1199011"/>
                      </a:moveTo>
                      <a:lnTo>
                        <a:pt x="353562" y="1199011"/>
                      </a:lnTo>
                      <a:lnTo>
                        <a:pt x="344681" y="951322"/>
                      </a:lnTo>
                      <a:lnTo>
                        <a:pt x="908069" y="951322"/>
                      </a:lnTo>
                      <a:close/>
                      <a:moveTo>
                        <a:pt x="1576096" y="2397983"/>
                      </a:moveTo>
                      <a:lnTo>
                        <a:pt x="1012668" y="2397983"/>
                      </a:lnTo>
                      <a:lnTo>
                        <a:pt x="1003670" y="2150136"/>
                      </a:lnTo>
                      <a:lnTo>
                        <a:pt x="1567058" y="2150136"/>
                      </a:lnTo>
                      <a:close/>
                      <a:moveTo>
                        <a:pt x="1565172" y="2098250"/>
                      </a:moveTo>
                      <a:lnTo>
                        <a:pt x="1001666" y="2098250"/>
                      </a:lnTo>
                      <a:lnTo>
                        <a:pt x="992668" y="1850403"/>
                      </a:lnTo>
                      <a:lnTo>
                        <a:pt x="1556135" y="1850403"/>
                      </a:lnTo>
                      <a:close/>
                      <a:moveTo>
                        <a:pt x="1554249" y="1798477"/>
                      </a:moveTo>
                      <a:lnTo>
                        <a:pt x="990782" y="1798477"/>
                      </a:lnTo>
                      <a:lnTo>
                        <a:pt x="981784" y="1550631"/>
                      </a:lnTo>
                      <a:lnTo>
                        <a:pt x="1545250" y="1550631"/>
                      </a:lnTo>
                      <a:close/>
                      <a:moveTo>
                        <a:pt x="1543364" y="1498744"/>
                      </a:moveTo>
                      <a:lnTo>
                        <a:pt x="979898" y="1498744"/>
                      </a:lnTo>
                      <a:lnTo>
                        <a:pt x="970860" y="1250898"/>
                      </a:lnTo>
                      <a:lnTo>
                        <a:pt x="1534366" y="1250898"/>
                      </a:lnTo>
                      <a:close/>
                      <a:moveTo>
                        <a:pt x="1532480" y="1199011"/>
                      </a:moveTo>
                      <a:lnTo>
                        <a:pt x="968974" y="1199011"/>
                      </a:lnTo>
                      <a:lnTo>
                        <a:pt x="959976" y="951164"/>
                      </a:lnTo>
                      <a:lnTo>
                        <a:pt x="1523482" y="951164"/>
                      </a:lnTo>
                      <a:close/>
                      <a:moveTo>
                        <a:pt x="1521596" y="899239"/>
                      </a:moveTo>
                      <a:lnTo>
                        <a:pt x="958090" y="899239"/>
                      </a:lnTo>
                      <a:lnTo>
                        <a:pt x="949092" y="651392"/>
                      </a:lnTo>
                      <a:lnTo>
                        <a:pt x="1512558" y="651392"/>
                      </a:lnTo>
                      <a:close/>
                      <a:moveTo>
                        <a:pt x="1510672" y="599506"/>
                      </a:moveTo>
                      <a:lnTo>
                        <a:pt x="947206" y="599506"/>
                      </a:lnTo>
                      <a:lnTo>
                        <a:pt x="938207" y="351659"/>
                      </a:lnTo>
                      <a:lnTo>
                        <a:pt x="1501674" y="351659"/>
                      </a:lnTo>
                      <a:close/>
                      <a:moveTo>
                        <a:pt x="1499906" y="299733"/>
                      </a:moveTo>
                      <a:lnTo>
                        <a:pt x="936321" y="299733"/>
                      </a:lnTo>
                      <a:lnTo>
                        <a:pt x="927284" y="51847"/>
                      </a:lnTo>
                      <a:lnTo>
                        <a:pt x="1490790" y="51847"/>
                      </a:lnTo>
                      <a:close/>
                      <a:moveTo>
                        <a:pt x="2189701" y="2346135"/>
                      </a:moveTo>
                      <a:cubicBezTo>
                        <a:pt x="2190872" y="2373591"/>
                        <a:pt x="2169555" y="2396804"/>
                        <a:pt x="2142085" y="2397983"/>
                      </a:cubicBezTo>
                      <a:cubicBezTo>
                        <a:pt x="2141284" y="2398022"/>
                        <a:pt x="2140482" y="2398022"/>
                        <a:pt x="2139680" y="2398022"/>
                      </a:cubicBezTo>
                      <a:lnTo>
                        <a:pt x="1627963" y="2398022"/>
                      </a:lnTo>
                      <a:lnTo>
                        <a:pt x="1618965" y="2150176"/>
                      </a:lnTo>
                      <a:lnTo>
                        <a:pt x="2182471" y="2150176"/>
                      </a:lnTo>
                      <a:close/>
                      <a:moveTo>
                        <a:pt x="2180663" y="2098289"/>
                      </a:moveTo>
                      <a:lnTo>
                        <a:pt x="1617079" y="2098289"/>
                      </a:lnTo>
                      <a:lnTo>
                        <a:pt x="1608081" y="1850443"/>
                      </a:lnTo>
                      <a:lnTo>
                        <a:pt x="2171547" y="1850443"/>
                      </a:lnTo>
                      <a:close/>
                      <a:moveTo>
                        <a:pt x="2169779" y="1798516"/>
                      </a:moveTo>
                      <a:lnTo>
                        <a:pt x="1606194" y="1798516"/>
                      </a:lnTo>
                      <a:lnTo>
                        <a:pt x="1597196" y="1550670"/>
                      </a:lnTo>
                      <a:lnTo>
                        <a:pt x="2160663" y="1550670"/>
                      </a:lnTo>
                      <a:close/>
                      <a:moveTo>
                        <a:pt x="2158895" y="1498783"/>
                      </a:moveTo>
                      <a:lnTo>
                        <a:pt x="1595310" y="1498783"/>
                      </a:lnTo>
                      <a:lnTo>
                        <a:pt x="1586273" y="1250937"/>
                      </a:lnTo>
                      <a:lnTo>
                        <a:pt x="2149779" y="1250937"/>
                      </a:lnTo>
                      <a:close/>
                      <a:moveTo>
                        <a:pt x="2148010" y="1199050"/>
                      </a:moveTo>
                      <a:lnTo>
                        <a:pt x="1584387" y="1199050"/>
                      </a:lnTo>
                      <a:lnTo>
                        <a:pt x="1575388" y="951204"/>
                      </a:lnTo>
                      <a:lnTo>
                        <a:pt x="2138894" y="951204"/>
                      </a:lnTo>
                      <a:close/>
                      <a:moveTo>
                        <a:pt x="2137126" y="899278"/>
                      </a:moveTo>
                      <a:lnTo>
                        <a:pt x="1573502" y="899278"/>
                      </a:lnTo>
                      <a:lnTo>
                        <a:pt x="1564504" y="651432"/>
                      </a:lnTo>
                      <a:lnTo>
                        <a:pt x="2127971" y="651432"/>
                      </a:lnTo>
                      <a:close/>
                      <a:moveTo>
                        <a:pt x="2126203" y="599545"/>
                      </a:moveTo>
                      <a:lnTo>
                        <a:pt x="1562775" y="599545"/>
                      </a:lnTo>
                      <a:lnTo>
                        <a:pt x="1553777" y="351698"/>
                      </a:lnTo>
                      <a:lnTo>
                        <a:pt x="2117244" y="351698"/>
                      </a:lnTo>
                      <a:close/>
                      <a:moveTo>
                        <a:pt x="2115318" y="299772"/>
                      </a:moveTo>
                      <a:lnTo>
                        <a:pt x="1551734" y="299772"/>
                      </a:lnTo>
                      <a:lnTo>
                        <a:pt x="1542696" y="51926"/>
                      </a:lnTo>
                      <a:lnTo>
                        <a:pt x="2054257" y="51926"/>
                      </a:lnTo>
                      <a:cubicBezTo>
                        <a:pt x="2083153" y="52189"/>
                        <a:pt x="2106796" y="74982"/>
                        <a:pt x="2108089" y="103852"/>
                      </a:cubicBezTo>
                      <a:close/>
                    </a:path>
                  </a:pathLst>
                </a:custGeom>
                <a:solidFill>
                  <a:srgbClr val="F5F5F5"/>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6" name="Freeform 675">
                  <a:extLst>
                    <a:ext uri="{FF2B5EF4-FFF2-40B4-BE49-F238E27FC236}">
                      <a16:creationId xmlns:a16="http://schemas.microsoft.com/office/drawing/2014/main" id="{30B501F5-8C72-8930-6811-11D5968338D3}"/>
                    </a:ext>
                  </a:extLst>
                </p:cNvPr>
                <p:cNvSpPr/>
                <p:nvPr/>
              </p:nvSpPr>
              <p:spPr>
                <a:xfrm>
                  <a:off x="9732142" y="1937270"/>
                  <a:ext cx="171086" cy="175022"/>
                </a:xfrm>
                <a:custGeom>
                  <a:avLst/>
                  <a:gdLst>
                    <a:gd name="connsiteX0" fmla="*/ 52575 w 810750"/>
                    <a:gd name="connsiteY0" fmla="*/ 814554 h 829401"/>
                    <a:gd name="connsiteX1" fmla="*/ 710463 w 810750"/>
                    <a:gd name="connsiteY1" fmla="*/ 814554 h 829401"/>
                    <a:gd name="connsiteX2" fmla="*/ 810748 w 810750"/>
                    <a:gd name="connsiteY2" fmla="*/ 715494 h 829401"/>
                    <a:gd name="connsiteX3" fmla="*/ 810661 w 810750"/>
                    <a:gd name="connsiteY3" fmla="*/ 710703 h 829401"/>
                    <a:gd name="connsiteX4" fmla="*/ 786771 w 810750"/>
                    <a:gd name="connsiteY4" fmla="*/ 53065 h 829401"/>
                    <a:gd name="connsiteX5" fmla="*/ 799659 w 810750"/>
                    <a:gd name="connsiteY5" fmla="*/ 0 h 829401"/>
                    <a:gd name="connsiteX6" fmla="*/ 0 w 810750"/>
                    <a:gd name="connsiteY6" fmla="*/ 829402 h 829401"/>
                    <a:gd name="connsiteX7" fmla="*/ 52575 w 810750"/>
                    <a:gd name="connsiteY7" fmla="*/ 814554 h 82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750" h="829401">
                      <a:moveTo>
                        <a:pt x="52575" y="814554"/>
                      </a:moveTo>
                      <a:lnTo>
                        <a:pt x="710463" y="814554"/>
                      </a:lnTo>
                      <a:cubicBezTo>
                        <a:pt x="765517" y="814869"/>
                        <a:pt x="810417" y="770523"/>
                        <a:pt x="810748" y="715494"/>
                      </a:cubicBezTo>
                      <a:cubicBezTo>
                        <a:pt x="810759" y="713923"/>
                        <a:pt x="810728" y="712313"/>
                        <a:pt x="810661" y="710703"/>
                      </a:cubicBezTo>
                      <a:lnTo>
                        <a:pt x="786771" y="53065"/>
                      </a:lnTo>
                      <a:cubicBezTo>
                        <a:pt x="786052" y="34522"/>
                        <a:pt x="790515" y="16147"/>
                        <a:pt x="799659" y="0"/>
                      </a:cubicBezTo>
                      <a:lnTo>
                        <a:pt x="0" y="829402"/>
                      </a:lnTo>
                      <a:cubicBezTo>
                        <a:pt x="15808" y="819661"/>
                        <a:pt x="34012" y="814515"/>
                        <a:pt x="52575" y="814554"/>
                      </a:cubicBezTo>
                      <a:close/>
                    </a:path>
                  </a:pathLst>
                </a:custGeom>
                <a:solidFill>
                  <a:srgbClr val="FF8500"/>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7" name="Freeform 676">
                  <a:extLst>
                    <a:ext uri="{FF2B5EF4-FFF2-40B4-BE49-F238E27FC236}">
                      <a16:creationId xmlns:a16="http://schemas.microsoft.com/office/drawing/2014/main" id="{D66944C0-5824-F054-8218-D0E05E69EEE6}"/>
                    </a:ext>
                  </a:extLst>
                </p:cNvPr>
                <p:cNvSpPr/>
                <p:nvPr/>
              </p:nvSpPr>
              <p:spPr>
                <a:xfrm>
                  <a:off x="9898930" y="1970375"/>
                  <a:ext cx="301612" cy="52309"/>
                </a:xfrm>
                <a:custGeom>
                  <a:avLst/>
                  <a:gdLst>
                    <a:gd name="connsiteX0" fmla="*/ 1422184 w 1429295"/>
                    <a:gd name="connsiteY0" fmla="*/ 51965 h 247885"/>
                    <a:gd name="connsiteX1" fmla="*/ 1368352 w 1429295"/>
                    <a:gd name="connsiteY1" fmla="*/ 0 h 247885"/>
                    <a:gd name="connsiteX2" fmla="*/ 0 w 1429295"/>
                    <a:gd name="connsiteY2" fmla="*/ 0 h 247885"/>
                    <a:gd name="connsiteX3" fmla="*/ 9038 w 1429295"/>
                    <a:gd name="connsiteY3" fmla="*/ 247886 h 247885"/>
                    <a:gd name="connsiteX4" fmla="*/ 1429296 w 1429295"/>
                    <a:gd name="connsiteY4" fmla="*/ 247886 h 24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295" h="247885">
                      <a:moveTo>
                        <a:pt x="1422184" y="51965"/>
                      </a:moveTo>
                      <a:cubicBezTo>
                        <a:pt x="1420911" y="23096"/>
                        <a:pt x="1397260" y="263"/>
                        <a:pt x="1368352" y="0"/>
                      </a:cubicBezTo>
                      <a:lnTo>
                        <a:pt x="0" y="0"/>
                      </a:lnTo>
                      <a:lnTo>
                        <a:pt x="9038" y="247886"/>
                      </a:lnTo>
                      <a:lnTo>
                        <a:pt x="1429296" y="247886"/>
                      </a:lnTo>
                      <a:close/>
                    </a:path>
                  </a:pathLst>
                </a:custGeom>
                <a:solidFill>
                  <a:srgbClr val="AFAFA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8" name="Freeform 677">
                  <a:extLst>
                    <a:ext uri="{FF2B5EF4-FFF2-40B4-BE49-F238E27FC236}">
                      <a16:creationId xmlns:a16="http://schemas.microsoft.com/office/drawing/2014/main" id="{B075870A-8CC4-0194-7E0C-5DB0923A16C0}"/>
                    </a:ext>
                  </a:extLst>
                </p:cNvPr>
                <p:cNvSpPr/>
                <p:nvPr/>
              </p:nvSpPr>
              <p:spPr>
                <a:xfrm>
                  <a:off x="9722614" y="2144841"/>
                  <a:ext cx="538666" cy="364433"/>
                </a:xfrm>
                <a:custGeom>
                  <a:avLst/>
                  <a:gdLst>
                    <a:gd name="connsiteX0" fmla="*/ 2493556 w 2552658"/>
                    <a:gd name="connsiteY0" fmla="*/ 0 h 1726991"/>
                    <a:gd name="connsiteX1" fmla="*/ 0 w 2552658"/>
                    <a:gd name="connsiteY1" fmla="*/ 0 h 1726991"/>
                    <a:gd name="connsiteX2" fmla="*/ 58940 w 2552658"/>
                    <a:gd name="connsiteY2" fmla="*/ 1623178 h 1726991"/>
                    <a:gd name="connsiteX3" fmla="*/ 166565 w 2552658"/>
                    <a:gd name="connsiteY3" fmla="*/ 1726991 h 1726991"/>
                    <a:gd name="connsiteX4" fmla="*/ 2452495 w 2552658"/>
                    <a:gd name="connsiteY4" fmla="*/ 1726991 h 1726991"/>
                    <a:gd name="connsiteX5" fmla="*/ 2552657 w 2552658"/>
                    <a:gd name="connsiteY5" fmla="*/ 1627734 h 1726991"/>
                    <a:gd name="connsiteX6" fmla="*/ 2552575 w 2552658"/>
                    <a:gd name="connsiteY6" fmla="*/ 1623178 h 17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658" h="1726991">
                      <a:moveTo>
                        <a:pt x="2493556" y="0"/>
                      </a:moveTo>
                      <a:lnTo>
                        <a:pt x="0" y="0"/>
                      </a:lnTo>
                      <a:lnTo>
                        <a:pt x="58940" y="1623178"/>
                      </a:lnTo>
                      <a:cubicBezTo>
                        <a:pt x="61584" y="1680839"/>
                        <a:pt x="108819" y="1726402"/>
                        <a:pt x="166565" y="1726991"/>
                      </a:cubicBezTo>
                      <a:lnTo>
                        <a:pt x="2452495" y="1726991"/>
                      </a:lnTo>
                      <a:cubicBezTo>
                        <a:pt x="2507572" y="1727226"/>
                        <a:pt x="2552418" y="1682803"/>
                        <a:pt x="2552657" y="1627734"/>
                      </a:cubicBezTo>
                      <a:cubicBezTo>
                        <a:pt x="2552665" y="1626202"/>
                        <a:pt x="2552638" y="1624710"/>
                        <a:pt x="2552575" y="1623178"/>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79" name="Freeform 678">
                  <a:extLst>
                    <a:ext uri="{FF2B5EF4-FFF2-40B4-BE49-F238E27FC236}">
                      <a16:creationId xmlns:a16="http://schemas.microsoft.com/office/drawing/2014/main" id="{96F96120-07E6-42CE-3D08-E22EBE7E68EB}"/>
                    </a:ext>
                  </a:extLst>
                </p:cNvPr>
                <p:cNvSpPr/>
                <p:nvPr/>
              </p:nvSpPr>
              <p:spPr>
                <a:xfrm>
                  <a:off x="9732142" y="1937270"/>
                  <a:ext cx="171086" cy="175022"/>
                </a:xfrm>
                <a:custGeom>
                  <a:avLst/>
                  <a:gdLst>
                    <a:gd name="connsiteX0" fmla="*/ 52575 w 810750"/>
                    <a:gd name="connsiteY0" fmla="*/ 814554 h 829401"/>
                    <a:gd name="connsiteX1" fmla="*/ 710463 w 810750"/>
                    <a:gd name="connsiteY1" fmla="*/ 814554 h 829401"/>
                    <a:gd name="connsiteX2" fmla="*/ 810748 w 810750"/>
                    <a:gd name="connsiteY2" fmla="*/ 715494 h 829401"/>
                    <a:gd name="connsiteX3" fmla="*/ 810661 w 810750"/>
                    <a:gd name="connsiteY3" fmla="*/ 710703 h 829401"/>
                    <a:gd name="connsiteX4" fmla="*/ 786771 w 810750"/>
                    <a:gd name="connsiteY4" fmla="*/ 53065 h 829401"/>
                    <a:gd name="connsiteX5" fmla="*/ 799659 w 810750"/>
                    <a:gd name="connsiteY5" fmla="*/ 0 h 829401"/>
                    <a:gd name="connsiteX6" fmla="*/ 0 w 810750"/>
                    <a:gd name="connsiteY6" fmla="*/ 829402 h 829401"/>
                    <a:gd name="connsiteX7" fmla="*/ 52575 w 810750"/>
                    <a:gd name="connsiteY7" fmla="*/ 814554 h 82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750" h="829401">
                      <a:moveTo>
                        <a:pt x="52575" y="814554"/>
                      </a:moveTo>
                      <a:lnTo>
                        <a:pt x="710463" y="814554"/>
                      </a:lnTo>
                      <a:cubicBezTo>
                        <a:pt x="765517" y="814869"/>
                        <a:pt x="810417" y="770523"/>
                        <a:pt x="810748" y="715494"/>
                      </a:cubicBezTo>
                      <a:cubicBezTo>
                        <a:pt x="810759" y="713923"/>
                        <a:pt x="810728" y="712313"/>
                        <a:pt x="810661" y="710703"/>
                      </a:cubicBezTo>
                      <a:lnTo>
                        <a:pt x="786771" y="53065"/>
                      </a:lnTo>
                      <a:cubicBezTo>
                        <a:pt x="786052" y="34522"/>
                        <a:pt x="790515" y="16147"/>
                        <a:pt x="799659" y="0"/>
                      </a:cubicBezTo>
                      <a:lnTo>
                        <a:pt x="0" y="829402"/>
                      </a:lnTo>
                      <a:cubicBezTo>
                        <a:pt x="15808" y="819661"/>
                        <a:pt x="34012" y="814515"/>
                        <a:pt x="52575" y="814554"/>
                      </a:cubicBezTo>
                      <a:close/>
                    </a:path>
                  </a:pathLst>
                </a:custGeom>
                <a:solidFill>
                  <a:schemeClr val="accent3">
                    <a:lumMod val="75000"/>
                  </a:schemeClr>
                </a:solidFill>
                <a:ln w="3928" cap="flat">
                  <a:solidFill>
                    <a:schemeClr val="accent3">
                      <a:lumMod val="75000"/>
                    </a:schemeClr>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0" name="Freeform 679">
                  <a:extLst>
                    <a:ext uri="{FF2B5EF4-FFF2-40B4-BE49-F238E27FC236}">
                      <a16:creationId xmlns:a16="http://schemas.microsoft.com/office/drawing/2014/main" id="{D26DAF77-B97A-8C34-BFD6-D97109F69A5A}"/>
                    </a:ext>
                  </a:extLst>
                </p:cNvPr>
                <p:cNvSpPr/>
                <p:nvPr/>
              </p:nvSpPr>
              <p:spPr>
                <a:xfrm>
                  <a:off x="9751686" y="2015664"/>
                  <a:ext cx="580363" cy="493610"/>
                </a:xfrm>
                <a:custGeom>
                  <a:avLst/>
                  <a:gdLst>
                    <a:gd name="connsiteX0" fmla="*/ 1237776 w 2750251"/>
                    <a:gd name="connsiteY0" fmla="*/ 0 h 2339143"/>
                    <a:gd name="connsiteX1" fmla="*/ 1121507 w 2750251"/>
                    <a:gd name="connsiteY1" fmla="*/ 103774 h 2339143"/>
                    <a:gd name="connsiteX2" fmla="*/ 1042920 w 2750251"/>
                    <a:gd name="connsiteY2" fmla="*/ 761411 h 2339143"/>
                    <a:gd name="connsiteX3" fmla="*/ 926651 w 2750251"/>
                    <a:gd name="connsiteY3" fmla="*/ 865224 h 2339143"/>
                    <a:gd name="connsiteX4" fmla="*/ 268606 w 2750251"/>
                    <a:gd name="connsiteY4" fmla="*/ 865224 h 2339143"/>
                    <a:gd name="connsiteX5" fmla="*/ 152337 w 2750251"/>
                    <a:gd name="connsiteY5" fmla="*/ 969036 h 2339143"/>
                    <a:gd name="connsiteX6" fmla="*/ 743 w 2750251"/>
                    <a:gd name="connsiteY6" fmla="*/ 2235331 h 2339143"/>
                    <a:gd name="connsiteX7" fmla="*/ 92139 w 2750251"/>
                    <a:gd name="connsiteY7" fmla="*/ 2339144 h 2339143"/>
                    <a:gd name="connsiteX8" fmla="*/ 2377991 w 2750251"/>
                    <a:gd name="connsiteY8" fmla="*/ 2339144 h 2339143"/>
                    <a:gd name="connsiteX9" fmla="*/ 2494299 w 2750251"/>
                    <a:gd name="connsiteY9" fmla="*/ 2235331 h 2339143"/>
                    <a:gd name="connsiteX10" fmla="*/ 2749509 w 2750251"/>
                    <a:gd name="connsiteY10" fmla="*/ 103774 h 2339143"/>
                    <a:gd name="connsiteX11" fmla="*/ 2658074 w 2750251"/>
                    <a:gd name="connsiteY11" fmla="*/ 0 h 233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0251" h="2339143">
                      <a:moveTo>
                        <a:pt x="1237776" y="0"/>
                      </a:moveTo>
                      <a:cubicBezTo>
                        <a:pt x="1180683" y="0"/>
                        <a:pt x="1128344" y="46702"/>
                        <a:pt x="1121507" y="103774"/>
                      </a:cubicBezTo>
                      <a:lnTo>
                        <a:pt x="1042920" y="761411"/>
                      </a:lnTo>
                      <a:cubicBezTo>
                        <a:pt x="1036083" y="818522"/>
                        <a:pt x="983784" y="865224"/>
                        <a:pt x="926651" y="865224"/>
                      </a:cubicBezTo>
                      <a:lnTo>
                        <a:pt x="268606" y="865224"/>
                      </a:lnTo>
                      <a:cubicBezTo>
                        <a:pt x="211473" y="865224"/>
                        <a:pt x="159174" y="911965"/>
                        <a:pt x="152337" y="969036"/>
                      </a:cubicBezTo>
                      <a:lnTo>
                        <a:pt x="743" y="2235331"/>
                      </a:lnTo>
                      <a:cubicBezTo>
                        <a:pt x="-6094" y="2292442"/>
                        <a:pt x="35046" y="2339144"/>
                        <a:pt x="92139" y="2339144"/>
                      </a:cubicBezTo>
                      <a:lnTo>
                        <a:pt x="2377991" y="2339144"/>
                      </a:lnTo>
                      <a:cubicBezTo>
                        <a:pt x="2435123" y="2339144"/>
                        <a:pt x="2487423" y="2292442"/>
                        <a:pt x="2494299" y="2235331"/>
                      </a:cubicBezTo>
                      <a:lnTo>
                        <a:pt x="2749509" y="103774"/>
                      </a:lnTo>
                      <a:cubicBezTo>
                        <a:pt x="2756346" y="46702"/>
                        <a:pt x="2715206" y="0"/>
                        <a:pt x="2658074" y="0"/>
                      </a:cubicBezTo>
                      <a:close/>
                    </a:path>
                  </a:pathLst>
                </a:custGeom>
                <a:solidFill>
                  <a:schemeClr val="accent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1" name="Freeform 680">
                  <a:extLst>
                    <a:ext uri="{FF2B5EF4-FFF2-40B4-BE49-F238E27FC236}">
                      <a16:creationId xmlns:a16="http://schemas.microsoft.com/office/drawing/2014/main" id="{E170095C-C28D-D20B-933C-286D63DAEC4A}"/>
                    </a:ext>
                  </a:extLst>
                </p:cNvPr>
                <p:cNvSpPr/>
                <p:nvPr/>
              </p:nvSpPr>
              <p:spPr>
                <a:xfrm>
                  <a:off x="9796792" y="2026372"/>
                  <a:ext cx="195992" cy="175005"/>
                </a:xfrm>
                <a:custGeom>
                  <a:avLst/>
                  <a:gdLst>
                    <a:gd name="connsiteX0" fmla="*/ 54853 w 928776"/>
                    <a:gd name="connsiteY0" fmla="*/ 814476 h 829322"/>
                    <a:gd name="connsiteX1" fmla="*/ 712742 w 928776"/>
                    <a:gd name="connsiteY1" fmla="*/ 814476 h 829322"/>
                    <a:gd name="connsiteX2" fmla="*/ 829011 w 928776"/>
                    <a:gd name="connsiteY2" fmla="*/ 710663 h 829322"/>
                    <a:gd name="connsiteX3" fmla="*/ 907598 w 928776"/>
                    <a:gd name="connsiteY3" fmla="*/ 53026 h 829322"/>
                    <a:gd name="connsiteX4" fmla="*/ 928777 w 928776"/>
                    <a:gd name="connsiteY4" fmla="*/ 0 h 829322"/>
                    <a:gd name="connsiteX5" fmla="*/ 0 w 928776"/>
                    <a:gd name="connsiteY5" fmla="*/ 829323 h 829322"/>
                    <a:gd name="connsiteX6" fmla="*/ 54853 w 928776"/>
                    <a:gd name="connsiteY6" fmla="*/ 814476 h 82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776" h="829322">
                      <a:moveTo>
                        <a:pt x="54853" y="814476"/>
                      </a:moveTo>
                      <a:lnTo>
                        <a:pt x="712742" y="814476"/>
                      </a:lnTo>
                      <a:cubicBezTo>
                        <a:pt x="769875" y="814476"/>
                        <a:pt x="822174" y="767774"/>
                        <a:pt x="829011" y="710663"/>
                      </a:cubicBezTo>
                      <a:lnTo>
                        <a:pt x="907598" y="53026"/>
                      </a:lnTo>
                      <a:cubicBezTo>
                        <a:pt x="910058" y="33858"/>
                        <a:pt x="917347" y="15593"/>
                        <a:pt x="928777" y="0"/>
                      </a:cubicBezTo>
                      <a:lnTo>
                        <a:pt x="0" y="829323"/>
                      </a:lnTo>
                      <a:cubicBezTo>
                        <a:pt x="16707" y="819739"/>
                        <a:pt x="35600" y="814633"/>
                        <a:pt x="54853" y="814476"/>
                      </a:cubicBezTo>
                      <a:close/>
                    </a:path>
                  </a:pathLst>
                </a:custGeom>
                <a:solidFill>
                  <a:srgbClr val="5A93D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2" name="Freeform 681">
                  <a:extLst>
                    <a:ext uri="{FF2B5EF4-FFF2-40B4-BE49-F238E27FC236}">
                      <a16:creationId xmlns:a16="http://schemas.microsoft.com/office/drawing/2014/main" id="{D387A3F4-6875-328F-A40C-EE68DD4BC6A8}"/>
                    </a:ext>
                  </a:extLst>
                </p:cNvPr>
                <p:cNvSpPr/>
                <p:nvPr/>
              </p:nvSpPr>
              <p:spPr>
                <a:xfrm>
                  <a:off x="9787234" y="2048518"/>
                  <a:ext cx="509260" cy="427901"/>
                </a:xfrm>
                <a:custGeom>
                  <a:avLst/>
                  <a:gdLst>
                    <a:gd name="connsiteX0" fmla="*/ 2278103 w 2413303"/>
                    <a:gd name="connsiteY0" fmla="*/ 743270 h 2027756"/>
                    <a:gd name="connsiteX1" fmla="*/ 199877 w 2413303"/>
                    <a:gd name="connsiteY1" fmla="*/ 743270 h 2027756"/>
                    <a:gd name="connsiteX2" fmla="*/ 141723 w 2413303"/>
                    <a:gd name="connsiteY2" fmla="*/ 795196 h 2027756"/>
                    <a:gd name="connsiteX3" fmla="*/ 133865 w 2413303"/>
                    <a:gd name="connsiteY3" fmla="*/ 860909 h 2027756"/>
                    <a:gd name="connsiteX4" fmla="*/ 171944 w 2413303"/>
                    <a:gd name="connsiteY4" fmla="*/ 912364 h 2027756"/>
                    <a:gd name="connsiteX5" fmla="*/ 179602 w 2413303"/>
                    <a:gd name="connsiteY5" fmla="*/ 912835 h 2027756"/>
                    <a:gd name="connsiteX6" fmla="*/ 2257827 w 2413303"/>
                    <a:gd name="connsiteY6" fmla="*/ 912835 h 2027756"/>
                    <a:gd name="connsiteX7" fmla="*/ 2315942 w 2413303"/>
                    <a:gd name="connsiteY7" fmla="*/ 860909 h 2027756"/>
                    <a:gd name="connsiteX8" fmla="*/ 2323801 w 2413303"/>
                    <a:gd name="connsiteY8" fmla="*/ 795196 h 2027756"/>
                    <a:gd name="connsiteX9" fmla="*/ 2285722 w 2413303"/>
                    <a:gd name="connsiteY9" fmla="*/ 743741 h 2027756"/>
                    <a:gd name="connsiteX10" fmla="*/ 2278103 w 2413303"/>
                    <a:gd name="connsiteY10" fmla="*/ 743270 h 2027756"/>
                    <a:gd name="connsiteX11" fmla="*/ 2189143 w 2413303"/>
                    <a:gd name="connsiteY11" fmla="*/ 1486574 h 2027756"/>
                    <a:gd name="connsiteX12" fmla="*/ 110996 w 2413303"/>
                    <a:gd name="connsiteY12" fmla="*/ 1486574 h 2027756"/>
                    <a:gd name="connsiteX13" fmla="*/ 52842 w 2413303"/>
                    <a:gd name="connsiteY13" fmla="*/ 1538460 h 2027756"/>
                    <a:gd name="connsiteX14" fmla="*/ 44983 w 2413303"/>
                    <a:gd name="connsiteY14" fmla="*/ 1604212 h 2027756"/>
                    <a:gd name="connsiteX15" fmla="*/ 83105 w 2413303"/>
                    <a:gd name="connsiteY15" fmla="*/ 1655628 h 2027756"/>
                    <a:gd name="connsiteX16" fmla="*/ 90720 w 2413303"/>
                    <a:gd name="connsiteY16" fmla="*/ 1656099 h 2027756"/>
                    <a:gd name="connsiteX17" fmla="*/ 2168828 w 2413303"/>
                    <a:gd name="connsiteY17" fmla="*/ 1656099 h 2027756"/>
                    <a:gd name="connsiteX18" fmla="*/ 2226982 w 2413303"/>
                    <a:gd name="connsiteY18" fmla="*/ 1604212 h 2027756"/>
                    <a:gd name="connsiteX19" fmla="*/ 2234841 w 2413303"/>
                    <a:gd name="connsiteY19" fmla="*/ 1538460 h 2027756"/>
                    <a:gd name="connsiteX20" fmla="*/ 2196801 w 2413303"/>
                    <a:gd name="connsiteY20" fmla="*/ 1487045 h 2027756"/>
                    <a:gd name="connsiteX21" fmla="*/ 2189143 w 2413303"/>
                    <a:gd name="connsiteY21" fmla="*/ 1486574 h 2027756"/>
                    <a:gd name="connsiteX22" fmla="*/ 2233623 w 2413303"/>
                    <a:gd name="connsiteY22" fmla="*/ 1114922 h 2027756"/>
                    <a:gd name="connsiteX23" fmla="*/ 155476 w 2413303"/>
                    <a:gd name="connsiteY23" fmla="*/ 1114922 h 2027756"/>
                    <a:gd name="connsiteX24" fmla="*/ 97322 w 2413303"/>
                    <a:gd name="connsiteY24" fmla="*/ 1166808 h 2027756"/>
                    <a:gd name="connsiteX25" fmla="*/ 89463 w 2413303"/>
                    <a:gd name="connsiteY25" fmla="*/ 1232560 h 2027756"/>
                    <a:gd name="connsiteX26" fmla="*/ 127542 w 2413303"/>
                    <a:gd name="connsiteY26" fmla="*/ 1284015 h 2027756"/>
                    <a:gd name="connsiteX27" fmla="*/ 135161 w 2413303"/>
                    <a:gd name="connsiteY27" fmla="*/ 1284487 h 2027756"/>
                    <a:gd name="connsiteX28" fmla="*/ 2213308 w 2413303"/>
                    <a:gd name="connsiteY28" fmla="*/ 1284487 h 2027756"/>
                    <a:gd name="connsiteX29" fmla="*/ 2271462 w 2413303"/>
                    <a:gd name="connsiteY29" fmla="*/ 1232560 h 2027756"/>
                    <a:gd name="connsiteX30" fmla="*/ 2279321 w 2413303"/>
                    <a:gd name="connsiteY30" fmla="*/ 1166808 h 2027756"/>
                    <a:gd name="connsiteX31" fmla="*/ 2241195 w 2413303"/>
                    <a:gd name="connsiteY31" fmla="*/ 1115393 h 2027756"/>
                    <a:gd name="connsiteX32" fmla="*/ 2233623 w 2413303"/>
                    <a:gd name="connsiteY32" fmla="*/ 1114922 h 2027756"/>
                    <a:gd name="connsiteX33" fmla="*/ 2322622 w 2413303"/>
                    <a:gd name="connsiteY33" fmla="*/ 371658 h 2027756"/>
                    <a:gd name="connsiteX34" fmla="*/ 902364 w 2413303"/>
                    <a:gd name="connsiteY34" fmla="*/ 371658 h 2027756"/>
                    <a:gd name="connsiteX35" fmla="*/ 882049 w 2413303"/>
                    <a:gd name="connsiteY35" fmla="*/ 541183 h 2027756"/>
                    <a:gd name="connsiteX36" fmla="*/ 2302308 w 2413303"/>
                    <a:gd name="connsiteY36" fmla="*/ 541183 h 2027756"/>
                    <a:gd name="connsiteX37" fmla="*/ 2360462 w 2413303"/>
                    <a:gd name="connsiteY37" fmla="*/ 489296 h 2027756"/>
                    <a:gd name="connsiteX38" fmla="*/ 2368320 w 2413303"/>
                    <a:gd name="connsiteY38" fmla="*/ 423544 h 2027756"/>
                    <a:gd name="connsiteX39" fmla="*/ 2330281 w 2413303"/>
                    <a:gd name="connsiteY39" fmla="*/ 372129 h 2027756"/>
                    <a:gd name="connsiteX40" fmla="*/ 2322622 w 2413303"/>
                    <a:gd name="connsiteY40" fmla="*/ 371658 h 2027756"/>
                    <a:gd name="connsiteX41" fmla="*/ 2367102 w 2413303"/>
                    <a:gd name="connsiteY41" fmla="*/ 6 h 2027756"/>
                    <a:gd name="connsiteX42" fmla="*/ 946844 w 2413303"/>
                    <a:gd name="connsiteY42" fmla="*/ 6 h 2027756"/>
                    <a:gd name="connsiteX43" fmla="*/ 926529 w 2413303"/>
                    <a:gd name="connsiteY43" fmla="*/ 169570 h 2027756"/>
                    <a:gd name="connsiteX44" fmla="*/ 2346827 w 2413303"/>
                    <a:gd name="connsiteY44" fmla="*/ 169570 h 2027756"/>
                    <a:gd name="connsiteX45" fmla="*/ 2404942 w 2413303"/>
                    <a:gd name="connsiteY45" fmla="*/ 117644 h 2027756"/>
                    <a:gd name="connsiteX46" fmla="*/ 2412800 w 2413303"/>
                    <a:gd name="connsiteY46" fmla="*/ 51892 h 2027756"/>
                    <a:gd name="connsiteX47" fmla="*/ 2374761 w 2413303"/>
                    <a:gd name="connsiteY47" fmla="*/ 477 h 2027756"/>
                    <a:gd name="connsiteX48" fmla="*/ 2367102 w 2413303"/>
                    <a:gd name="connsiteY48" fmla="*/ 6 h 2027756"/>
                    <a:gd name="connsiteX49" fmla="*/ 2144663 w 2413303"/>
                    <a:gd name="connsiteY49" fmla="*/ 1858186 h 2027756"/>
                    <a:gd name="connsiteX50" fmla="*/ 66476 w 2413303"/>
                    <a:gd name="connsiteY50" fmla="*/ 1858186 h 2027756"/>
                    <a:gd name="connsiteX51" fmla="*/ 8362 w 2413303"/>
                    <a:gd name="connsiteY51" fmla="*/ 1910112 h 2027756"/>
                    <a:gd name="connsiteX52" fmla="*/ 503 w 2413303"/>
                    <a:gd name="connsiteY52" fmla="*/ 1975825 h 2027756"/>
                    <a:gd name="connsiteX53" fmla="*/ 38582 w 2413303"/>
                    <a:gd name="connsiteY53" fmla="*/ 2027279 h 2027756"/>
                    <a:gd name="connsiteX54" fmla="*/ 46201 w 2413303"/>
                    <a:gd name="connsiteY54" fmla="*/ 2027751 h 2027756"/>
                    <a:gd name="connsiteX55" fmla="*/ 2124348 w 2413303"/>
                    <a:gd name="connsiteY55" fmla="*/ 2027751 h 2027756"/>
                    <a:gd name="connsiteX56" fmla="*/ 2182463 w 2413303"/>
                    <a:gd name="connsiteY56" fmla="*/ 1975825 h 2027756"/>
                    <a:gd name="connsiteX57" fmla="*/ 2190322 w 2413303"/>
                    <a:gd name="connsiteY57" fmla="*/ 1910112 h 2027756"/>
                    <a:gd name="connsiteX58" fmla="*/ 2152242 w 2413303"/>
                    <a:gd name="connsiteY58" fmla="*/ 1858657 h 2027756"/>
                    <a:gd name="connsiteX59" fmla="*/ 2144663 w 2413303"/>
                    <a:gd name="connsiteY59" fmla="*/ 1858186 h 20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13303" h="2027756">
                      <a:moveTo>
                        <a:pt x="2278103" y="743270"/>
                      </a:moveTo>
                      <a:lnTo>
                        <a:pt x="199877" y="743270"/>
                      </a:lnTo>
                      <a:cubicBezTo>
                        <a:pt x="170415" y="744055"/>
                        <a:pt x="145833" y="766012"/>
                        <a:pt x="141723" y="795196"/>
                      </a:cubicBezTo>
                      <a:lnTo>
                        <a:pt x="133865" y="860909"/>
                      </a:lnTo>
                      <a:cubicBezTo>
                        <a:pt x="130171" y="885615"/>
                        <a:pt x="147216" y="908671"/>
                        <a:pt x="171944" y="912364"/>
                      </a:cubicBezTo>
                      <a:cubicBezTo>
                        <a:pt x="174478" y="912717"/>
                        <a:pt x="177040" y="912874"/>
                        <a:pt x="179602" y="912835"/>
                      </a:cubicBezTo>
                      <a:lnTo>
                        <a:pt x="2257827" y="912835"/>
                      </a:lnTo>
                      <a:cubicBezTo>
                        <a:pt x="2287282" y="912010"/>
                        <a:pt x="2311848" y="890093"/>
                        <a:pt x="2315942" y="860909"/>
                      </a:cubicBezTo>
                      <a:lnTo>
                        <a:pt x="2323801" y="795196"/>
                      </a:lnTo>
                      <a:cubicBezTo>
                        <a:pt x="2327494" y="770490"/>
                        <a:pt x="2310445" y="747433"/>
                        <a:pt x="2285722" y="743741"/>
                      </a:cubicBezTo>
                      <a:cubicBezTo>
                        <a:pt x="2283199" y="743388"/>
                        <a:pt x="2280653" y="743231"/>
                        <a:pt x="2278103" y="743270"/>
                      </a:cubicBezTo>
                      <a:close/>
                      <a:moveTo>
                        <a:pt x="2189143" y="1486574"/>
                      </a:moveTo>
                      <a:lnTo>
                        <a:pt x="110996" y="1486574"/>
                      </a:lnTo>
                      <a:cubicBezTo>
                        <a:pt x="81538" y="1487359"/>
                        <a:pt x="56956" y="1509277"/>
                        <a:pt x="52842" y="1538460"/>
                      </a:cubicBezTo>
                      <a:lnTo>
                        <a:pt x="44983" y="1604212"/>
                      </a:lnTo>
                      <a:cubicBezTo>
                        <a:pt x="41309" y="1628918"/>
                        <a:pt x="58378" y="1651935"/>
                        <a:pt x="83105" y="1655628"/>
                      </a:cubicBezTo>
                      <a:cubicBezTo>
                        <a:pt x="85628" y="1655981"/>
                        <a:pt x="88174" y="1656138"/>
                        <a:pt x="90720" y="1656099"/>
                      </a:cubicBezTo>
                      <a:lnTo>
                        <a:pt x="2168828" y="1656099"/>
                      </a:lnTo>
                      <a:cubicBezTo>
                        <a:pt x="2198286" y="1655313"/>
                        <a:pt x="2222868" y="1633396"/>
                        <a:pt x="2226982" y="1604212"/>
                      </a:cubicBezTo>
                      <a:lnTo>
                        <a:pt x="2234841" y="1538460"/>
                      </a:lnTo>
                      <a:cubicBezTo>
                        <a:pt x="2238535" y="1513754"/>
                        <a:pt x="2221505" y="1490737"/>
                        <a:pt x="2196801" y="1487045"/>
                      </a:cubicBezTo>
                      <a:cubicBezTo>
                        <a:pt x="2194267" y="1486692"/>
                        <a:pt x="2191705" y="1486534"/>
                        <a:pt x="2189143" y="1486574"/>
                      </a:cubicBezTo>
                      <a:close/>
                      <a:moveTo>
                        <a:pt x="2233623" y="1114922"/>
                      </a:moveTo>
                      <a:lnTo>
                        <a:pt x="155476" y="1114922"/>
                      </a:lnTo>
                      <a:cubicBezTo>
                        <a:pt x="126018" y="1115707"/>
                        <a:pt x="101436" y="1137625"/>
                        <a:pt x="97322" y="1166808"/>
                      </a:cubicBezTo>
                      <a:lnTo>
                        <a:pt x="89463" y="1232560"/>
                      </a:lnTo>
                      <a:cubicBezTo>
                        <a:pt x="85769" y="1257267"/>
                        <a:pt x="102819" y="1280323"/>
                        <a:pt x="127542" y="1284015"/>
                      </a:cubicBezTo>
                      <a:cubicBezTo>
                        <a:pt x="130065" y="1284369"/>
                        <a:pt x="132611" y="1284526"/>
                        <a:pt x="135161" y="1284487"/>
                      </a:cubicBezTo>
                      <a:lnTo>
                        <a:pt x="2213308" y="1284487"/>
                      </a:lnTo>
                      <a:cubicBezTo>
                        <a:pt x="2242770" y="1283701"/>
                        <a:pt x="2267352" y="1261744"/>
                        <a:pt x="2271462" y="1232560"/>
                      </a:cubicBezTo>
                      <a:lnTo>
                        <a:pt x="2279321" y="1166808"/>
                      </a:lnTo>
                      <a:cubicBezTo>
                        <a:pt x="2282995" y="1142103"/>
                        <a:pt x="2265926" y="1119085"/>
                        <a:pt x="2241195" y="1115393"/>
                      </a:cubicBezTo>
                      <a:cubicBezTo>
                        <a:pt x="2238692" y="1115040"/>
                        <a:pt x="2236157" y="1114883"/>
                        <a:pt x="2233623" y="1114922"/>
                      </a:cubicBezTo>
                      <a:close/>
                      <a:moveTo>
                        <a:pt x="2322622" y="371658"/>
                      </a:moveTo>
                      <a:lnTo>
                        <a:pt x="902364" y="371658"/>
                      </a:lnTo>
                      <a:lnTo>
                        <a:pt x="882049" y="541183"/>
                      </a:lnTo>
                      <a:lnTo>
                        <a:pt x="2302308" y="541183"/>
                      </a:lnTo>
                      <a:cubicBezTo>
                        <a:pt x="2331766" y="540397"/>
                        <a:pt x="2356348" y="518480"/>
                        <a:pt x="2360462" y="489296"/>
                      </a:cubicBezTo>
                      <a:lnTo>
                        <a:pt x="2368320" y="423544"/>
                      </a:lnTo>
                      <a:cubicBezTo>
                        <a:pt x="2372014" y="398838"/>
                        <a:pt x="2354984" y="375821"/>
                        <a:pt x="2330281" y="372129"/>
                      </a:cubicBezTo>
                      <a:cubicBezTo>
                        <a:pt x="2327746" y="371776"/>
                        <a:pt x="2325184" y="371618"/>
                        <a:pt x="2322622" y="371658"/>
                      </a:cubicBezTo>
                      <a:close/>
                      <a:moveTo>
                        <a:pt x="2367102" y="6"/>
                      </a:moveTo>
                      <a:lnTo>
                        <a:pt x="946844" y="6"/>
                      </a:lnTo>
                      <a:lnTo>
                        <a:pt x="926529" y="169570"/>
                      </a:lnTo>
                      <a:lnTo>
                        <a:pt x="2346827" y="169570"/>
                      </a:lnTo>
                      <a:cubicBezTo>
                        <a:pt x="2376273" y="168746"/>
                        <a:pt x="2400832" y="146789"/>
                        <a:pt x="2404942" y="117644"/>
                      </a:cubicBezTo>
                      <a:lnTo>
                        <a:pt x="2412800" y="51892"/>
                      </a:lnTo>
                      <a:cubicBezTo>
                        <a:pt x="2416494" y="27186"/>
                        <a:pt x="2399464" y="4169"/>
                        <a:pt x="2374761" y="477"/>
                      </a:cubicBezTo>
                      <a:cubicBezTo>
                        <a:pt x="2372226" y="124"/>
                        <a:pt x="2369664" y="-33"/>
                        <a:pt x="2367102" y="6"/>
                      </a:cubicBezTo>
                      <a:close/>
                      <a:moveTo>
                        <a:pt x="2144663" y="1858186"/>
                      </a:moveTo>
                      <a:lnTo>
                        <a:pt x="66476" y="1858186"/>
                      </a:lnTo>
                      <a:cubicBezTo>
                        <a:pt x="37022" y="1859011"/>
                        <a:pt x="12456" y="1880928"/>
                        <a:pt x="8362" y="1910112"/>
                      </a:cubicBezTo>
                      <a:lnTo>
                        <a:pt x="503" y="1975825"/>
                      </a:lnTo>
                      <a:cubicBezTo>
                        <a:pt x="-3191" y="2000531"/>
                        <a:pt x="13859" y="2023587"/>
                        <a:pt x="38582" y="2027279"/>
                      </a:cubicBezTo>
                      <a:cubicBezTo>
                        <a:pt x="41105" y="2027633"/>
                        <a:pt x="43651" y="2027790"/>
                        <a:pt x="46201" y="2027751"/>
                      </a:cubicBezTo>
                      <a:lnTo>
                        <a:pt x="2124348" y="2027751"/>
                      </a:lnTo>
                      <a:cubicBezTo>
                        <a:pt x="2153810" y="2026965"/>
                        <a:pt x="2178384" y="2005008"/>
                        <a:pt x="2182463" y="1975825"/>
                      </a:cubicBezTo>
                      <a:lnTo>
                        <a:pt x="2190322" y="1910112"/>
                      </a:lnTo>
                      <a:cubicBezTo>
                        <a:pt x="2194015" y="1885406"/>
                        <a:pt x="2176966" y="1862350"/>
                        <a:pt x="2152242" y="1858657"/>
                      </a:cubicBezTo>
                      <a:cubicBezTo>
                        <a:pt x="2149731" y="1858304"/>
                        <a:pt x="2147197" y="1858147"/>
                        <a:pt x="2144663" y="185818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3" name="Freeform 682">
                  <a:extLst>
                    <a:ext uri="{FF2B5EF4-FFF2-40B4-BE49-F238E27FC236}">
                      <a16:creationId xmlns:a16="http://schemas.microsoft.com/office/drawing/2014/main" id="{BD0FBEB6-744F-D23F-432D-6849AD86094D}"/>
                    </a:ext>
                  </a:extLst>
                </p:cNvPr>
                <p:cNvSpPr/>
                <p:nvPr/>
              </p:nvSpPr>
              <p:spPr>
                <a:xfrm>
                  <a:off x="9751686" y="2260749"/>
                  <a:ext cx="553482" cy="248525"/>
                </a:xfrm>
                <a:custGeom>
                  <a:avLst/>
                  <a:gdLst>
                    <a:gd name="connsiteX0" fmla="*/ 129311 w 2622866"/>
                    <a:gd name="connsiteY0" fmla="*/ 0 h 1177722"/>
                    <a:gd name="connsiteX1" fmla="*/ 743 w 2622866"/>
                    <a:gd name="connsiteY1" fmla="*/ 1073910 h 1177722"/>
                    <a:gd name="connsiteX2" fmla="*/ 92139 w 2622866"/>
                    <a:gd name="connsiteY2" fmla="*/ 1177722 h 1177722"/>
                    <a:gd name="connsiteX3" fmla="*/ 2377991 w 2622866"/>
                    <a:gd name="connsiteY3" fmla="*/ 1177722 h 1177722"/>
                    <a:gd name="connsiteX4" fmla="*/ 2494299 w 2622866"/>
                    <a:gd name="connsiteY4" fmla="*/ 1073910 h 1177722"/>
                    <a:gd name="connsiteX5" fmla="*/ 2622867 w 2622866"/>
                    <a:gd name="connsiteY5" fmla="*/ 0 h 117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2866" h="1177722">
                      <a:moveTo>
                        <a:pt x="129311" y="0"/>
                      </a:moveTo>
                      <a:lnTo>
                        <a:pt x="743" y="1073910"/>
                      </a:lnTo>
                      <a:cubicBezTo>
                        <a:pt x="-6094" y="1131020"/>
                        <a:pt x="35046" y="1177722"/>
                        <a:pt x="92139" y="1177722"/>
                      </a:cubicBezTo>
                      <a:lnTo>
                        <a:pt x="2377991" y="1177722"/>
                      </a:lnTo>
                      <a:cubicBezTo>
                        <a:pt x="2435123" y="1177722"/>
                        <a:pt x="2487423" y="1131020"/>
                        <a:pt x="2494299" y="1073910"/>
                      </a:cubicBezTo>
                      <a:lnTo>
                        <a:pt x="2622867" y="0"/>
                      </a:lnTo>
                      <a:close/>
                    </a:path>
                  </a:pathLst>
                </a:custGeom>
                <a:solidFill>
                  <a:schemeClr val="accent2"/>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4" name="Freeform 683">
                  <a:extLst>
                    <a:ext uri="{FF2B5EF4-FFF2-40B4-BE49-F238E27FC236}">
                      <a16:creationId xmlns:a16="http://schemas.microsoft.com/office/drawing/2014/main" id="{02042FE8-972E-8259-081C-6DBFAEDA31DB}"/>
                    </a:ext>
                  </a:extLst>
                </p:cNvPr>
                <p:cNvSpPr/>
                <p:nvPr/>
              </p:nvSpPr>
              <p:spPr>
                <a:xfrm>
                  <a:off x="9796792" y="2026372"/>
                  <a:ext cx="195992" cy="175005"/>
                </a:xfrm>
                <a:custGeom>
                  <a:avLst/>
                  <a:gdLst>
                    <a:gd name="connsiteX0" fmla="*/ 54853 w 928776"/>
                    <a:gd name="connsiteY0" fmla="*/ 814476 h 829322"/>
                    <a:gd name="connsiteX1" fmla="*/ 712742 w 928776"/>
                    <a:gd name="connsiteY1" fmla="*/ 814476 h 829322"/>
                    <a:gd name="connsiteX2" fmla="*/ 829011 w 928776"/>
                    <a:gd name="connsiteY2" fmla="*/ 710663 h 829322"/>
                    <a:gd name="connsiteX3" fmla="*/ 907598 w 928776"/>
                    <a:gd name="connsiteY3" fmla="*/ 53026 h 829322"/>
                    <a:gd name="connsiteX4" fmla="*/ 928777 w 928776"/>
                    <a:gd name="connsiteY4" fmla="*/ 0 h 829322"/>
                    <a:gd name="connsiteX5" fmla="*/ 0 w 928776"/>
                    <a:gd name="connsiteY5" fmla="*/ 829323 h 829322"/>
                    <a:gd name="connsiteX6" fmla="*/ 54853 w 928776"/>
                    <a:gd name="connsiteY6" fmla="*/ 814476 h 82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776" h="829322">
                      <a:moveTo>
                        <a:pt x="54853" y="814476"/>
                      </a:moveTo>
                      <a:lnTo>
                        <a:pt x="712742" y="814476"/>
                      </a:lnTo>
                      <a:cubicBezTo>
                        <a:pt x="769875" y="814476"/>
                        <a:pt x="822174" y="767774"/>
                        <a:pt x="829011" y="710663"/>
                      </a:cubicBezTo>
                      <a:lnTo>
                        <a:pt x="907598" y="53026"/>
                      </a:lnTo>
                      <a:cubicBezTo>
                        <a:pt x="910058" y="33858"/>
                        <a:pt x="917347" y="15593"/>
                        <a:pt x="928777" y="0"/>
                      </a:cubicBezTo>
                      <a:lnTo>
                        <a:pt x="0" y="829323"/>
                      </a:lnTo>
                      <a:cubicBezTo>
                        <a:pt x="16707" y="819739"/>
                        <a:pt x="35600" y="814633"/>
                        <a:pt x="54853" y="814476"/>
                      </a:cubicBezTo>
                      <a:close/>
                    </a:path>
                  </a:pathLst>
                </a:custGeom>
                <a:solidFill>
                  <a:schemeClr val="accent2">
                    <a:lumMod val="75000"/>
                  </a:schemeClr>
                </a:solidFill>
                <a:ln w="3928" cap="flat">
                  <a:solidFill>
                    <a:schemeClr val="accent2">
                      <a:lumMod val="75000"/>
                    </a:schemeClr>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5" name="Freeform 684">
                  <a:extLst>
                    <a:ext uri="{FF2B5EF4-FFF2-40B4-BE49-F238E27FC236}">
                      <a16:creationId xmlns:a16="http://schemas.microsoft.com/office/drawing/2014/main" id="{2BF13135-51AE-0469-EC0F-3803DF249E06}"/>
                    </a:ext>
                  </a:extLst>
                </p:cNvPr>
                <p:cNvSpPr/>
                <p:nvPr/>
              </p:nvSpPr>
              <p:spPr>
                <a:xfrm>
                  <a:off x="10132816" y="1779563"/>
                  <a:ext cx="26782" cy="26772"/>
                </a:xfrm>
                <a:custGeom>
                  <a:avLst/>
                  <a:gdLst>
                    <a:gd name="connsiteX0" fmla="*/ 126918 w 126917"/>
                    <a:gd name="connsiteY0" fmla="*/ 63435 h 126869"/>
                    <a:gd name="connsiteX1" fmla="*/ 63459 w 126917"/>
                    <a:gd name="connsiteY1" fmla="*/ 126869 h 126869"/>
                    <a:gd name="connsiteX2" fmla="*/ 0 w 126917"/>
                    <a:gd name="connsiteY2" fmla="*/ 63435 h 126869"/>
                    <a:gd name="connsiteX3" fmla="*/ 63459 w 126917"/>
                    <a:gd name="connsiteY3" fmla="*/ 0 h 126869"/>
                    <a:gd name="connsiteX4" fmla="*/ 126918 w 126917"/>
                    <a:gd name="connsiteY4" fmla="*/ 63435 h 12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17" h="126869">
                      <a:moveTo>
                        <a:pt x="126918" y="63435"/>
                      </a:moveTo>
                      <a:cubicBezTo>
                        <a:pt x="126918" y="98468"/>
                        <a:pt x="98506" y="126869"/>
                        <a:pt x="63459" y="126869"/>
                      </a:cubicBezTo>
                      <a:cubicBezTo>
                        <a:pt x="28412" y="126869"/>
                        <a:pt x="0" y="98469"/>
                        <a:pt x="0" y="63435"/>
                      </a:cubicBezTo>
                      <a:cubicBezTo>
                        <a:pt x="0" y="28401"/>
                        <a:pt x="28411" y="0"/>
                        <a:pt x="63459" y="0"/>
                      </a:cubicBezTo>
                      <a:cubicBezTo>
                        <a:pt x="98506" y="0"/>
                        <a:pt x="126918" y="28400"/>
                        <a:pt x="126918" y="63435"/>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6" name="Freeform 685">
                  <a:extLst>
                    <a:ext uri="{FF2B5EF4-FFF2-40B4-BE49-F238E27FC236}">
                      <a16:creationId xmlns:a16="http://schemas.microsoft.com/office/drawing/2014/main" id="{419F343E-28CA-84CD-EB6E-29E70F368D9A}"/>
                    </a:ext>
                  </a:extLst>
                </p:cNvPr>
                <p:cNvSpPr/>
                <p:nvPr/>
              </p:nvSpPr>
              <p:spPr>
                <a:xfrm>
                  <a:off x="10147184" y="1781734"/>
                  <a:ext cx="10354" cy="10602"/>
                </a:xfrm>
                <a:custGeom>
                  <a:avLst/>
                  <a:gdLst>
                    <a:gd name="connsiteX0" fmla="*/ 38669 w 49067"/>
                    <a:gd name="connsiteY0" fmla="*/ 50241 h 50241"/>
                    <a:gd name="connsiteX1" fmla="*/ 28728 w 49067"/>
                    <a:gd name="connsiteY1" fmla="*/ 42896 h 50241"/>
                    <a:gd name="connsiteX2" fmla="*/ 6959 w 49067"/>
                    <a:gd name="connsiteY2" fmla="*/ 20233 h 50241"/>
                    <a:gd name="connsiteX3" fmla="*/ 594 w 49067"/>
                    <a:gd name="connsiteY3" fmla="*/ 6957 h 50241"/>
                    <a:gd name="connsiteX4" fmla="*/ 13875 w 49067"/>
                    <a:gd name="connsiteY4" fmla="*/ 594 h 50241"/>
                    <a:gd name="connsiteX5" fmla="*/ 48610 w 49067"/>
                    <a:gd name="connsiteY5" fmla="*/ 36769 h 50241"/>
                    <a:gd name="connsiteX6" fmla="*/ 41730 w 49067"/>
                    <a:gd name="connsiteY6" fmla="*/ 49719 h 50241"/>
                    <a:gd name="connsiteX7" fmla="*/ 41694 w 49067"/>
                    <a:gd name="connsiteY7" fmla="*/ 49731 h 50241"/>
                    <a:gd name="connsiteX8" fmla="*/ 38669 w 49067"/>
                    <a:gd name="connsiteY8" fmla="*/ 50241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67" h="50241">
                      <a:moveTo>
                        <a:pt x="38669" y="50241"/>
                      </a:moveTo>
                      <a:cubicBezTo>
                        <a:pt x="34103" y="50237"/>
                        <a:pt x="30072" y="47260"/>
                        <a:pt x="28728" y="42896"/>
                      </a:cubicBezTo>
                      <a:cubicBezTo>
                        <a:pt x="25466" y="32323"/>
                        <a:pt x="17396" y="23917"/>
                        <a:pt x="6959" y="20233"/>
                      </a:cubicBezTo>
                      <a:cubicBezTo>
                        <a:pt x="1533" y="18324"/>
                        <a:pt x="-1316" y="12381"/>
                        <a:pt x="594" y="6957"/>
                      </a:cubicBezTo>
                      <a:cubicBezTo>
                        <a:pt x="2503" y="1532"/>
                        <a:pt x="8448" y="-1315"/>
                        <a:pt x="13875" y="594"/>
                      </a:cubicBezTo>
                      <a:cubicBezTo>
                        <a:pt x="30519" y="6493"/>
                        <a:pt x="43396" y="19903"/>
                        <a:pt x="48610" y="36769"/>
                      </a:cubicBezTo>
                      <a:cubicBezTo>
                        <a:pt x="50288" y="42244"/>
                        <a:pt x="47207" y="48042"/>
                        <a:pt x="41730" y="49719"/>
                      </a:cubicBezTo>
                      <a:cubicBezTo>
                        <a:pt x="41718" y="49723"/>
                        <a:pt x="41706" y="49727"/>
                        <a:pt x="41694" y="49731"/>
                      </a:cubicBezTo>
                      <a:cubicBezTo>
                        <a:pt x="40716" y="50053"/>
                        <a:pt x="39698" y="50226"/>
                        <a:pt x="38669" y="50241"/>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7" name="Freeform 686">
                  <a:extLst>
                    <a:ext uri="{FF2B5EF4-FFF2-40B4-BE49-F238E27FC236}">
                      <a16:creationId xmlns:a16="http://schemas.microsoft.com/office/drawing/2014/main" id="{C436B902-B5E0-639C-9D4E-24A0205FBB69}"/>
                    </a:ext>
                  </a:extLst>
                </p:cNvPr>
                <p:cNvSpPr/>
                <p:nvPr/>
              </p:nvSpPr>
              <p:spPr>
                <a:xfrm rot="16222200">
                  <a:off x="10222502" y="1868627"/>
                  <a:ext cx="26782" cy="26772"/>
                </a:xfrm>
                <a:custGeom>
                  <a:avLst/>
                  <a:gdLst>
                    <a:gd name="connsiteX0" fmla="*/ 126918 w 126917"/>
                    <a:gd name="connsiteY0" fmla="*/ 63434 h 126869"/>
                    <a:gd name="connsiteX1" fmla="*/ 63459 w 126917"/>
                    <a:gd name="connsiteY1" fmla="*/ 126869 h 126869"/>
                    <a:gd name="connsiteX2" fmla="*/ 0 w 126917"/>
                    <a:gd name="connsiteY2" fmla="*/ 63434 h 126869"/>
                    <a:gd name="connsiteX3" fmla="*/ 63459 w 126917"/>
                    <a:gd name="connsiteY3" fmla="*/ 0 h 126869"/>
                    <a:gd name="connsiteX4" fmla="*/ 126918 w 126917"/>
                    <a:gd name="connsiteY4" fmla="*/ 63434 h 12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17" h="126869">
                      <a:moveTo>
                        <a:pt x="126918" y="63434"/>
                      </a:moveTo>
                      <a:cubicBezTo>
                        <a:pt x="126918" y="98468"/>
                        <a:pt x="98506" y="126869"/>
                        <a:pt x="63459" y="126869"/>
                      </a:cubicBezTo>
                      <a:cubicBezTo>
                        <a:pt x="28412" y="126869"/>
                        <a:pt x="0" y="98468"/>
                        <a:pt x="0" y="63434"/>
                      </a:cubicBezTo>
                      <a:cubicBezTo>
                        <a:pt x="0" y="28401"/>
                        <a:pt x="28411" y="0"/>
                        <a:pt x="63459" y="0"/>
                      </a:cubicBezTo>
                      <a:cubicBezTo>
                        <a:pt x="98506" y="0"/>
                        <a:pt x="126918" y="28400"/>
                        <a:pt x="126918" y="63434"/>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8" name="Freeform 687">
                  <a:extLst>
                    <a:ext uri="{FF2B5EF4-FFF2-40B4-BE49-F238E27FC236}">
                      <a16:creationId xmlns:a16="http://schemas.microsoft.com/office/drawing/2014/main" id="{E7868589-E650-DD7F-10DA-070E2590F3A3}"/>
                    </a:ext>
                  </a:extLst>
                </p:cNvPr>
                <p:cNvSpPr/>
                <p:nvPr/>
              </p:nvSpPr>
              <p:spPr>
                <a:xfrm>
                  <a:off x="10236893" y="1870786"/>
                  <a:ext cx="10345" cy="10635"/>
                </a:xfrm>
                <a:custGeom>
                  <a:avLst/>
                  <a:gdLst>
                    <a:gd name="connsiteX0" fmla="*/ 38630 w 49022"/>
                    <a:gd name="connsiteY0" fmla="*/ 50398 h 50398"/>
                    <a:gd name="connsiteX1" fmla="*/ 28728 w 49022"/>
                    <a:gd name="connsiteY1" fmla="*/ 43053 h 50398"/>
                    <a:gd name="connsiteX2" fmla="*/ 6959 w 49022"/>
                    <a:gd name="connsiteY2" fmla="*/ 20233 h 50398"/>
                    <a:gd name="connsiteX3" fmla="*/ 594 w 49022"/>
                    <a:gd name="connsiteY3" fmla="*/ 6957 h 50398"/>
                    <a:gd name="connsiteX4" fmla="*/ 13875 w 49022"/>
                    <a:gd name="connsiteY4" fmla="*/ 594 h 50398"/>
                    <a:gd name="connsiteX5" fmla="*/ 48571 w 49022"/>
                    <a:gd name="connsiteY5" fmla="*/ 36769 h 50398"/>
                    <a:gd name="connsiteX6" fmla="*/ 41632 w 49022"/>
                    <a:gd name="connsiteY6" fmla="*/ 49754 h 50398"/>
                    <a:gd name="connsiteX7" fmla="*/ 38630 w 49022"/>
                    <a:gd name="connsiteY7" fmla="*/ 50202 h 5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22" h="50398">
                      <a:moveTo>
                        <a:pt x="38630" y="50398"/>
                      </a:moveTo>
                      <a:cubicBezTo>
                        <a:pt x="34079" y="50375"/>
                        <a:pt x="30068" y="47402"/>
                        <a:pt x="28728" y="43053"/>
                      </a:cubicBezTo>
                      <a:cubicBezTo>
                        <a:pt x="25506" y="32425"/>
                        <a:pt x="17427" y="23956"/>
                        <a:pt x="6959" y="20233"/>
                      </a:cubicBezTo>
                      <a:cubicBezTo>
                        <a:pt x="1533" y="18324"/>
                        <a:pt x="-1316" y="12381"/>
                        <a:pt x="594" y="6957"/>
                      </a:cubicBezTo>
                      <a:cubicBezTo>
                        <a:pt x="2503" y="1532"/>
                        <a:pt x="8448" y="-1315"/>
                        <a:pt x="13875" y="594"/>
                      </a:cubicBezTo>
                      <a:cubicBezTo>
                        <a:pt x="30508" y="6497"/>
                        <a:pt x="43368" y="19911"/>
                        <a:pt x="48571" y="36769"/>
                      </a:cubicBezTo>
                      <a:cubicBezTo>
                        <a:pt x="50241" y="42268"/>
                        <a:pt x="47137" y="48081"/>
                        <a:pt x="41632" y="49754"/>
                      </a:cubicBezTo>
                      <a:cubicBezTo>
                        <a:pt x="40661" y="50049"/>
                        <a:pt x="39647" y="50198"/>
                        <a:pt x="38630" y="50202"/>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89" name="Freeform 688">
                  <a:extLst>
                    <a:ext uri="{FF2B5EF4-FFF2-40B4-BE49-F238E27FC236}">
                      <a16:creationId xmlns:a16="http://schemas.microsoft.com/office/drawing/2014/main" id="{95C411D3-775D-3D05-8258-C409C537B5D6}"/>
                    </a:ext>
                  </a:extLst>
                </p:cNvPr>
                <p:cNvSpPr/>
                <p:nvPr/>
              </p:nvSpPr>
              <p:spPr>
                <a:xfrm>
                  <a:off x="10310243" y="1956980"/>
                  <a:ext cx="26799" cy="26789"/>
                </a:xfrm>
                <a:custGeom>
                  <a:avLst/>
                  <a:gdLst>
                    <a:gd name="connsiteX0" fmla="*/ 126996 w 126996"/>
                    <a:gd name="connsiteY0" fmla="*/ 63474 h 126947"/>
                    <a:gd name="connsiteX1" fmla="*/ 63498 w 126996"/>
                    <a:gd name="connsiteY1" fmla="*/ 0 h 126947"/>
                    <a:gd name="connsiteX2" fmla="*/ 0 w 126996"/>
                    <a:gd name="connsiteY2" fmla="*/ 63474 h 126947"/>
                    <a:gd name="connsiteX3" fmla="*/ 63498 w 126996"/>
                    <a:gd name="connsiteY3" fmla="*/ 126947 h 126947"/>
                    <a:gd name="connsiteX4" fmla="*/ 126996 w 126996"/>
                    <a:gd name="connsiteY4" fmla="*/ 63552 h 126947"/>
                    <a:gd name="connsiteX5" fmla="*/ 126996 w 126996"/>
                    <a:gd name="connsiteY5" fmla="*/ 63474 h 1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96" h="126947">
                      <a:moveTo>
                        <a:pt x="126996" y="63474"/>
                      </a:moveTo>
                      <a:cubicBezTo>
                        <a:pt x="126996" y="28418"/>
                        <a:pt x="98567" y="0"/>
                        <a:pt x="63498" y="0"/>
                      </a:cubicBezTo>
                      <a:cubicBezTo>
                        <a:pt x="28429" y="0"/>
                        <a:pt x="0" y="28418"/>
                        <a:pt x="0" y="63474"/>
                      </a:cubicBezTo>
                      <a:cubicBezTo>
                        <a:pt x="0" y="98510"/>
                        <a:pt x="28429" y="126947"/>
                        <a:pt x="63498" y="126947"/>
                      </a:cubicBezTo>
                      <a:cubicBezTo>
                        <a:pt x="98544" y="126987"/>
                        <a:pt x="126976" y="98589"/>
                        <a:pt x="126996" y="63552"/>
                      </a:cubicBezTo>
                      <a:cubicBezTo>
                        <a:pt x="126996" y="63525"/>
                        <a:pt x="126996" y="63501"/>
                        <a:pt x="126996" y="63474"/>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0" name="Freeform 689">
                  <a:extLst>
                    <a:ext uri="{FF2B5EF4-FFF2-40B4-BE49-F238E27FC236}">
                      <a16:creationId xmlns:a16="http://schemas.microsoft.com/office/drawing/2014/main" id="{0EEF41E2-0347-7C9E-11A3-72A3C1F129F7}"/>
                    </a:ext>
                  </a:extLst>
                </p:cNvPr>
                <p:cNvSpPr/>
                <p:nvPr/>
              </p:nvSpPr>
              <p:spPr>
                <a:xfrm>
                  <a:off x="10324628" y="1959168"/>
                  <a:ext cx="10352" cy="10602"/>
                </a:xfrm>
                <a:custGeom>
                  <a:avLst/>
                  <a:gdLst>
                    <a:gd name="connsiteX0" fmla="*/ 38669 w 49057"/>
                    <a:gd name="connsiteY0" fmla="*/ 50241 h 50241"/>
                    <a:gd name="connsiteX1" fmla="*/ 28728 w 49057"/>
                    <a:gd name="connsiteY1" fmla="*/ 42935 h 50241"/>
                    <a:gd name="connsiteX2" fmla="*/ 6959 w 49057"/>
                    <a:gd name="connsiteY2" fmla="*/ 20233 h 50241"/>
                    <a:gd name="connsiteX3" fmla="*/ 594 w 49057"/>
                    <a:gd name="connsiteY3" fmla="*/ 6957 h 50241"/>
                    <a:gd name="connsiteX4" fmla="*/ 13875 w 49057"/>
                    <a:gd name="connsiteY4" fmla="*/ 594 h 50241"/>
                    <a:gd name="connsiteX5" fmla="*/ 48610 w 49057"/>
                    <a:gd name="connsiteY5" fmla="*/ 36808 h 50241"/>
                    <a:gd name="connsiteX6" fmla="*/ 41694 w 49057"/>
                    <a:gd name="connsiteY6" fmla="*/ 49770 h 50241"/>
                    <a:gd name="connsiteX7" fmla="*/ 38669 w 49057"/>
                    <a:gd name="connsiteY7" fmla="*/ 50241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7" h="50241">
                      <a:moveTo>
                        <a:pt x="38669" y="50241"/>
                      </a:moveTo>
                      <a:cubicBezTo>
                        <a:pt x="34111" y="50253"/>
                        <a:pt x="30076" y="47291"/>
                        <a:pt x="28728" y="42935"/>
                      </a:cubicBezTo>
                      <a:cubicBezTo>
                        <a:pt x="25474" y="32350"/>
                        <a:pt x="17399" y="23933"/>
                        <a:pt x="6959" y="20233"/>
                      </a:cubicBezTo>
                      <a:cubicBezTo>
                        <a:pt x="1533" y="18324"/>
                        <a:pt x="-1316" y="12381"/>
                        <a:pt x="594" y="6957"/>
                      </a:cubicBezTo>
                      <a:cubicBezTo>
                        <a:pt x="2503" y="1532"/>
                        <a:pt x="8448" y="-1315"/>
                        <a:pt x="13875" y="594"/>
                      </a:cubicBezTo>
                      <a:cubicBezTo>
                        <a:pt x="30512" y="6521"/>
                        <a:pt x="43384" y="19942"/>
                        <a:pt x="48610" y="36808"/>
                      </a:cubicBezTo>
                      <a:cubicBezTo>
                        <a:pt x="50268" y="42295"/>
                        <a:pt x="47176" y="48089"/>
                        <a:pt x="41694" y="49770"/>
                      </a:cubicBezTo>
                      <a:cubicBezTo>
                        <a:pt x="40716" y="50077"/>
                        <a:pt x="39695" y="50237"/>
                        <a:pt x="38669" y="50241"/>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1" name="Freeform 690">
                  <a:extLst>
                    <a:ext uri="{FF2B5EF4-FFF2-40B4-BE49-F238E27FC236}">
                      <a16:creationId xmlns:a16="http://schemas.microsoft.com/office/drawing/2014/main" id="{E96FE71F-2E8B-3966-080D-E26CCC11996B}"/>
                    </a:ext>
                  </a:extLst>
                </p:cNvPr>
                <p:cNvSpPr/>
                <p:nvPr/>
              </p:nvSpPr>
              <p:spPr>
                <a:xfrm>
                  <a:off x="10396958" y="2046820"/>
                  <a:ext cx="26782" cy="26772"/>
                </a:xfrm>
                <a:custGeom>
                  <a:avLst/>
                  <a:gdLst>
                    <a:gd name="connsiteX0" fmla="*/ 126918 w 126917"/>
                    <a:gd name="connsiteY0" fmla="*/ 63395 h 126869"/>
                    <a:gd name="connsiteX1" fmla="*/ 63420 w 126917"/>
                    <a:gd name="connsiteY1" fmla="*/ 0 h 126869"/>
                    <a:gd name="connsiteX2" fmla="*/ 0 w 126917"/>
                    <a:gd name="connsiteY2" fmla="*/ 63474 h 126869"/>
                    <a:gd name="connsiteX3" fmla="*/ 63459 w 126917"/>
                    <a:gd name="connsiteY3" fmla="*/ 126869 h 126869"/>
                    <a:gd name="connsiteX4" fmla="*/ 126918 w 126917"/>
                    <a:gd name="connsiteY4" fmla="*/ 63435 h 126869"/>
                    <a:gd name="connsiteX5" fmla="*/ 126918 w 126917"/>
                    <a:gd name="connsiteY5" fmla="*/ 63395 h 12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17" h="126869">
                      <a:moveTo>
                        <a:pt x="126918" y="63395"/>
                      </a:moveTo>
                      <a:cubicBezTo>
                        <a:pt x="126878" y="28359"/>
                        <a:pt x="98469" y="-39"/>
                        <a:pt x="63420" y="0"/>
                      </a:cubicBezTo>
                      <a:cubicBezTo>
                        <a:pt x="28374" y="39"/>
                        <a:pt x="-19" y="28438"/>
                        <a:pt x="0" y="63474"/>
                      </a:cubicBezTo>
                      <a:cubicBezTo>
                        <a:pt x="24" y="98510"/>
                        <a:pt x="28429" y="126869"/>
                        <a:pt x="63459" y="126869"/>
                      </a:cubicBezTo>
                      <a:cubicBezTo>
                        <a:pt x="98508" y="126869"/>
                        <a:pt x="126918" y="98471"/>
                        <a:pt x="126918" y="63435"/>
                      </a:cubicBezTo>
                      <a:cubicBezTo>
                        <a:pt x="126918" y="63435"/>
                        <a:pt x="126918" y="63395"/>
                        <a:pt x="126918" y="63395"/>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2" name="Freeform 691">
                  <a:extLst>
                    <a:ext uri="{FF2B5EF4-FFF2-40B4-BE49-F238E27FC236}">
                      <a16:creationId xmlns:a16="http://schemas.microsoft.com/office/drawing/2014/main" id="{3375B109-BD22-2F06-018C-8F9DEB5870B6}"/>
                    </a:ext>
                  </a:extLst>
                </p:cNvPr>
                <p:cNvSpPr/>
                <p:nvPr/>
              </p:nvSpPr>
              <p:spPr>
                <a:xfrm>
                  <a:off x="10411325" y="2048982"/>
                  <a:ext cx="10362" cy="10603"/>
                </a:xfrm>
                <a:custGeom>
                  <a:avLst/>
                  <a:gdLst>
                    <a:gd name="connsiteX0" fmla="*/ 38675 w 49102"/>
                    <a:gd name="connsiteY0" fmla="*/ 50247 h 50247"/>
                    <a:gd name="connsiteX1" fmla="*/ 28773 w 49102"/>
                    <a:gd name="connsiteY1" fmla="*/ 42902 h 50247"/>
                    <a:gd name="connsiteX2" fmla="*/ 6965 w 49102"/>
                    <a:gd name="connsiteY2" fmla="*/ 20238 h 50247"/>
                    <a:gd name="connsiteX3" fmla="*/ 600 w 49102"/>
                    <a:gd name="connsiteY3" fmla="*/ 6962 h 50247"/>
                    <a:gd name="connsiteX4" fmla="*/ 13881 w 49102"/>
                    <a:gd name="connsiteY4" fmla="*/ 599 h 50247"/>
                    <a:gd name="connsiteX5" fmla="*/ 48616 w 49102"/>
                    <a:gd name="connsiteY5" fmla="*/ 36814 h 50247"/>
                    <a:gd name="connsiteX6" fmla="*/ 41897 w 49102"/>
                    <a:gd name="connsiteY6" fmla="*/ 49737 h 50247"/>
                    <a:gd name="connsiteX7" fmla="*/ 38675 w 49102"/>
                    <a:gd name="connsiteY7" fmla="*/ 50208 h 5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02" h="50247">
                      <a:moveTo>
                        <a:pt x="38675" y="50247"/>
                      </a:moveTo>
                      <a:cubicBezTo>
                        <a:pt x="34117" y="50247"/>
                        <a:pt x="30109" y="47262"/>
                        <a:pt x="28773" y="42902"/>
                      </a:cubicBezTo>
                      <a:cubicBezTo>
                        <a:pt x="25472" y="32336"/>
                        <a:pt x="17417" y="23931"/>
                        <a:pt x="6965" y="20238"/>
                      </a:cubicBezTo>
                      <a:cubicBezTo>
                        <a:pt x="1543" y="18314"/>
                        <a:pt x="-1326" y="12383"/>
                        <a:pt x="600" y="6962"/>
                      </a:cubicBezTo>
                      <a:cubicBezTo>
                        <a:pt x="2525" y="1542"/>
                        <a:pt x="8458" y="-1325"/>
                        <a:pt x="13881" y="599"/>
                      </a:cubicBezTo>
                      <a:cubicBezTo>
                        <a:pt x="30541" y="6530"/>
                        <a:pt x="43390" y="19924"/>
                        <a:pt x="48616" y="36814"/>
                      </a:cubicBezTo>
                      <a:cubicBezTo>
                        <a:pt x="50345" y="42234"/>
                        <a:pt x="47319" y="48009"/>
                        <a:pt x="41897" y="49737"/>
                      </a:cubicBezTo>
                      <a:cubicBezTo>
                        <a:pt x="40875" y="50051"/>
                        <a:pt x="39775" y="50208"/>
                        <a:pt x="38675" y="50208"/>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3" name="Freeform 692">
                  <a:extLst>
                    <a:ext uri="{FF2B5EF4-FFF2-40B4-BE49-F238E27FC236}">
                      <a16:creationId xmlns:a16="http://schemas.microsoft.com/office/drawing/2014/main" id="{FC103D83-9D2B-4449-B052-5E9B3F0BF385}"/>
                    </a:ext>
                  </a:extLst>
                </p:cNvPr>
                <p:cNvSpPr/>
                <p:nvPr/>
              </p:nvSpPr>
              <p:spPr>
                <a:xfrm>
                  <a:off x="10504096" y="1677522"/>
                  <a:ext cx="26799" cy="26789"/>
                </a:xfrm>
                <a:custGeom>
                  <a:avLst/>
                  <a:gdLst>
                    <a:gd name="connsiteX0" fmla="*/ 126996 w 126996"/>
                    <a:gd name="connsiteY0" fmla="*/ 63592 h 126948"/>
                    <a:gd name="connsiteX1" fmla="*/ 63616 w 126996"/>
                    <a:gd name="connsiteY1" fmla="*/ 0 h 126948"/>
                    <a:gd name="connsiteX2" fmla="*/ 0 w 126996"/>
                    <a:gd name="connsiteY2" fmla="*/ 63356 h 126948"/>
                    <a:gd name="connsiteX3" fmla="*/ 63341 w 126996"/>
                    <a:gd name="connsiteY3" fmla="*/ 126948 h 126948"/>
                    <a:gd name="connsiteX4" fmla="*/ 126996 w 126996"/>
                    <a:gd name="connsiteY4" fmla="*/ 63710 h 126948"/>
                    <a:gd name="connsiteX5" fmla="*/ 126996 w 126996"/>
                    <a:gd name="connsiteY5" fmla="*/ 63592 h 12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96" h="126948">
                      <a:moveTo>
                        <a:pt x="126996" y="63592"/>
                      </a:moveTo>
                      <a:cubicBezTo>
                        <a:pt x="127075" y="28536"/>
                        <a:pt x="98666" y="67"/>
                        <a:pt x="63616" y="0"/>
                      </a:cubicBezTo>
                      <a:cubicBezTo>
                        <a:pt x="28566" y="-63"/>
                        <a:pt x="78" y="28300"/>
                        <a:pt x="0" y="63356"/>
                      </a:cubicBezTo>
                      <a:cubicBezTo>
                        <a:pt x="-79" y="98396"/>
                        <a:pt x="28291" y="126861"/>
                        <a:pt x="63341" y="126948"/>
                      </a:cubicBezTo>
                      <a:cubicBezTo>
                        <a:pt x="98390" y="127058"/>
                        <a:pt x="126878" y="98742"/>
                        <a:pt x="126996" y="63710"/>
                      </a:cubicBezTo>
                      <a:cubicBezTo>
                        <a:pt x="126996" y="63670"/>
                        <a:pt x="126996" y="63631"/>
                        <a:pt x="126996" y="63592"/>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4" name="Freeform 693">
                  <a:extLst>
                    <a:ext uri="{FF2B5EF4-FFF2-40B4-BE49-F238E27FC236}">
                      <a16:creationId xmlns:a16="http://schemas.microsoft.com/office/drawing/2014/main" id="{25C76BAF-2F62-F032-FDBE-DCEBC5EAE892}"/>
                    </a:ext>
                  </a:extLst>
                </p:cNvPr>
                <p:cNvSpPr/>
                <p:nvPr/>
              </p:nvSpPr>
              <p:spPr>
                <a:xfrm>
                  <a:off x="10518446" y="1679726"/>
                  <a:ext cx="10352" cy="10602"/>
                </a:xfrm>
                <a:custGeom>
                  <a:avLst/>
                  <a:gdLst>
                    <a:gd name="connsiteX0" fmla="*/ 38675 w 49055"/>
                    <a:gd name="connsiteY0" fmla="*/ 50241 h 50241"/>
                    <a:gd name="connsiteX1" fmla="*/ 28734 w 49055"/>
                    <a:gd name="connsiteY1" fmla="*/ 42896 h 50241"/>
                    <a:gd name="connsiteX2" fmla="*/ 6965 w 49055"/>
                    <a:gd name="connsiteY2" fmla="*/ 20233 h 50241"/>
                    <a:gd name="connsiteX3" fmla="*/ 600 w 49055"/>
                    <a:gd name="connsiteY3" fmla="*/ 6957 h 50241"/>
                    <a:gd name="connsiteX4" fmla="*/ 13881 w 49055"/>
                    <a:gd name="connsiteY4" fmla="*/ 593 h 50241"/>
                    <a:gd name="connsiteX5" fmla="*/ 48616 w 49055"/>
                    <a:gd name="connsiteY5" fmla="*/ 36769 h 50241"/>
                    <a:gd name="connsiteX6" fmla="*/ 41582 w 49055"/>
                    <a:gd name="connsiteY6" fmla="*/ 49766 h 50241"/>
                    <a:gd name="connsiteX7" fmla="*/ 38675 w 49055"/>
                    <a:gd name="connsiteY7" fmla="*/ 50202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5" h="50241">
                      <a:moveTo>
                        <a:pt x="38675" y="50241"/>
                      </a:moveTo>
                      <a:cubicBezTo>
                        <a:pt x="34117" y="50238"/>
                        <a:pt x="30070" y="47260"/>
                        <a:pt x="28734" y="42896"/>
                      </a:cubicBezTo>
                      <a:cubicBezTo>
                        <a:pt x="25472" y="32323"/>
                        <a:pt x="17417" y="23917"/>
                        <a:pt x="6965" y="20233"/>
                      </a:cubicBezTo>
                      <a:cubicBezTo>
                        <a:pt x="1543" y="18324"/>
                        <a:pt x="-1326" y="12381"/>
                        <a:pt x="600" y="6957"/>
                      </a:cubicBezTo>
                      <a:cubicBezTo>
                        <a:pt x="2525" y="1532"/>
                        <a:pt x="8458" y="-1315"/>
                        <a:pt x="13881" y="593"/>
                      </a:cubicBezTo>
                      <a:cubicBezTo>
                        <a:pt x="30502" y="6505"/>
                        <a:pt x="43390" y="19911"/>
                        <a:pt x="48616" y="36769"/>
                      </a:cubicBezTo>
                      <a:cubicBezTo>
                        <a:pt x="50266" y="42299"/>
                        <a:pt x="47123" y="48116"/>
                        <a:pt x="41582" y="49766"/>
                      </a:cubicBezTo>
                      <a:cubicBezTo>
                        <a:pt x="40639" y="50049"/>
                        <a:pt x="39657" y="50194"/>
                        <a:pt x="38675" y="50202"/>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5" name="Freeform 694">
                  <a:extLst>
                    <a:ext uri="{FF2B5EF4-FFF2-40B4-BE49-F238E27FC236}">
                      <a16:creationId xmlns:a16="http://schemas.microsoft.com/office/drawing/2014/main" id="{B1BD7C25-06DE-EC03-3D7F-A577CC7053C1}"/>
                    </a:ext>
                  </a:extLst>
                </p:cNvPr>
                <p:cNvSpPr/>
                <p:nvPr/>
              </p:nvSpPr>
              <p:spPr>
                <a:xfrm>
                  <a:off x="10594575" y="1677522"/>
                  <a:ext cx="26799" cy="26789"/>
                </a:xfrm>
                <a:custGeom>
                  <a:avLst/>
                  <a:gdLst>
                    <a:gd name="connsiteX0" fmla="*/ 126996 w 126996"/>
                    <a:gd name="connsiteY0" fmla="*/ 63592 h 126947"/>
                    <a:gd name="connsiteX1" fmla="*/ 63616 w 126996"/>
                    <a:gd name="connsiteY1" fmla="*/ 0 h 126947"/>
                    <a:gd name="connsiteX2" fmla="*/ 0 w 126996"/>
                    <a:gd name="connsiteY2" fmla="*/ 63356 h 126947"/>
                    <a:gd name="connsiteX3" fmla="*/ 63380 w 126996"/>
                    <a:gd name="connsiteY3" fmla="*/ 126948 h 126947"/>
                    <a:gd name="connsiteX4" fmla="*/ 63655 w 126996"/>
                    <a:gd name="connsiteY4" fmla="*/ 126948 h 126947"/>
                    <a:gd name="connsiteX5" fmla="*/ 126996 w 126996"/>
                    <a:gd name="connsiteY5" fmla="*/ 63592 h 1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96" h="126947">
                      <a:moveTo>
                        <a:pt x="126996" y="63592"/>
                      </a:moveTo>
                      <a:cubicBezTo>
                        <a:pt x="127075" y="28536"/>
                        <a:pt x="98666" y="67"/>
                        <a:pt x="63616" y="0"/>
                      </a:cubicBezTo>
                      <a:cubicBezTo>
                        <a:pt x="28566" y="-63"/>
                        <a:pt x="78" y="28300"/>
                        <a:pt x="0" y="63356"/>
                      </a:cubicBezTo>
                      <a:cubicBezTo>
                        <a:pt x="-79" y="98412"/>
                        <a:pt x="28331" y="126881"/>
                        <a:pt x="63380" y="126948"/>
                      </a:cubicBezTo>
                      <a:cubicBezTo>
                        <a:pt x="63459" y="126948"/>
                        <a:pt x="63577" y="126948"/>
                        <a:pt x="63655" y="126948"/>
                      </a:cubicBezTo>
                      <a:cubicBezTo>
                        <a:pt x="98626" y="126881"/>
                        <a:pt x="126957" y="98550"/>
                        <a:pt x="126996" y="63592"/>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6" name="Freeform 695">
                  <a:extLst>
                    <a:ext uri="{FF2B5EF4-FFF2-40B4-BE49-F238E27FC236}">
                      <a16:creationId xmlns:a16="http://schemas.microsoft.com/office/drawing/2014/main" id="{A752A178-D11F-E3DD-A8F7-ADE6EA0C3D13}"/>
                    </a:ext>
                  </a:extLst>
                </p:cNvPr>
                <p:cNvSpPr/>
                <p:nvPr/>
              </p:nvSpPr>
              <p:spPr>
                <a:xfrm>
                  <a:off x="10608968" y="1679726"/>
                  <a:ext cx="10347" cy="10602"/>
                </a:xfrm>
                <a:custGeom>
                  <a:avLst/>
                  <a:gdLst>
                    <a:gd name="connsiteX0" fmla="*/ 38675 w 49033"/>
                    <a:gd name="connsiteY0" fmla="*/ 50241 h 50241"/>
                    <a:gd name="connsiteX1" fmla="*/ 28733 w 49033"/>
                    <a:gd name="connsiteY1" fmla="*/ 42896 h 50241"/>
                    <a:gd name="connsiteX2" fmla="*/ 6965 w 49033"/>
                    <a:gd name="connsiteY2" fmla="*/ 20233 h 50241"/>
                    <a:gd name="connsiteX3" fmla="*/ 600 w 49033"/>
                    <a:gd name="connsiteY3" fmla="*/ 6957 h 50241"/>
                    <a:gd name="connsiteX4" fmla="*/ 13880 w 49033"/>
                    <a:gd name="connsiteY4" fmla="*/ 593 h 50241"/>
                    <a:gd name="connsiteX5" fmla="*/ 48577 w 49033"/>
                    <a:gd name="connsiteY5" fmla="*/ 36769 h 50241"/>
                    <a:gd name="connsiteX6" fmla="*/ 41622 w 49033"/>
                    <a:gd name="connsiteY6" fmla="*/ 49754 h 50241"/>
                    <a:gd name="connsiteX7" fmla="*/ 38675 w 49033"/>
                    <a:gd name="connsiteY7" fmla="*/ 50202 h 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33" h="50241">
                      <a:moveTo>
                        <a:pt x="38675" y="50241"/>
                      </a:moveTo>
                      <a:cubicBezTo>
                        <a:pt x="34117" y="50238"/>
                        <a:pt x="30070" y="47260"/>
                        <a:pt x="28733" y="42896"/>
                      </a:cubicBezTo>
                      <a:cubicBezTo>
                        <a:pt x="25472" y="32323"/>
                        <a:pt x="17417" y="23917"/>
                        <a:pt x="6965" y="20233"/>
                      </a:cubicBezTo>
                      <a:cubicBezTo>
                        <a:pt x="1543" y="18324"/>
                        <a:pt x="-1326" y="12381"/>
                        <a:pt x="600" y="6957"/>
                      </a:cubicBezTo>
                      <a:cubicBezTo>
                        <a:pt x="2525" y="1532"/>
                        <a:pt x="8458" y="-1315"/>
                        <a:pt x="13880" y="593"/>
                      </a:cubicBezTo>
                      <a:cubicBezTo>
                        <a:pt x="30502" y="6497"/>
                        <a:pt x="43390" y="19911"/>
                        <a:pt x="48577" y="36769"/>
                      </a:cubicBezTo>
                      <a:cubicBezTo>
                        <a:pt x="50266" y="42268"/>
                        <a:pt x="47123" y="48081"/>
                        <a:pt x="41622" y="49754"/>
                      </a:cubicBezTo>
                      <a:cubicBezTo>
                        <a:pt x="40679" y="50045"/>
                        <a:pt x="39696" y="50198"/>
                        <a:pt x="38675" y="50202"/>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7" name="Freeform 696">
                  <a:extLst>
                    <a:ext uri="{FF2B5EF4-FFF2-40B4-BE49-F238E27FC236}">
                      <a16:creationId xmlns:a16="http://schemas.microsoft.com/office/drawing/2014/main" id="{FCAA7C80-E55A-7359-0AF2-2459C96EC850}"/>
                    </a:ext>
                  </a:extLst>
                </p:cNvPr>
                <p:cNvSpPr/>
                <p:nvPr/>
              </p:nvSpPr>
              <p:spPr>
                <a:xfrm>
                  <a:off x="10666465" y="1623572"/>
                  <a:ext cx="26782" cy="26772"/>
                </a:xfrm>
                <a:custGeom>
                  <a:avLst/>
                  <a:gdLst>
                    <a:gd name="connsiteX0" fmla="*/ 126918 w 126917"/>
                    <a:gd name="connsiteY0" fmla="*/ 63434 h 126869"/>
                    <a:gd name="connsiteX1" fmla="*/ 63459 w 126917"/>
                    <a:gd name="connsiteY1" fmla="*/ 0 h 126869"/>
                    <a:gd name="connsiteX2" fmla="*/ 0 w 126917"/>
                    <a:gd name="connsiteY2" fmla="*/ 63434 h 126869"/>
                    <a:gd name="connsiteX3" fmla="*/ 63459 w 126917"/>
                    <a:gd name="connsiteY3" fmla="*/ 126869 h 126869"/>
                    <a:gd name="connsiteX4" fmla="*/ 126918 w 126917"/>
                    <a:gd name="connsiteY4" fmla="*/ 63434 h 12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17" h="126869">
                      <a:moveTo>
                        <a:pt x="126918" y="63434"/>
                      </a:moveTo>
                      <a:cubicBezTo>
                        <a:pt x="126918" y="28402"/>
                        <a:pt x="98508" y="0"/>
                        <a:pt x="63459" y="0"/>
                      </a:cubicBezTo>
                      <a:cubicBezTo>
                        <a:pt x="28409" y="0"/>
                        <a:pt x="0" y="28402"/>
                        <a:pt x="0" y="63434"/>
                      </a:cubicBezTo>
                      <a:cubicBezTo>
                        <a:pt x="0" y="98467"/>
                        <a:pt x="28409" y="126869"/>
                        <a:pt x="63459" y="126869"/>
                      </a:cubicBezTo>
                      <a:cubicBezTo>
                        <a:pt x="98508" y="126869"/>
                        <a:pt x="126918" y="98467"/>
                        <a:pt x="126918" y="63434"/>
                      </a:cubicBezTo>
                      <a:close/>
                    </a:path>
                  </a:pathLst>
                </a:custGeom>
                <a:solidFill>
                  <a:schemeClr val="accent3"/>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8" name="Freeform 697">
                  <a:extLst>
                    <a:ext uri="{FF2B5EF4-FFF2-40B4-BE49-F238E27FC236}">
                      <a16:creationId xmlns:a16="http://schemas.microsoft.com/office/drawing/2014/main" id="{088EE005-8150-0B9A-68B2-D8A26EE6CC2E}"/>
                    </a:ext>
                  </a:extLst>
                </p:cNvPr>
                <p:cNvSpPr/>
                <p:nvPr/>
              </p:nvSpPr>
              <p:spPr>
                <a:xfrm>
                  <a:off x="10680836" y="1625744"/>
                  <a:ext cx="10351" cy="10600"/>
                </a:xfrm>
                <a:custGeom>
                  <a:avLst/>
                  <a:gdLst>
                    <a:gd name="connsiteX0" fmla="*/ 38655 w 49053"/>
                    <a:gd name="connsiteY0" fmla="*/ 50234 h 50234"/>
                    <a:gd name="connsiteX1" fmla="*/ 28753 w 49053"/>
                    <a:gd name="connsiteY1" fmla="*/ 42889 h 50234"/>
                    <a:gd name="connsiteX2" fmla="*/ 6984 w 49053"/>
                    <a:gd name="connsiteY2" fmla="*/ 20226 h 50234"/>
                    <a:gd name="connsiteX3" fmla="*/ 580 w 49053"/>
                    <a:gd name="connsiteY3" fmla="*/ 6969 h 50234"/>
                    <a:gd name="connsiteX4" fmla="*/ 13861 w 49053"/>
                    <a:gd name="connsiteY4" fmla="*/ 587 h 50234"/>
                    <a:gd name="connsiteX5" fmla="*/ 48596 w 49053"/>
                    <a:gd name="connsiteY5" fmla="*/ 36762 h 50234"/>
                    <a:gd name="connsiteX6" fmla="*/ 41641 w 49053"/>
                    <a:gd name="connsiteY6" fmla="*/ 49747 h 50234"/>
                    <a:gd name="connsiteX7" fmla="*/ 38655 w 49053"/>
                    <a:gd name="connsiteY7" fmla="*/ 50195 h 5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53" h="50234">
                      <a:moveTo>
                        <a:pt x="38655" y="50234"/>
                      </a:moveTo>
                      <a:cubicBezTo>
                        <a:pt x="34097" y="50227"/>
                        <a:pt x="30089" y="47245"/>
                        <a:pt x="28753" y="42889"/>
                      </a:cubicBezTo>
                      <a:cubicBezTo>
                        <a:pt x="25491" y="32324"/>
                        <a:pt x="17397" y="23922"/>
                        <a:pt x="6984" y="20226"/>
                      </a:cubicBezTo>
                      <a:cubicBezTo>
                        <a:pt x="1562" y="18329"/>
                        <a:pt x="-1306" y="12394"/>
                        <a:pt x="580" y="6969"/>
                      </a:cubicBezTo>
                      <a:cubicBezTo>
                        <a:pt x="2505" y="1545"/>
                        <a:pt x="8438" y="-1310"/>
                        <a:pt x="13861" y="587"/>
                      </a:cubicBezTo>
                      <a:cubicBezTo>
                        <a:pt x="30521" y="6475"/>
                        <a:pt x="43409" y="19892"/>
                        <a:pt x="48596" y="36762"/>
                      </a:cubicBezTo>
                      <a:cubicBezTo>
                        <a:pt x="50286" y="42261"/>
                        <a:pt x="47142" y="48074"/>
                        <a:pt x="41641" y="49747"/>
                      </a:cubicBezTo>
                      <a:cubicBezTo>
                        <a:pt x="40698" y="50042"/>
                        <a:pt x="39677" y="50191"/>
                        <a:pt x="38655" y="50195"/>
                      </a:cubicBezTo>
                      <a:close/>
                    </a:path>
                  </a:pathLst>
                </a:custGeom>
                <a:solidFill>
                  <a:srgbClr val="FFFFFF"/>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99" name="Freeform 698">
                  <a:extLst>
                    <a:ext uri="{FF2B5EF4-FFF2-40B4-BE49-F238E27FC236}">
                      <a16:creationId xmlns:a16="http://schemas.microsoft.com/office/drawing/2014/main" id="{2100A511-DC68-CBF4-66B3-F5F7AC95F22D}"/>
                    </a:ext>
                  </a:extLst>
                </p:cNvPr>
                <p:cNvSpPr/>
                <p:nvPr/>
              </p:nvSpPr>
              <p:spPr>
                <a:xfrm>
                  <a:off x="9839790" y="2144280"/>
                  <a:ext cx="615838" cy="405183"/>
                </a:xfrm>
                <a:custGeom>
                  <a:avLst/>
                  <a:gdLst>
                    <a:gd name="connsiteX0" fmla="*/ 2870694 w 2918362"/>
                    <a:gd name="connsiteY0" fmla="*/ 241189 h 1920102"/>
                    <a:gd name="connsiteX1" fmla="*/ 2666683 w 2918362"/>
                    <a:gd name="connsiteY1" fmla="*/ 241189 h 1920102"/>
                    <a:gd name="connsiteX2" fmla="*/ 2700318 w 2918362"/>
                    <a:gd name="connsiteY2" fmla="*/ 53556 h 1920102"/>
                    <a:gd name="connsiteX3" fmla="*/ 2660789 w 2918362"/>
                    <a:gd name="connsiteY3" fmla="*/ 491 h 1920102"/>
                    <a:gd name="connsiteX4" fmla="*/ 2652812 w 2918362"/>
                    <a:gd name="connsiteY4" fmla="*/ 20 h 1920102"/>
                    <a:gd name="connsiteX5" fmla="*/ 1960542 w 2918362"/>
                    <a:gd name="connsiteY5" fmla="*/ 20 h 1920102"/>
                    <a:gd name="connsiteX6" fmla="*/ 1900227 w 2918362"/>
                    <a:gd name="connsiteY6" fmla="*/ 53517 h 1920102"/>
                    <a:gd name="connsiteX7" fmla="*/ 1866552 w 2918362"/>
                    <a:gd name="connsiteY7" fmla="*/ 241150 h 1920102"/>
                    <a:gd name="connsiteX8" fmla="*/ 298747 w 2918362"/>
                    <a:gd name="connsiteY8" fmla="*/ 241150 h 1920102"/>
                    <a:gd name="connsiteX9" fmla="*/ 238432 w 2918362"/>
                    <a:gd name="connsiteY9" fmla="*/ 294647 h 1920102"/>
                    <a:gd name="connsiteX10" fmla="*/ 107074 w 2918362"/>
                    <a:gd name="connsiteY10" fmla="*/ 1386585 h 1920102"/>
                    <a:gd name="connsiteX11" fmla="*/ 107074 w 2918362"/>
                    <a:gd name="connsiteY11" fmla="*/ 1386585 h 1920102"/>
                    <a:gd name="connsiteX12" fmla="*/ 70728 w 2918362"/>
                    <a:gd name="connsiteY12" fmla="*/ 1689028 h 1920102"/>
                    <a:gd name="connsiteX13" fmla="*/ 0 w 2918362"/>
                    <a:gd name="connsiteY13" fmla="*/ 1878310 h 1920102"/>
                    <a:gd name="connsiteX14" fmla="*/ 0 w 2918362"/>
                    <a:gd name="connsiteY14" fmla="*/ 1920102 h 1920102"/>
                    <a:gd name="connsiteX15" fmla="*/ 2646879 w 2918362"/>
                    <a:gd name="connsiteY15" fmla="*/ 1920102 h 1920102"/>
                    <a:gd name="connsiteX16" fmla="*/ 2646879 w 2918362"/>
                    <a:gd name="connsiteY16" fmla="*/ 1919238 h 1920102"/>
                    <a:gd name="connsiteX17" fmla="*/ 2747745 w 2918362"/>
                    <a:gd name="connsiteY17" fmla="*/ 1709178 h 1920102"/>
                    <a:gd name="connsiteX18" fmla="*/ 2747745 w 2918362"/>
                    <a:gd name="connsiteY18" fmla="*/ 1709178 h 1920102"/>
                    <a:gd name="connsiteX19" fmla="*/ 2917885 w 2918362"/>
                    <a:gd name="connsiteY19" fmla="*/ 294568 h 1920102"/>
                    <a:gd name="connsiteX20" fmla="*/ 2878238 w 2918362"/>
                    <a:gd name="connsiteY20" fmla="*/ 241660 h 1920102"/>
                    <a:gd name="connsiteX21" fmla="*/ 2870694 w 2918362"/>
                    <a:gd name="connsiteY21" fmla="*/ 241189 h 19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8362" h="1920102">
                      <a:moveTo>
                        <a:pt x="2870694" y="241189"/>
                      </a:moveTo>
                      <a:lnTo>
                        <a:pt x="2666683" y="241189"/>
                      </a:lnTo>
                      <a:lnTo>
                        <a:pt x="2700318" y="53556"/>
                      </a:lnTo>
                      <a:cubicBezTo>
                        <a:pt x="2704051" y="27986"/>
                        <a:pt x="2686369" y="4222"/>
                        <a:pt x="2660789" y="491"/>
                      </a:cubicBezTo>
                      <a:cubicBezTo>
                        <a:pt x="2658156" y="98"/>
                        <a:pt x="2655484" y="-59"/>
                        <a:pt x="2652812" y="20"/>
                      </a:cubicBezTo>
                      <a:lnTo>
                        <a:pt x="1960542" y="20"/>
                      </a:lnTo>
                      <a:cubicBezTo>
                        <a:pt x="1930074" y="766"/>
                        <a:pt x="1904588" y="23351"/>
                        <a:pt x="1900227" y="53517"/>
                      </a:cubicBezTo>
                      <a:lnTo>
                        <a:pt x="1866552" y="241150"/>
                      </a:lnTo>
                      <a:lnTo>
                        <a:pt x="298747" y="241150"/>
                      </a:lnTo>
                      <a:cubicBezTo>
                        <a:pt x="268279" y="241896"/>
                        <a:pt x="242794" y="264481"/>
                        <a:pt x="238432" y="294647"/>
                      </a:cubicBezTo>
                      <a:lnTo>
                        <a:pt x="107074" y="1386585"/>
                      </a:lnTo>
                      <a:lnTo>
                        <a:pt x="107074" y="1386585"/>
                      </a:lnTo>
                      <a:lnTo>
                        <a:pt x="70728" y="1689028"/>
                      </a:lnTo>
                      <a:cubicBezTo>
                        <a:pt x="55561" y="1815151"/>
                        <a:pt x="29549" y="1878310"/>
                        <a:pt x="0" y="1878310"/>
                      </a:cubicBezTo>
                      <a:lnTo>
                        <a:pt x="0" y="1920102"/>
                      </a:lnTo>
                      <a:lnTo>
                        <a:pt x="2646879" y="1920102"/>
                      </a:lnTo>
                      <a:lnTo>
                        <a:pt x="2646879" y="1919238"/>
                      </a:lnTo>
                      <a:cubicBezTo>
                        <a:pt x="2697960" y="1912404"/>
                        <a:pt x="2729395" y="1846534"/>
                        <a:pt x="2747745" y="1709178"/>
                      </a:cubicBezTo>
                      <a:lnTo>
                        <a:pt x="2747745" y="1709178"/>
                      </a:lnTo>
                      <a:lnTo>
                        <a:pt x="2917885" y="294568"/>
                      </a:lnTo>
                      <a:cubicBezTo>
                        <a:pt x="2921539" y="268998"/>
                        <a:pt x="2903818" y="245313"/>
                        <a:pt x="2878238" y="241660"/>
                      </a:cubicBezTo>
                      <a:cubicBezTo>
                        <a:pt x="2875763" y="241307"/>
                        <a:pt x="2873209" y="241150"/>
                        <a:pt x="2870694" y="241189"/>
                      </a:cubicBezTo>
                      <a:close/>
                    </a:path>
                  </a:pathLst>
                </a:custGeom>
                <a:solidFill>
                  <a:schemeClr val="accent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0" name="Freeform 699">
                  <a:extLst>
                    <a:ext uri="{FF2B5EF4-FFF2-40B4-BE49-F238E27FC236}">
                      <a16:creationId xmlns:a16="http://schemas.microsoft.com/office/drawing/2014/main" id="{52870528-0FAB-FC21-C4D7-BE9F867757B5}"/>
                    </a:ext>
                  </a:extLst>
                </p:cNvPr>
                <p:cNvSpPr/>
                <p:nvPr/>
              </p:nvSpPr>
              <p:spPr>
                <a:xfrm>
                  <a:off x="9867858" y="2147964"/>
                  <a:ext cx="587841" cy="247476"/>
                </a:xfrm>
                <a:custGeom>
                  <a:avLst/>
                  <a:gdLst>
                    <a:gd name="connsiteX0" fmla="*/ 2679571 w 2785688"/>
                    <a:gd name="connsiteY0" fmla="*/ 1172753 h 1172753"/>
                    <a:gd name="connsiteX1" fmla="*/ 2785191 w 2785688"/>
                    <a:gd name="connsiteY1" fmla="*/ 294685 h 1172753"/>
                    <a:gd name="connsiteX2" fmla="*/ 2745702 w 2785688"/>
                    <a:gd name="connsiteY2" fmla="*/ 241660 h 1172753"/>
                    <a:gd name="connsiteX3" fmla="*/ 2737686 w 2785688"/>
                    <a:gd name="connsiteY3" fmla="*/ 241188 h 1172753"/>
                    <a:gd name="connsiteX4" fmla="*/ 2533675 w 2785688"/>
                    <a:gd name="connsiteY4" fmla="*/ 241188 h 1172753"/>
                    <a:gd name="connsiteX5" fmla="*/ 2567310 w 2785688"/>
                    <a:gd name="connsiteY5" fmla="*/ 53556 h 1172753"/>
                    <a:gd name="connsiteX6" fmla="*/ 2527781 w 2785688"/>
                    <a:gd name="connsiteY6" fmla="*/ 491 h 1172753"/>
                    <a:gd name="connsiteX7" fmla="*/ 2519804 w 2785688"/>
                    <a:gd name="connsiteY7" fmla="*/ 20 h 1172753"/>
                    <a:gd name="connsiteX8" fmla="*/ 1827534 w 2785688"/>
                    <a:gd name="connsiteY8" fmla="*/ 20 h 1172753"/>
                    <a:gd name="connsiteX9" fmla="*/ 1767219 w 2785688"/>
                    <a:gd name="connsiteY9" fmla="*/ 53320 h 1172753"/>
                    <a:gd name="connsiteX10" fmla="*/ 1733544 w 2785688"/>
                    <a:gd name="connsiteY10" fmla="*/ 240953 h 1172753"/>
                    <a:gd name="connsiteX11" fmla="*/ 165739 w 2785688"/>
                    <a:gd name="connsiteY11" fmla="*/ 240953 h 1172753"/>
                    <a:gd name="connsiteX12" fmla="*/ 105424 w 2785688"/>
                    <a:gd name="connsiteY12" fmla="*/ 294450 h 1172753"/>
                    <a:gd name="connsiteX13" fmla="*/ 0 w 2785688"/>
                    <a:gd name="connsiteY13" fmla="*/ 1172753 h 11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5688" h="1172753">
                      <a:moveTo>
                        <a:pt x="2679571" y="1172753"/>
                      </a:moveTo>
                      <a:lnTo>
                        <a:pt x="2785191" y="294685"/>
                      </a:lnTo>
                      <a:cubicBezTo>
                        <a:pt x="2788925" y="269155"/>
                        <a:pt x="2771243" y="245391"/>
                        <a:pt x="2745702" y="241660"/>
                      </a:cubicBezTo>
                      <a:cubicBezTo>
                        <a:pt x="2743030" y="241267"/>
                        <a:pt x="2740358" y="241110"/>
                        <a:pt x="2737686" y="241188"/>
                      </a:cubicBezTo>
                      <a:lnTo>
                        <a:pt x="2533675" y="241188"/>
                      </a:lnTo>
                      <a:lnTo>
                        <a:pt x="2567310" y="53556"/>
                      </a:lnTo>
                      <a:cubicBezTo>
                        <a:pt x="2571043" y="27986"/>
                        <a:pt x="2553361" y="4222"/>
                        <a:pt x="2527781" y="491"/>
                      </a:cubicBezTo>
                      <a:cubicBezTo>
                        <a:pt x="2525148" y="98"/>
                        <a:pt x="2522476" y="-59"/>
                        <a:pt x="2519804" y="20"/>
                      </a:cubicBezTo>
                      <a:lnTo>
                        <a:pt x="1827534" y="20"/>
                      </a:lnTo>
                      <a:cubicBezTo>
                        <a:pt x="1797133" y="726"/>
                        <a:pt x="1771667" y="23233"/>
                        <a:pt x="1767219" y="53320"/>
                      </a:cubicBezTo>
                      <a:lnTo>
                        <a:pt x="1733544" y="240953"/>
                      </a:lnTo>
                      <a:lnTo>
                        <a:pt x="165739" y="240953"/>
                      </a:lnTo>
                      <a:cubicBezTo>
                        <a:pt x="135271" y="241699"/>
                        <a:pt x="109786" y="264284"/>
                        <a:pt x="105424" y="294450"/>
                      </a:cubicBezTo>
                      <a:lnTo>
                        <a:pt x="0" y="1172753"/>
                      </a:lnTo>
                      <a:close/>
                    </a:path>
                  </a:pathLst>
                </a:custGeom>
                <a:solidFill>
                  <a:schemeClr val="accent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1" name="Freeform 700">
                  <a:extLst>
                    <a:ext uri="{FF2B5EF4-FFF2-40B4-BE49-F238E27FC236}">
                      <a16:creationId xmlns:a16="http://schemas.microsoft.com/office/drawing/2014/main" id="{B2387170-6319-DAD2-A8F5-D891460C93C9}"/>
                    </a:ext>
                  </a:extLst>
                </p:cNvPr>
                <p:cNvSpPr/>
                <p:nvPr/>
              </p:nvSpPr>
              <p:spPr>
                <a:xfrm>
                  <a:off x="9978051" y="2243949"/>
                  <a:ext cx="439759" cy="14690"/>
                </a:xfrm>
                <a:custGeom>
                  <a:avLst/>
                  <a:gdLst>
                    <a:gd name="connsiteX0" fmla="*/ 2081623 w 2083951"/>
                    <a:gd name="connsiteY0" fmla="*/ 43526 h 69612"/>
                    <a:gd name="connsiteX1" fmla="*/ 2052389 w 2083951"/>
                    <a:gd name="connsiteY1" fmla="*/ 69607 h 69612"/>
                    <a:gd name="connsiteX2" fmla="*/ 23241 w 2083951"/>
                    <a:gd name="connsiteY2" fmla="*/ 69607 h 69612"/>
                    <a:gd name="connsiteX3" fmla="*/ 6 w 2083951"/>
                    <a:gd name="connsiteY3" fmla="*/ 47454 h 69612"/>
                    <a:gd name="connsiteX4" fmla="*/ 254 w 2083951"/>
                    <a:gd name="connsiteY4" fmla="*/ 43526 h 69612"/>
                    <a:gd name="connsiteX5" fmla="*/ 2376 w 2083951"/>
                    <a:gd name="connsiteY5" fmla="*/ 26086 h 69612"/>
                    <a:gd name="connsiteX6" fmla="*/ 31571 w 2083951"/>
                    <a:gd name="connsiteY6" fmla="*/ 6 h 69612"/>
                    <a:gd name="connsiteX7" fmla="*/ 2060719 w 2083951"/>
                    <a:gd name="connsiteY7" fmla="*/ 6 h 69612"/>
                    <a:gd name="connsiteX8" fmla="*/ 2083941 w 2083951"/>
                    <a:gd name="connsiteY8" fmla="*/ 22159 h 69612"/>
                    <a:gd name="connsiteX9" fmla="*/ 2083705 w 2083951"/>
                    <a:gd name="connsiteY9" fmla="*/ 26086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951" h="69612">
                      <a:moveTo>
                        <a:pt x="2081623" y="43526"/>
                      </a:moveTo>
                      <a:cubicBezTo>
                        <a:pt x="2079541" y="58177"/>
                        <a:pt x="2067202" y="69214"/>
                        <a:pt x="2052389" y="69607"/>
                      </a:cubicBezTo>
                      <a:lnTo>
                        <a:pt x="23241" y="69607"/>
                      </a:lnTo>
                      <a:cubicBezTo>
                        <a:pt x="10702" y="69882"/>
                        <a:pt x="297" y="59984"/>
                        <a:pt x="6" y="47454"/>
                      </a:cubicBezTo>
                      <a:cubicBezTo>
                        <a:pt x="-25" y="46118"/>
                        <a:pt x="58" y="44822"/>
                        <a:pt x="254" y="43526"/>
                      </a:cubicBezTo>
                      <a:lnTo>
                        <a:pt x="2376" y="26086"/>
                      </a:lnTo>
                      <a:cubicBezTo>
                        <a:pt x="4427" y="11436"/>
                        <a:pt x="16773" y="398"/>
                        <a:pt x="31571" y="6"/>
                      </a:cubicBezTo>
                      <a:lnTo>
                        <a:pt x="2060719" y="6"/>
                      </a:lnTo>
                      <a:cubicBezTo>
                        <a:pt x="2073254" y="-269"/>
                        <a:pt x="2083666" y="9629"/>
                        <a:pt x="2083941" y="22159"/>
                      </a:cubicBezTo>
                      <a:cubicBezTo>
                        <a:pt x="2083981" y="23494"/>
                        <a:pt x="2083902" y="24790"/>
                        <a:pt x="2083705" y="2608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2" name="Freeform 701">
                  <a:extLst>
                    <a:ext uri="{FF2B5EF4-FFF2-40B4-BE49-F238E27FC236}">
                      <a16:creationId xmlns:a16="http://schemas.microsoft.com/office/drawing/2014/main" id="{9AF2E066-8378-770A-F7A5-C7B082600368}"/>
                    </a:ext>
                  </a:extLst>
                </p:cNvPr>
                <p:cNvSpPr/>
                <p:nvPr/>
              </p:nvSpPr>
              <p:spPr>
                <a:xfrm>
                  <a:off x="9969950" y="2311443"/>
                  <a:ext cx="439759" cy="14690"/>
                </a:xfrm>
                <a:custGeom>
                  <a:avLst/>
                  <a:gdLst>
                    <a:gd name="connsiteX0" fmla="*/ 2081623 w 2083951"/>
                    <a:gd name="connsiteY0" fmla="*/ 43526 h 69612"/>
                    <a:gd name="connsiteX1" fmla="*/ 2052389 w 2083951"/>
                    <a:gd name="connsiteY1" fmla="*/ 69607 h 69612"/>
                    <a:gd name="connsiteX2" fmla="*/ 23241 w 2083951"/>
                    <a:gd name="connsiteY2" fmla="*/ 69607 h 69612"/>
                    <a:gd name="connsiteX3" fmla="*/ 6 w 2083951"/>
                    <a:gd name="connsiteY3" fmla="*/ 47454 h 69612"/>
                    <a:gd name="connsiteX4" fmla="*/ 254 w 2083951"/>
                    <a:gd name="connsiteY4" fmla="*/ 43526 h 69612"/>
                    <a:gd name="connsiteX5" fmla="*/ 2337 w 2083951"/>
                    <a:gd name="connsiteY5" fmla="*/ 26126 h 69612"/>
                    <a:gd name="connsiteX6" fmla="*/ 31571 w 2083951"/>
                    <a:gd name="connsiteY6" fmla="*/ 6 h 69612"/>
                    <a:gd name="connsiteX7" fmla="*/ 2060719 w 2083951"/>
                    <a:gd name="connsiteY7" fmla="*/ 6 h 69612"/>
                    <a:gd name="connsiteX8" fmla="*/ 2083941 w 2083951"/>
                    <a:gd name="connsiteY8" fmla="*/ 22237 h 69612"/>
                    <a:gd name="connsiteX9" fmla="*/ 2083705 w 2083951"/>
                    <a:gd name="connsiteY9" fmla="*/ 26126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951" h="69612">
                      <a:moveTo>
                        <a:pt x="2081623" y="43526"/>
                      </a:moveTo>
                      <a:cubicBezTo>
                        <a:pt x="2079541" y="58177"/>
                        <a:pt x="2067202" y="69214"/>
                        <a:pt x="2052389" y="69607"/>
                      </a:cubicBezTo>
                      <a:lnTo>
                        <a:pt x="23241" y="69607"/>
                      </a:lnTo>
                      <a:cubicBezTo>
                        <a:pt x="10702" y="69881"/>
                        <a:pt x="297" y="59984"/>
                        <a:pt x="6" y="47454"/>
                      </a:cubicBezTo>
                      <a:cubicBezTo>
                        <a:pt x="-25" y="46118"/>
                        <a:pt x="58" y="44822"/>
                        <a:pt x="254" y="43526"/>
                      </a:cubicBezTo>
                      <a:lnTo>
                        <a:pt x="2337" y="26126"/>
                      </a:lnTo>
                      <a:cubicBezTo>
                        <a:pt x="4403" y="11475"/>
                        <a:pt x="16757" y="398"/>
                        <a:pt x="31571" y="6"/>
                      </a:cubicBezTo>
                      <a:lnTo>
                        <a:pt x="2060719" y="6"/>
                      </a:lnTo>
                      <a:cubicBezTo>
                        <a:pt x="2073293" y="-270"/>
                        <a:pt x="2083667" y="9707"/>
                        <a:pt x="2083941" y="22237"/>
                      </a:cubicBezTo>
                      <a:cubicBezTo>
                        <a:pt x="2083981" y="23533"/>
                        <a:pt x="2083902" y="24829"/>
                        <a:pt x="2083705" y="2612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3" name="Freeform 702">
                  <a:extLst>
                    <a:ext uri="{FF2B5EF4-FFF2-40B4-BE49-F238E27FC236}">
                      <a16:creationId xmlns:a16="http://schemas.microsoft.com/office/drawing/2014/main" id="{DB1C83B2-F375-2D98-5B75-DF523F633CD6}"/>
                    </a:ext>
                  </a:extLst>
                </p:cNvPr>
                <p:cNvSpPr/>
                <p:nvPr/>
              </p:nvSpPr>
              <p:spPr>
                <a:xfrm>
                  <a:off x="9961849" y="2378945"/>
                  <a:ext cx="439759" cy="14690"/>
                </a:xfrm>
                <a:custGeom>
                  <a:avLst/>
                  <a:gdLst>
                    <a:gd name="connsiteX0" fmla="*/ 2081543 w 2083949"/>
                    <a:gd name="connsiteY0" fmla="*/ 43526 h 69612"/>
                    <a:gd name="connsiteX1" fmla="*/ 2052309 w 2083949"/>
                    <a:gd name="connsiteY1" fmla="*/ 69607 h 69612"/>
                    <a:gd name="connsiteX2" fmla="*/ 23200 w 2083949"/>
                    <a:gd name="connsiteY2" fmla="*/ 69607 h 69612"/>
                    <a:gd name="connsiteX3" fmla="*/ 5 w 2083949"/>
                    <a:gd name="connsiteY3" fmla="*/ 47415 h 69612"/>
                    <a:gd name="connsiteX4" fmla="*/ 253 w 2083949"/>
                    <a:gd name="connsiteY4" fmla="*/ 43526 h 69612"/>
                    <a:gd name="connsiteX5" fmla="*/ 2335 w 2083949"/>
                    <a:gd name="connsiteY5" fmla="*/ 26086 h 69612"/>
                    <a:gd name="connsiteX6" fmla="*/ 31569 w 2083949"/>
                    <a:gd name="connsiteY6" fmla="*/ 6 h 69612"/>
                    <a:gd name="connsiteX7" fmla="*/ 2060717 w 2083949"/>
                    <a:gd name="connsiteY7" fmla="*/ 6 h 69612"/>
                    <a:gd name="connsiteX8" fmla="*/ 2083940 w 2083949"/>
                    <a:gd name="connsiteY8" fmla="*/ 22277 h 69612"/>
                    <a:gd name="connsiteX9" fmla="*/ 2083704 w 2083949"/>
                    <a:gd name="connsiteY9" fmla="*/ 26086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949" h="69612">
                      <a:moveTo>
                        <a:pt x="2081543" y="43526"/>
                      </a:moveTo>
                      <a:cubicBezTo>
                        <a:pt x="2079460" y="58177"/>
                        <a:pt x="2067122" y="69214"/>
                        <a:pt x="2052309" y="69607"/>
                      </a:cubicBezTo>
                      <a:lnTo>
                        <a:pt x="23200" y="69607"/>
                      </a:lnTo>
                      <a:cubicBezTo>
                        <a:pt x="10661" y="69882"/>
                        <a:pt x="276" y="59944"/>
                        <a:pt x="5" y="47415"/>
                      </a:cubicBezTo>
                      <a:cubicBezTo>
                        <a:pt x="-22" y="46118"/>
                        <a:pt x="60" y="44822"/>
                        <a:pt x="253" y="43526"/>
                      </a:cubicBezTo>
                      <a:lnTo>
                        <a:pt x="2335" y="26086"/>
                      </a:lnTo>
                      <a:cubicBezTo>
                        <a:pt x="4418" y="11436"/>
                        <a:pt x="16768" y="398"/>
                        <a:pt x="31569" y="6"/>
                      </a:cubicBezTo>
                      <a:lnTo>
                        <a:pt x="2060717" y="6"/>
                      </a:lnTo>
                      <a:cubicBezTo>
                        <a:pt x="2073291" y="-269"/>
                        <a:pt x="2083665" y="9707"/>
                        <a:pt x="2083940" y="22277"/>
                      </a:cubicBezTo>
                      <a:cubicBezTo>
                        <a:pt x="2083979" y="23533"/>
                        <a:pt x="2083900" y="24830"/>
                        <a:pt x="2083704" y="2608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4" name="Freeform 703">
                  <a:extLst>
                    <a:ext uri="{FF2B5EF4-FFF2-40B4-BE49-F238E27FC236}">
                      <a16:creationId xmlns:a16="http://schemas.microsoft.com/office/drawing/2014/main" id="{EF3A078D-5337-1C48-D0A4-A2D1738C7682}"/>
                    </a:ext>
                  </a:extLst>
                </p:cNvPr>
                <p:cNvSpPr/>
                <p:nvPr/>
              </p:nvSpPr>
              <p:spPr>
                <a:xfrm>
                  <a:off x="9953748" y="2446447"/>
                  <a:ext cx="439759" cy="14681"/>
                </a:xfrm>
                <a:custGeom>
                  <a:avLst/>
                  <a:gdLst>
                    <a:gd name="connsiteX0" fmla="*/ 2081582 w 2083949"/>
                    <a:gd name="connsiteY0" fmla="*/ 43486 h 69572"/>
                    <a:gd name="connsiteX1" fmla="*/ 2052348 w 2083949"/>
                    <a:gd name="connsiteY1" fmla="*/ 69567 h 69572"/>
                    <a:gd name="connsiteX2" fmla="*/ 23200 w 2083949"/>
                    <a:gd name="connsiteY2" fmla="*/ 69567 h 69572"/>
                    <a:gd name="connsiteX3" fmla="*/ 5 w 2083949"/>
                    <a:gd name="connsiteY3" fmla="*/ 47375 h 69572"/>
                    <a:gd name="connsiteX4" fmla="*/ 253 w 2083949"/>
                    <a:gd name="connsiteY4" fmla="*/ 43486 h 69572"/>
                    <a:gd name="connsiteX5" fmla="*/ 2335 w 2083949"/>
                    <a:gd name="connsiteY5" fmla="*/ 26086 h 69572"/>
                    <a:gd name="connsiteX6" fmla="*/ 31570 w 2083949"/>
                    <a:gd name="connsiteY6" fmla="*/ 6 h 69572"/>
                    <a:gd name="connsiteX7" fmla="*/ 2060718 w 2083949"/>
                    <a:gd name="connsiteY7" fmla="*/ 6 h 69572"/>
                    <a:gd name="connsiteX8" fmla="*/ 2083940 w 2083949"/>
                    <a:gd name="connsiteY8" fmla="*/ 22276 h 69572"/>
                    <a:gd name="connsiteX9" fmla="*/ 2083704 w 2083949"/>
                    <a:gd name="connsiteY9" fmla="*/ 26086 h 6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949" h="69572">
                      <a:moveTo>
                        <a:pt x="2081582" y="43486"/>
                      </a:moveTo>
                      <a:cubicBezTo>
                        <a:pt x="2079539" y="58177"/>
                        <a:pt x="2067161" y="69175"/>
                        <a:pt x="2052348" y="69567"/>
                      </a:cubicBezTo>
                      <a:lnTo>
                        <a:pt x="23200" y="69567"/>
                      </a:lnTo>
                      <a:cubicBezTo>
                        <a:pt x="10661" y="69842"/>
                        <a:pt x="276" y="59905"/>
                        <a:pt x="5" y="47375"/>
                      </a:cubicBezTo>
                      <a:cubicBezTo>
                        <a:pt x="-22" y="46079"/>
                        <a:pt x="60" y="44782"/>
                        <a:pt x="253" y="43486"/>
                      </a:cubicBezTo>
                      <a:lnTo>
                        <a:pt x="2335" y="26086"/>
                      </a:lnTo>
                      <a:cubicBezTo>
                        <a:pt x="4418" y="11435"/>
                        <a:pt x="16768" y="398"/>
                        <a:pt x="31570" y="6"/>
                      </a:cubicBezTo>
                      <a:lnTo>
                        <a:pt x="2060718" y="6"/>
                      </a:lnTo>
                      <a:cubicBezTo>
                        <a:pt x="2073291" y="-270"/>
                        <a:pt x="2083665" y="9707"/>
                        <a:pt x="2083940" y="22276"/>
                      </a:cubicBezTo>
                      <a:cubicBezTo>
                        <a:pt x="2083979" y="23533"/>
                        <a:pt x="2083900" y="24829"/>
                        <a:pt x="2083704" y="26086"/>
                      </a:cubicBezTo>
                      <a:close/>
                    </a:path>
                  </a:pathLst>
                </a:custGeom>
                <a:solidFill>
                  <a:schemeClr val="bg1"/>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5" name="Freeform 704">
                  <a:extLst>
                    <a:ext uri="{FF2B5EF4-FFF2-40B4-BE49-F238E27FC236}">
                      <a16:creationId xmlns:a16="http://schemas.microsoft.com/office/drawing/2014/main" id="{EF69B5AF-BFDE-1DFA-64C2-58A748CCD14E}"/>
                    </a:ext>
                  </a:extLst>
                </p:cNvPr>
                <p:cNvSpPr/>
                <p:nvPr/>
              </p:nvSpPr>
              <p:spPr>
                <a:xfrm>
                  <a:off x="9926172" y="2241971"/>
                  <a:ext cx="24093" cy="18675"/>
                </a:xfrm>
                <a:custGeom>
                  <a:avLst/>
                  <a:gdLst>
                    <a:gd name="connsiteX0" fmla="*/ 112423 w 114172"/>
                    <a:gd name="connsiteY0" fmla="*/ 13423 h 88499"/>
                    <a:gd name="connsiteX1" fmla="*/ 102521 w 114172"/>
                    <a:gd name="connsiteY1" fmla="*/ 2150 h 88499"/>
                    <a:gd name="connsiteX2" fmla="*/ 92069 w 114172"/>
                    <a:gd name="connsiteY2" fmla="*/ 2150 h 88499"/>
                    <a:gd name="connsiteX3" fmla="*/ 57923 w 114172"/>
                    <a:gd name="connsiteY3" fmla="*/ 32670 h 88499"/>
                    <a:gd name="connsiteX4" fmla="*/ 57923 w 114172"/>
                    <a:gd name="connsiteY4" fmla="*/ 32670 h 88499"/>
                    <a:gd name="connsiteX5" fmla="*/ 40713 w 114172"/>
                    <a:gd name="connsiteY5" fmla="*/ 47988 h 88499"/>
                    <a:gd name="connsiteX6" fmla="*/ 36273 w 114172"/>
                    <a:gd name="connsiteY6" fmla="*/ 42961 h 88499"/>
                    <a:gd name="connsiteX7" fmla="*/ 36076 w 114172"/>
                    <a:gd name="connsiteY7" fmla="*/ 42961 h 88499"/>
                    <a:gd name="connsiteX8" fmla="*/ 26607 w 114172"/>
                    <a:gd name="connsiteY8" fmla="*/ 32041 h 88499"/>
                    <a:gd name="connsiteX9" fmla="*/ 16155 w 114172"/>
                    <a:gd name="connsiteY9" fmla="*/ 32041 h 88499"/>
                    <a:gd name="connsiteX10" fmla="*/ 3541 w 114172"/>
                    <a:gd name="connsiteY10" fmla="*/ 43275 h 88499"/>
                    <a:gd name="connsiteX11" fmla="*/ 751 w 114172"/>
                    <a:gd name="connsiteY11" fmla="*/ 51955 h 88499"/>
                    <a:gd name="connsiteX12" fmla="*/ 8374 w 114172"/>
                    <a:gd name="connsiteY12" fmla="*/ 60636 h 88499"/>
                    <a:gd name="connsiteX13" fmla="*/ 11007 w 114172"/>
                    <a:gd name="connsiteY13" fmla="*/ 63621 h 88499"/>
                    <a:gd name="connsiteX14" fmla="*/ 20202 w 114172"/>
                    <a:gd name="connsiteY14" fmla="*/ 74108 h 88499"/>
                    <a:gd name="connsiteX15" fmla="*/ 31007 w 114172"/>
                    <a:gd name="connsiteY15" fmla="*/ 86324 h 88499"/>
                    <a:gd name="connsiteX16" fmla="*/ 41401 w 114172"/>
                    <a:gd name="connsiteY16" fmla="*/ 86402 h 88499"/>
                    <a:gd name="connsiteX17" fmla="*/ 41460 w 114172"/>
                    <a:gd name="connsiteY17" fmla="*/ 86324 h 88499"/>
                    <a:gd name="connsiteX18" fmla="*/ 79456 w 114172"/>
                    <a:gd name="connsiteY18" fmla="*/ 52466 h 88499"/>
                    <a:gd name="connsiteX19" fmla="*/ 91244 w 114172"/>
                    <a:gd name="connsiteY19" fmla="*/ 41979 h 88499"/>
                    <a:gd name="connsiteX20" fmla="*/ 94584 w 114172"/>
                    <a:gd name="connsiteY20" fmla="*/ 39033 h 88499"/>
                    <a:gd name="connsiteX21" fmla="*/ 106372 w 114172"/>
                    <a:gd name="connsiteY21" fmla="*/ 28545 h 88499"/>
                    <a:gd name="connsiteX22" fmla="*/ 111441 w 114172"/>
                    <a:gd name="connsiteY22" fmla="*/ 24028 h 88499"/>
                    <a:gd name="connsiteX23" fmla="*/ 112459 w 114172"/>
                    <a:gd name="connsiteY23" fmla="*/ 13463 h 88499"/>
                    <a:gd name="connsiteX24" fmla="*/ 112423 w 114172"/>
                    <a:gd name="connsiteY24" fmla="*/ 13423 h 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172" h="88499">
                      <a:moveTo>
                        <a:pt x="112423" y="13423"/>
                      </a:moveTo>
                      <a:lnTo>
                        <a:pt x="102521" y="2150"/>
                      </a:lnTo>
                      <a:cubicBezTo>
                        <a:pt x="99625" y="-717"/>
                        <a:pt x="94965" y="-717"/>
                        <a:pt x="92069" y="2150"/>
                      </a:cubicBezTo>
                      <a:lnTo>
                        <a:pt x="57923" y="32670"/>
                      </a:lnTo>
                      <a:lnTo>
                        <a:pt x="57923" y="32670"/>
                      </a:lnTo>
                      <a:lnTo>
                        <a:pt x="40713" y="47988"/>
                      </a:lnTo>
                      <a:lnTo>
                        <a:pt x="36273" y="42961"/>
                      </a:lnTo>
                      <a:cubicBezTo>
                        <a:pt x="36210" y="42961"/>
                        <a:pt x="36139" y="42961"/>
                        <a:pt x="36076" y="42961"/>
                      </a:cubicBezTo>
                      <a:lnTo>
                        <a:pt x="26607" y="32041"/>
                      </a:lnTo>
                      <a:cubicBezTo>
                        <a:pt x="23711" y="29174"/>
                        <a:pt x="19051" y="29174"/>
                        <a:pt x="16155" y="32041"/>
                      </a:cubicBezTo>
                      <a:lnTo>
                        <a:pt x="3541" y="43275"/>
                      </a:lnTo>
                      <a:cubicBezTo>
                        <a:pt x="319" y="46142"/>
                        <a:pt x="-938" y="50070"/>
                        <a:pt x="751" y="51955"/>
                      </a:cubicBezTo>
                      <a:cubicBezTo>
                        <a:pt x="2441" y="53841"/>
                        <a:pt x="5860" y="57769"/>
                        <a:pt x="8374" y="60636"/>
                      </a:cubicBezTo>
                      <a:lnTo>
                        <a:pt x="11007" y="63621"/>
                      </a:lnTo>
                      <a:cubicBezTo>
                        <a:pt x="13561" y="66488"/>
                        <a:pt x="17687" y="71202"/>
                        <a:pt x="20202" y="74108"/>
                      </a:cubicBezTo>
                      <a:lnTo>
                        <a:pt x="31007" y="86324"/>
                      </a:lnTo>
                      <a:cubicBezTo>
                        <a:pt x="33860" y="89191"/>
                        <a:pt x="38513" y="89231"/>
                        <a:pt x="41401" y="86402"/>
                      </a:cubicBezTo>
                      <a:cubicBezTo>
                        <a:pt x="41420" y="86363"/>
                        <a:pt x="41440" y="86363"/>
                        <a:pt x="41460" y="86324"/>
                      </a:cubicBezTo>
                      <a:lnTo>
                        <a:pt x="79456" y="52466"/>
                      </a:lnTo>
                      <a:lnTo>
                        <a:pt x="91244" y="41979"/>
                      </a:lnTo>
                      <a:lnTo>
                        <a:pt x="94584" y="39033"/>
                      </a:lnTo>
                      <a:lnTo>
                        <a:pt x="106372" y="28545"/>
                      </a:lnTo>
                      <a:lnTo>
                        <a:pt x="111441" y="24028"/>
                      </a:lnTo>
                      <a:cubicBezTo>
                        <a:pt x="114639" y="21397"/>
                        <a:pt x="115095" y="16683"/>
                        <a:pt x="112459" y="13463"/>
                      </a:cubicBezTo>
                      <a:cubicBezTo>
                        <a:pt x="112447" y="13463"/>
                        <a:pt x="112435" y="13423"/>
                        <a:pt x="112423" y="13423"/>
                      </a:cubicBezTo>
                      <a:close/>
                    </a:path>
                  </a:pathLst>
                </a:custGeom>
                <a:solidFill>
                  <a:srgbClr val="FFC21A"/>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6" name="Freeform 705">
                  <a:extLst>
                    <a:ext uri="{FF2B5EF4-FFF2-40B4-BE49-F238E27FC236}">
                      <a16:creationId xmlns:a16="http://schemas.microsoft.com/office/drawing/2014/main" id="{46C172E1-AA73-3880-7325-4936272D5EBA}"/>
                    </a:ext>
                  </a:extLst>
                </p:cNvPr>
                <p:cNvSpPr/>
                <p:nvPr/>
              </p:nvSpPr>
              <p:spPr>
                <a:xfrm>
                  <a:off x="9918080" y="2309473"/>
                  <a:ext cx="24088" cy="18670"/>
                </a:xfrm>
                <a:custGeom>
                  <a:avLst/>
                  <a:gdLst>
                    <a:gd name="connsiteX0" fmla="*/ 112384 w 114150"/>
                    <a:gd name="connsiteY0" fmla="*/ 13384 h 88474"/>
                    <a:gd name="connsiteX1" fmla="*/ 102482 w 114150"/>
                    <a:gd name="connsiteY1" fmla="*/ 2150 h 88474"/>
                    <a:gd name="connsiteX2" fmla="*/ 92030 w 114150"/>
                    <a:gd name="connsiteY2" fmla="*/ 2150 h 88474"/>
                    <a:gd name="connsiteX3" fmla="*/ 57884 w 114150"/>
                    <a:gd name="connsiteY3" fmla="*/ 32630 h 88474"/>
                    <a:gd name="connsiteX4" fmla="*/ 57884 w 114150"/>
                    <a:gd name="connsiteY4" fmla="*/ 32630 h 88474"/>
                    <a:gd name="connsiteX5" fmla="*/ 40674 w 114150"/>
                    <a:gd name="connsiteY5" fmla="*/ 47988 h 88474"/>
                    <a:gd name="connsiteX6" fmla="*/ 36194 w 114150"/>
                    <a:gd name="connsiteY6" fmla="*/ 42921 h 88474"/>
                    <a:gd name="connsiteX7" fmla="*/ 36194 w 114150"/>
                    <a:gd name="connsiteY7" fmla="*/ 42921 h 88474"/>
                    <a:gd name="connsiteX8" fmla="*/ 26607 w 114150"/>
                    <a:gd name="connsiteY8" fmla="*/ 32002 h 88474"/>
                    <a:gd name="connsiteX9" fmla="*/ 16155 w 114150"/>
                    <a:gd name="connsiteY9" fmla="*/ 32002 h 88474"/>
                    <a:gd name="connsiteX10" fmla="*/ 3541 w 114150"/>
                    <a:gd name="connsiteY10" fmla="*/ 43275 h 88474"/>
                    <a:gd name="connsiteX11" fmla="*/ 751 w 114150"/>
                    <a:gd name="connsiteY11" fmla="*/ 51956 h 88474"/>
                    <a:gd name="connsiteX12" fmla="*/ 8374 w 114150"/>
                    <a:gd name="connsiteY12" fmla="*/ 60636 h 88474"/>
                    <a:gd name="connsiteX13" fmla="*/ 11007 w 114150"/>
                    <a:gd name="connsiteY13" fmla="*/ 63621 h 88474"/>
                    <a:gd name="connsiteX14" fmla="*/ 20202 w 114150"/>
                    <a:gd name="connsiteY14" fmla="*/ 74069 h 88474"/>
                    <a:gd name="connsiteX15" fmla="*/ 31007 w 114150"/>
                    <a:gd name="connsiteY15" fmla="*/ 86324 h 88474"/>
                    <a:gd name="connsiteX16" fmla="*/ 41460 w 114150"/>
                    <a:gd name="connsiteY16" fmla="*/ 86324 h 88474"/>
                    <a:gd name="connsiteX17" fmla="*/ 79456 w 114150"/>
                    <a:gd name="connsiteY17" fmla="*/ 52427 h 88474"/>
                    <a:gd name="connsiteX18" fmla="*/ 91244 w 114150"/>
                    <a:gd name="connsiteY18" fmla="*/ 41979 h 88474"/>
                    <a:gd name="connsiteX19" fmla="*/ 94584 w 114150"/>
                    <a:gd name="connsiteY19" fmla="*/ 38994 h 88474"/>
                    <a:gd name="connsiteX20" fmla="*/ 106372 w 114150"/>
                    <a:gd name="connsiteY20" fmla="*/ 28546 h 88474"/>
                    <a:gd name="connsiteX21" fmla="*/ 111441 w 114150"/>
                    <a:gd name="connsiteY21" fmla="*/ 23989 h 88474"/>
                    <a:gd name="connsiteX22" fmla="*/ 112419 w 114150"/>
                    <a:gd name="connsiteY22" fmla="*/ 13423 h 88474"/>
                    <a:gd name="connsiteX23" fmla="*/ 112384 w 114150"/>
                    <a:gd name="connsiteY23" fmla="*/ 13384 h 8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150" h="88474">
                      <a:moveTo>
                        <a:pt x="112384" y="13384"/>
                      </a:moveTo>
                      <a:lnTo>
                        <a:pt x="102482" y="2150"/>
                      </a:lnTo>
                      <a:cubicBezTo>
                        <a:pt x="99586" y="-717"/>
                        <a:pt x="94926" y="-717"/>
                        <a:pt x="92030" y="2150"/>
                      </a:cubicBezTo>
                      <a:lnTo>
                        <a:pt x="57884" y="32630"/>
                      </a:lnTo>
                      <a:lnTo>
                        <a:pt x="57884" y="32630"/>
                      </a:lnTo>
                      <a:lnTo>
                        <a:pt x="40674" y="47988"/>
                      </a:lnTo>
                      <a:lnTo>
                        <a:pt x="36194" y="42921"/>
                      </a:lnTo>
                      <a:lnTo>
                        <a:pt x="36194" y="42921"/>
                      </a:lnTo>
                      <a:lnTo>
                        <a:pt x="26607" y="32002"/>
                      </a:lnTo>
                      <a:cubicBezTo>
                        <a:pt x="23711" y="29135"/>
                        <a:pt x="19051" y="29135"/>
                        <a:pt x="16155" y="32002"/>
                      </a:cubicBezTo>
                      <a:lnTo>
                        <a:pt x="3541" y="43275"/>
                      </a:lnTo>
                      <a:cubicBezTo>
                        <a:pt x="319" y="46142"/>
                        <a:pt x="-938" y="50070"/>
                        <a:pt x="751" y="51956"/>
                      </a:cubicBezTo>
                      <a:lnTo>
                        <a:pt x="8374" y="60636"/>
                      </a:lnTo>
                      <a:lnTo>
                        <a:pt x="11007" y="63621"/>
                      </a:lnTo>
                      <a:lnTo>
                        <a:pt x="20202" y="74069"/>
                      </a:lnTo>
                      <a:lnTo>
                        <a:pt x="31007" y="86324"/>
                      </a:lnTo>
                      <a:cubicBezTo>
                        <a:pt x="33903" y="89191"/>
                        <a:pt x="38564" y="89191"/>
                        <a:pt x="41460" y="86324"/>
                      </a:cubicBezTo>
                      <a:lnTo>
                        <a:pt x="79456" y="52427"/>
                      </a:lnTo>
                      <a:lnTo>
                        <a:pt x="91244" y="41979"/>
                      </a:lnTo>
                      <a:lnTo>
                        <a:pt x="94584" y="38994"/>
                      </a:lnTo>
                      <a:lnTo>
                        <a:pt x="106372" y="28546"/>
                      </a:lnTo>
                      <a:lnTo>
                        <a:pt x="111441" y="23989"/>
                      </a:lnTo>
                      <a:cubicBezTo>
                        <a:pt x="114628" y="21358"/>
                        <a:pt x="115068" y="16605"/>
                        <a:pt x="112419" y="13423"/>
                      </a:cubicBezTo>
                      <a:cubicBezTo>
                        <a:pt x="112408" y="13423"/>
                        <a:pt x="112396" y="13384"/>
                        <a:pt x="112384" y="13384"/>
                      </a:cubicBezTo>
                      <a:close/>
                    </a:path>
                  </a:pathLst>
                </a:custGeom>
                <a:solidFill>
                  <a:srgbClr val="FFC21A"/>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7" name="Freeform 706">
                  <a:extLst>
                    <a:ext uri="{FF2B5EF4-FFF2-40B4-BE49-F238E27FC236}">
                      <a16:creationId xmlns:a16="http://schemas.microsoft.com/office/drawing/2014/main" id="{10F2A0FF-DC3E-B956-2228-56841C46E07B}"/>
                    </a:ext>
                  </a:extLst>
                </p:cNvPr>
                <p:cNvSpPr/>
                <p:nvPr/>
              </p:nvSpPr>
              <p:spPr>
                <a:xfrm>
                  <a:off x="9901959" y="2366712"/>
                  <a:ext cx="39530" cy="39197"/>
                </a:xfrm>
                <a:custGeom>
                  <a:avLst/>
                  <a:gdLst>
                    <a:gd name="connsiteX0" fmla="*/ 186656 w 187325"/>
                    <a:gd name="connsiteY0" fmla="*/ 92933 h 185747"/>
                    <a:gd name="connsiteX1" fmla="*/ 82410 w 187325"/>
                    <a:gd name="connsiteY1" fmla="*/ 185747 h 185747"/>
                    <a:gd name="connsiteX2" fmla="*/ 680 w 187325"/>
                    <a:gd name="connsiteY2" fmla="*/ 92933 h 185747"/>
                    <a:gd name="connsiteX3" fmla="*/ 104808 w 187325"/>
                    <a:gd name="connsiteY3" fmla="*/ 0 h 185747"/>
                    <a:gd name="connsiteX4" fmla="*/ 186656 w 187325"/>
                    <a:gd name="connsiteY4" fmla="*/ 92933 h 1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25" h="185747">
                      <a:moveTo>
                        <a:pt x="186656" y="92933"/>
                      </a:moveTo>
                      <a:cubicBezTo>
                        <a:pt x="180644" y="143995"/>
                        <a:pt x="133846" y="185747"/>
                        <a:pt x="82410" y="185747"/>
                      </a:cubicBezTo>
                      <a:cubicBezTo>
                        <a:pt x="30975" y="185747"/>
                        <a:pt x="-5489" y="143995"/>
                        <a:pt x="680" y="92933"/>
                      </a:cubicBezTo>
                      <a:cubicBezTo>
                        <a:pt x="6849" y="41871"/>
                        <a:pt x="53451" y="0"/>
                        <a:pt x="104808" y="0"/>
                      </a:cubicBezTo>
                      <a:cubicBezTo>
                        <a:pt x="156164" y="0"/>
                        <a:pt x="192786" y="41439"/>
                        <a:pt x="186656" y="92933"/>
                      </a:cubicBezTo>
                      <a:close/>
                    </a:path>
                  </a:pathLst>
                </a:custGeom>
                <a:solidFill>
                  <a:schemeClr val="accent1">
                    <a:lumMod val="75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8" name="Freeform 707">
                  <a:extLst>
                    <a:ext uri="{FF2B5EF4-FFF2-40B4-BE49-F238E27FC236}">
                      <a16:creationId xmlns:a16="http://schemas.microsoft.com/office/drawing/2014/main" id="{0CD2A6A4-4393-2FE8-FDD9-7287F78CDC56}"/>
                    </a:ext>
                  </a:extLst>
                </p:cNvPr>
                <p:cNvSpPr/>
                <p:nvPr/>
              </p:nvSpPr>
              <p:spPr>
                <a:xfrm>
                  <a:off x="9901866" y="2444470"/>
                  <a:ext cx="24071" cy="18662"/>
                </a:xfrm>
                <a:custGeom>
                  <a:avLst/>
                  <a:gdLst>
                    <a:gd name="connsiteX0" fmla="*/ 112437 w 114069"/>
                    <a:gd name="connsiteY0" fmla="*/ 13423 h 88435"/>
                    <a:gd name="connsiteX1" fmla="*/ 102496 w 114069"/>
                    <a:gd name="connsiteY1" fmla="*/ 2150 h 88435"/>
                    <a:gd name="connsiteX2" fmla="*/ 92044 w 114069"/>
                    <a:gd name="connsiteY2" fmla="*/ 2150 h 88435"/>
                    <a:gd name="connsiteX3" fmla="*/ 57858 w 114069"/>
                    <a:gd name="connsiteY3" fmla="*/ 32630 h 88435"/>
                    <a:gd name="connsiteX4" fmla="*/ 57858 w 114069"/>
                    <a:gd name="connsiteY4" fmla="*/ 32630 h 88435"/>
                    <a:gd name="connsiteX5" fmla="*/ 40687 w 114069"/>
                    <a:gd name="connsiteY5" fmla="*/ 47988 h 88435"/>
                    <a:gd name="connsiteX6" fmla="*/ 36208 w 114069"/>
                    <a:gd name="connsiteY6" fmla="*/ 42921 h 88435"/>
                    <a:gd name="connsiteX7" fmla="*/ 36208 w 114069"/>
                    <a:gd name="connsiteY7" fmla="*/ 42921 h 88435"/>
                    <a:gd name="connsiteX8" fmla="*/ 26620 w 114069"/>
                    <a:gd name="connsiteY8" fmla="*/ 32042 h 88435"/>
                    <a:gd name="connsiteX9" fmla="*/ 16227 w 114069"/>
                    <a:gd name="connsiteY9" fmla="*/ 31963 h 88435"/>
                    <a:gd name="connsiteX10" fmla="*/ 16168 w 114069"/>
                    <a:gd name="connsiteY10" fmla="*/ 32042 h 88435"/>
                    <a:gd name="connsiteX11" fmla="*/ 3555 w 114069"/>
                    <a:gd name="connsiteY11" fmla="*/ 43275 h 88435"/>
                    <a:gd name="connsiteX12" fmla="*/ 726 w 114069"/>
                    <a:gd name="connsiteY12" fmla="*/ 51956 h 88435"/>
                    <a:gd name="connsiteX13" fmla="*/ 8388 w 114069"/>
                    <a:gd name="connsiteY13" fmla="*/ 60636 h 88435"/>
                    <a:gd name="connsiteX14" fmla="*/ 11020 w 114069"/>
                    <a:gd name="connsiteY14" fmla="*/ 63621 h 88435"/>
                    <a:gd name="connsiteX15" fmla="*/ 19979 w 114069"/>
                    <a:gd name="connsiteY15" fmla="*/ 74030 h 88435"/>
                    <a:gd name="connsiteX16" fmla="*/ 30746 w 114069"/>
                    <a:gd name="connsiteY16" fmla="*/ 86285 h 88435"/>
                    <a:gd name="connsiteX17" fmla="*/ 41237 w 114069"/>
                    <a:gd name="connsiteY17" fmla="*/ 86285 h 88435"/>
                    <a:gd name="connsiteX18" fmla="*/ 79234 w 114069"/>
                    <a:gd name="connsiteY18" fmla="*/ 52388 h 88435"/>
                    <a:gd name="connsiteX19" fmla="*/ 91022 w 114069"/>
                    <a:gd name="connsiteY19" fmla="*/ 41939 h 88435"/>
                    <a:gd name="connsiteX20" fmla="*/ 94362 w 114069"/>
                    <a:gd name="connsiteY20" fmla="*/ 38954 h 88435"/>
                    <a:gd name="connsiteX21" fmla="*/ 106150 w 114069"/>
                    <a:gd name="connsiteY21" fmla="*/ 28507 h 88435"/>
                    <a:gd name="connsiteX22" fmla="*/ 111258 w 114069"/>
                    <a:gd name="connsiteY22" fmla="*/ 23950 h 88435"/>
                    <a:gd name="connsiteX23" fmla="*/ 112437 w 114069"/>
                    <a:gd name="connsiteY23" fmla="*/ 13423 h 8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069" h="88435">
                      <a:moveTo>
                        <a:pt x="112437" y="13423"/>
                      </a:moveTo>
                      <a:lnTo>
                        <a:pt x="102496" y="2150"/>
                      </a:lnTo>
                      <a:cubicBezTo>
                        <a:pt x="99600" y="-717"/>
                        <a:pt x="94940" y="-717"/>
                        <a:pt x="92044" y="2150"/>
                      </a:cubicBezTo>
                      <a:lnTo>
                        <a:pt x="57858" y="32630"/>
                      </a:lnTo>
                      <a:lnTo>
                        <a:pt x="57858" y="32630"/>
                      </a:lnTo>
                      <a:lnTo>
                        <a:pt x="40687" y="47988"/>
                      </a:lnTo>
                      <a:lnTo>
                        <a:pt x="36208" y="42921"/>
                      </a:lnTo>
                      <a:lnTo>
                        <a:pt x="36208" y="42921"/>
                      </a:lnTo>
                      <a:lnTo>
                        <a:pt x="26620" y="32042"/>
                      </a:lnTo>
                      <a:cubicBezTo>
                        <a:pt x="23767" y="29174"/>
                        <a:pt x="19115" y="29135"/>
                        <a:pt x="16227" y="31963"/>
                      </a:cubicBezTo>
                      <a:cubicBezTo>
                        <a:pt x="16207" y="32002"/>
                        <a:pt x="16188" y="32002"/>
                        <a:pt x="16168" y="32042"/>
                      </a:cubicBezTo>
                      <a:lnTo>
                        <a:pt x="3555" y="43275"/>
                      </a:lnTo>
                      <a:cubicBezTo>
                        <a:pt x="333" y="46142"/>
                        <a:pt x="-925" y="50070"/>
                        <a:pt x="726" y="51956"/>
                      </a:cubicBezTo>
                      <a:lnTo>
                        <a:pt x="8388" y="60636"/>
                      </a:lnTo>
                      <a:lnTo>
                        <a:pt x="11020" y="63621"/>
                      </a:lnTo>
                      <a:lnTo>
                        <a:pt x="19979" y="74030"/>
                      </a:lnTo>
                      <a:lnTo>
                        <a:pt x="30746" y="86285"/>
                      </a:lnTo>
                      <a:cubicBezTo>
                        <a:pt x="33653" y="89152"/>
                        <a:pt x="38329" y="89152"/>
                        <a:pt x="41237" y="86285"/>
                      </a:cubicBezTo>
                      <a:lnTo>
                        <a:pt x="79234" y="52388"/>
                      </a:lnTo>
                      <a:lnTo>
                        <a:pt x="91022" y="41939"/>
                      </a:lnTo>
                      <a:lnTo>
                        <a:pt x="94362" y="38954"/>
                      </a:lnTo>
                      <a:lnTo>
                        <a:pt x="106150" y="28507"/>
                      </a:lnTo>
                      <a:lnTo>
                        <a:pt x="111258" y="23950"/>
                      </a:lnTo>
                      <a:cubicBezTo>
                        <a:pt x="114484" y="21358"/>
                        <a:pt x="115010" y="16644"/>
                        <a:pt x="112437" y="13423"/>
                      </a:cubicBezTo>
                      <a:close/>
                    </a:path>
                  </a:pathLst>
                </a:custGeom>
                <a:solidFill>
                  <a:srgbClr val="FFC21A"/>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09" name="Freeform 708">
                  <a:extLst>
                    <a:ext uri="{FF2B5EF4-FFF2-40B4-BE49-F238E27FC236}">
                      <a16:creationId xmlns:a16="http://schemas.microsoft.com/office/drawing/2014/main" id="{39B4DF0A-BFFD-7D72-A8A4-4FACCC349F1F}"/>
                    </a:ext>
                  </a:extLst>
                </p:cNvPr>
                <p:cNvSpPr/>
                <p:nvPr/>
              </p:nvSpPr>
              <p:spPr>
                <a:xfrm>
                  <a:off x="9918162" y="2231675"/>
                  <a:ext cx="39531" cy="39230"/>
                </a:xfrm>
                <a:custGeom>
                  <a:avLst/>
                  <a:gdLst>
                    <a:gd name="connsiteX0" fmla="*/ 186653 w 187330"/>
                    <a:gd name="connsiteY0" fmla="*/ 92972 h 185904"/>
                    <a:gd name="connsiteX1" fmla="*/ 82487 w 187330"/>
                    <a:gd name="connsiteY1" fmla="*/ 185904 h 185904"/>
                    <a:gd name="connsiteX2" fmla="*/ 678 w 187330"/>
                    <a:gd name="connsiteY2" fmla="*/ 92972 h 185904"/>
                    <a:gd name="connsiteX3" fmla="*/ 104805 w 187330"/>
                    <a:gd name="connsiteY3" fmla="*/ 0 h 185904"/>
                    <a:gd name="connsiteX4" fmla="*/ 186653 w 187330"/>
                    <a:gd name="connsiteY4" fmla="*/ 92972 h 18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30" h="185904">
                      <a:moveTo>
                        <a:pt x="186653" y="92972"/>
                      </a:moveTo>
                      <a:cubicBezTo>
                        <a:pt x="180484" y="144309"/>
                        <a:pt x="133843" y="185904"/>
                        <a:pt x="82487" y="185904"/>
                      </a:cubicBezTo>
                      <a:cubicBezTo>
                        <a:pt x="31130" y="185904"/>
                        <a:pt x="-5491" y="144309"/>
                        <a:pt x="678" y="92972"/>
                      </a:cubicBezTo>
                      <a:cubicBezTo>
                        <a:pt x="6847" y="41635"/>
                        <a:pt x="53449" y="0"/>
                        <a:pt x="104805" y="0"/>
                      </a:cubicBezTo>
                      <a:cubicBezTo>
                        <a:pt x="156162" y="0"/>
                        <a:pt x="192823" y="41556"/>
                        <a:pt x="186653" y="92972"/>
                      </a:cubicBezTo>
                      <a:close/>
                    </a:path>
                  </a:pathLst>
                </a:custGeom>
                <a:solidFill>
                  <a:schemeClr val="accent1">
                    <a:lumMod val="75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10" name="Freeform 709">
                  <a:extLst>
                    <a:ext uri="{FF2B5EF4-FFF2-40B4-BE49-F238E27FC236}">
                      <a16:creationId xmlns:a16="http://schemas.microsoft.com/office/drawing/2014/main" id="{04F0A37A-0A4E-C12D-6592-F6C59040B1F3}"/>
                    </a:ext>
                  </a:extLst>
                </p:cNvPr>
                <p:cNvSpPr/>
                <p:nvPr/>
              </p:nvSpPr>
              <p:spPr>
                <a:xfrm>
                  <a:off x="9910080" y="2299177"/>
                  <a:ext cx="39512" cy="39230"/>
                </a:xfrm>
                <a:custGeom>
                  <a:avLst/>
                  <a:gdLst>
                    <a:gd name="connsiteX0" fmla="*/ 186560 w 187239"/>
                    <a:gd name="connsiteY0" fmla="*/ 92972 h 185904"/>
                    <a:gd name="connsiteX1" fmla="*/ 82393 w 187239"/>
                    <a:gd name="connsiteY1" fmla="*/ 185904 h 185904"/>
                    <a:gd name="connsiteX2" fmla="*/ 702 w 187239"/>
                    <a:gd name="connsiteY2" fmla="*/ 92972 h 185904"/>
                    <a:gd name="connsiteX3" fmla="*/ 104830 w 187239"/>
                    <a:gd name="connsiteY3" fmla="*/ 0 h 185904"/>
                    <a:gd name="connsiteX4" fmla="*/ 186560 w 187239"/>
                    <a:gd name="connsiteY4" fmla="*/ 92972 h 18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9" h="185904">
                      <a:moveTo>
                        <a:pt x="186560" y="92972"/>
                      </a:moveTo>
                      <a:cubicBezTo>
                        <a:pt x="180391" y="144309"/>
                        <a:pt x="133750" y="185904"/>
                        <a:pt x="82393" y="185904"/>
                      </a:cubicBezTo>
                      <a:cubicBezTo>
                        <a:pt x="31037" y="185904"/>
                        <a:pt x="-5584" y="144309"/>
                        <a:pt x="702" y="92972"/>
                      </a:cubicBezTo>
                      <a:cubicBezTo>
                        <a:pt x="6989" y="41635"/>
                        <a:pt x="53473" y="0"/>
                        <a:pt x="104830" y="0"/>
                      </a:cubicBezTo>
                      <a:cubicBezTo>
                        <a:pt x="156186" y="0"/>
                        <a:pt x="192729" y="41635"/>
                        <a:pt x="186560" y="92972"/>
                      </a:cubicBezTo>
                      <a:close/>
                    </a:path>
                  </a:pathLst>
                </a:custGeom>
                <a:solidFill>
                  <a:schemeClr val="accent1">
                    <a:lumMod val="75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11" name="Freeform 710">
                  <a:extLst>
                    <a:ext uri="{FF2B5EF4-FFF2-40B4-BE49-F238E27FC236}">
                      <a16:creationId xmlns:a16="http://schemas.microsoft.com/office/drawing/2014/main" id="{47BE27A1-E750-6B58-7EA2-1D921EAA9FFD}"/>
                    </a:ext>
                  </a:extLst>
                </p:cNvPr>
                <p:cNvSpPr/>
                <p:nvPr/>
              </p:nvSpPr>
              <p:spPr>
                <a:xfrm>
                  <a:off x="9893852" y="2434173"/>
                  <a:ext cx="39529" cy="39230"/>
                </a:xfrm>
                <a:custGeom>
                  <a:avLst/>
                  <a:gdLst>
                    <a:gd name="connsiteX0" fmla="*/ 186645 w 187323"/>
                    <a:gd name="connsiteY0" fmla="*/ 92933 h 185904"/>
                    <a:gd name="connsiteX1" fmla="*/ 82518 w 187323"/>
                    <a:gd name="connsiteY1" fmla="*/ 185905 h 185904"/>
                    <a:gd name="connsiteX2" fmla="*/ 670 w 187323"/>
                    <a:gd name="connsiteY2" fmla="*/ 92933 h 185904"/>
                    <a:gd name="connsiteX3" fmla="*/ 104837 w 187323"/>
                    <a:gd name="connsiteY3" fmla="*/ 0 h 185904"/>
                    <a:gd name="connsiteX4" fmla="*/ 186645 w 187323"/>
                    <a:gd name="connsiteY4" fmla="*/ 92933 h 18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23" h="185904">
                      <a:moveTo>
                        <a:pt x="186645" y="92933"/>
                      </a:moveTo>
                      <a:cubicBezTo>
                        <a:pt x="180516" y="144309"/>
                        <a:pt x="133874" y="185905"/>
                        <a:pt x="82518" y="185905"/>
                      </a:cubicBezTo>
                      <a:cubicBezTo>
                        <a:pt x="31162" y="185905"/>
                        <a:pt x="-5460" y="144309"/>
                        <a:pt x="670" y="92933"/>
                      </a:cubicBezTo>
                      <a:cubicBezTo>
                        <a:pt x="6800" y="41557"/>
                        <a:pt x="53480" y="0"/>
                        <a:pt x="104837" y="0"/>
                      </a:cubicBezTo>
                      <a:cubicBezTo>
                        <a:pt x="156193" y="0"/>
                        <a:pt x="192814" y="41635"/>
                        <a:pt x="186645" y="92933"/>
                      </a:cubicBezTo>
                      <a:close/>
                    </a:path>
                  </a:pathLst>
                </a:custGeom>
                <a:solidFill>
                  <a:schemeClr val="accent1">
                    <a:lumMod val="75000"/>
                  </a:schemeClr>
                </a:solidFill>
                <a:ln w="3928"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cxnSp>
            <p:nvCxnSpPr>
              <p:cNvPr id="269" name="Straight Arrow Connector 268">
                <a:extLst>
                  <a:ext uri="{FF2B5EF4-FFF2-40B4-BE49-F238E27FC236}">
                    <a16:creationId xmlns:a16="http://schemas.microsoft.com/office/drawing/2014/main" id="{787106B4-9CE7-6B4F-08DD-CC7675CE168D}"/>
                  </a:ext>
                </a:extLst>
              </p:cNvPr>
              <p:cNvCxnSpPr>
                <a:cxnSpLocks/>
              </p:cNvCxnSpPr>
              <p:nvPr/>
            </p:nvCxnSpPr>
            <p:spPr>
              <a:xfrm>
                <a:off x="6901673" y="1699219"/>
                <a:ext cx="1917058" cy="0"/>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49" name="Elbow Connector 1648">
                <a:extLst>
                  <a:ext uri="{FF2B5EF4-FFF2-40B4-BE49-F238E27FC236}">
                    <a16:creationId xmlns:a16="http://schemas.microsoft.com/office/drawing/2014/main" id="{ED8295F8-1A45-B6BE-83F7-2F8DECC9CCBF}"/>
                  </a:ext>
                </a:extLst>
              </p:cNvPr>
              <p:cNvCxnSpPr>
                <a:cxnSpLocks/>
              </p:cNvCxnSpPr>
              <p:nvPr/>
            </p:nvCxnSpPr>
            <p:spPr>
              <a:xfrm flipV="1">
                <a:off x="8495770" y="3013594"/>
                <a:ext cx="1500776" cy="476278"/>
              </a:xfrm>
              <a:prstGeom prst="bentConnector2">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grpSp>
        <p:nvGrpSpPr>
          <p:cNvPr id="201" name="Group 200">
            <a:extLst>
              <a:ext uri="{FF2B5EF4-FFF2-40B4-BE49-F238E27FC236}">
                <a16:creationId xmlns:a16="http://schemas.microsoft.com/office/drawing/2014/main" id="{F851EEE3-4625-4A93-B1CC-01C7B55AD3AF}"/>
              </a:ext>
            </a:extLst>
          </p:cNvPr>
          <p:cNvGrpSpPr/>
          <p:nvPr/>
        </p:nvGrpSpPr>
        <p:grpSpPr>
          <a:xfrm>
            <a:off x="6901648" y="3593164"/>
            <a:ext cx="4061071" cy="2631007"/>
            <a:chOff x="6901648" y="3593164"/>
            <a:chExt cx="4061071" cy="2631007"/>
          </a:xfrm>
        </p:grpSpPr>
        <p:sp>
          <p:nvSpPr>
            <p:cNvPr id="271" name="TextBox 270">
              <a:extLst>
                <a:ext uri="{FF2B5EF4-FFF2-40B4-BE49-F238E27FC236}">
                  <a16:creationId xmlns:a16="http://schemas.microsoft.com/office/drawing/2014/main" id="{DE3379EB-8F5C-5826-C395-BDFD0851997F}"/>
                </a:ext>
              </a:extLst>
            </p:cNvPr>
            <p:cNvSpPr txBox="1"/>
            <p:nvPr/>
          </p:nvSpPr>
          <p:spPr>
            <a:xfrm>
              <a:off x="9030374" y="5788220"/>
              <a:ext cx="1932345" cy="435951"/>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Secondary Uses (e.g., Research, Analytics)</a:t>
              </a:r>
            </a:p>
          </p:txBody>
        </p:sp>
        <p:grpSp>
          <p:nvGrpSpPr>
            <p:cNvPr id="197" name="Group 196">
              <a:extLst>
                <a:ext uri="{FF2B5EF4-FFF2-40B4-BE49-F238E27FC236}">
                  <a16:creationId xmlns:a16="http://schemas.microsoft.com/office/drawing/2014/main" id="{3AB23F63-D140-467E-951B-230E2CBCF1D7}"/>
                </a:ext>
              </a:extLst>
            </p:cNvPr>
            <p:cNvGrpSpPr/>
            <p:nvPr/>
          </p:nvGrpSpPr>
          <p:grpSpPr>
            <a:xfrm>
              <a:off x="6901648" y="3593164"/>
              <a:ext cx="3765834" cy="2036580"/>
              <a:chOff x="6901648" y="3593164"/>
              <a:chExt cx="3765834" cy="2036580"/>
            </a:xfrm>
          </p:grpSpPr>
          <p:grpSp>
            <p:nvGrpSpPr>
              <p:cNvPr id="268" name="Group 267">
                <a:extLst>
                  <a:ext uri="{FF2B5EF4-FFF2-40B4-BE49-F238E27FC236}">
                    <a16:creationId xmlns:a16="http://schemas.microsoft.com/office/drawing/2014/main" id="{381534ED-493E-A917-3026-A135C75F4A61}"/>
                  </a:ext>
                </a:extLst>
              </p:cNvPr>
              <p:cNvGrpSpPr/>
              <p:nvPr/>
            </p:nvGrpSpPr>
            <p:grpSpPr>
              <a:xfrm>
                <a:off x="9313197" y="4675268"/>
                <a:ext cx="1354285" cy="954476"/>
                <a:chOff x="8666776" y="4342727"/>
                <a:chExt cx="1135030" cy="799949"/>
              </a:xfrm>
            </p:grpSpPr>
            <p:sp>
              <p:nvSpPr>
                <p:cNvPr id="318" name="Freeform 317">
                  <a:extLst>
                    <a:ext uri="{FF2B5EF4-FFF2-40B4-BE49-F238E27FC236}">
                      <a16:creationId xmlns:a16="http://schemas.microsoft.com/office/drawing/2014/main" id="{BEA51121-3638-DC13-8E54-D8874398A420}"/>
                    </a:ext>
                  </a:extLst>
                </p:cNvPr>
                <p:cNvSpPr/>
                <p:nvPr/>
              </p:nvSpPr>
              <p:spPr>
                <a:xfrm>
                  <a:off x="8809784" y="4361415"/>
                  <a:ext cx="837383" cy="781261"/>
                </a:xfrm>
                <a:custGeom>
                  <a:avLst/>
                  <a:gdLst>
                    <a:gd name="connsiteX0" fmla="*/ 807447 w 837383"/>
                    <a:gd name="connsiteY0" fmla="*/ 0 h 781261"/>
                    <a:gd name="connsiteX1" fmla="*/ 29902 w 837383"/>
                    <a:gd name="connsiteY1" fmla="*/ 0 h 781261"/>
                    <a:gd name="connsiteX2" fmla="*/ 0 w 837383"/>
                    <a:gd name="connsiteY2" fmla="*/ 29902 h 781261"/>
                    <a:gd name="connsiteX3" fmla="*/ 0 w 837383"/>
                    <a:gd name="connsiteY3" fmla="*/ 29908 h 781261"/>
                    <a:gd name="connsiteX4" fmla="*/ 0 w 837383"/>
                    <a:gd name="connsiteY4" fmla="*/ 605590 h 781261"/>
                    <a:gd name="connsiteX5" fmla="*/ 67284 w 837383"/>
                    <a:gd name="connsiteY5" fmla="*/ 672879 h 781261"/>
                    <a:gd name="connsiteX6" fmla="*/ 310269 w 837383"/>
                    <a:gd name="connsiteY6" fmla="*/ 672879 h 781261"/>
                    <a:gd name="connsiteX7" fmla="*/ 310269 w 837383"/>
                    <a:gd name="connsiteY7" fmla="*/ 736429 h 781261"/>
                    <a:gd name="connsiteX8" fmla="*/ 168215 w 837383"/>
                    <a:gd name="connsiteY8" fmla="*/ 736429 h 781261"/>
                    <a:gd name="connsiteX9" fmla="*/ 145799 w 837383"/>
                    <a:gd name="connsiteY9" fmla="*/ 758845 h 781261"/>
                    <a:gd name="connsiteX10" fmla="*/ 168215 w 837383"/>
                    <a:gd name="connsiteY10" fmla="*/ 781261 h 781261"/>
                    <a:gd name="connsiteX11" fmla="*/ 669139 w 837383"/>
                    <a:gd name="connsiteY11" fmla="*/ 781261 h 781261"/>
                    <a:gd name="connsiteX12" fmla="*/ 691555 w 837383"/>
                    <a:gd name="connsiteY12" fmla="*/ 758845 h 781261"/>
                    <a:gd name="connsiteX13" fmla="*/ 669139 w 837383"/>
                    <a:gd name="connsiteY13" fmla="*/ 736429 h 781261"/>
                    <a:gd name="connsiteX14" fmla="*/ 527115 w 837383"/>
                    <a:gd name="connsiteY14" fmla="*/ 736429 h 781261"/>
                    <a:gd name="connsiteX15" fmla="*/ 527115 w 837383"/>
                    <a:gd name="connsiteY15" fmla="*/ 672879 h 781261"/>
                    <a:gd name="connsiteX16" fmla="*/ 770094 w 837383"/>
                    <a:gd name="connsiteY16" fmla="*/ 672879 h 781261"/>
                    <a:gd name="connsiteX17" fmla="*/ 837384 w 837383"/>
                    <a:gd name="connsiteY17" fmla="*/ 605601 h 781261"/>
                    <a:gd name="connsiteX18" fmla="*/ 837384 w 837383"/>
                    <a:gd name="connsiteY18" fmla="*/ 605590 h 781261"/>
                    <a:gd name="connsiteX19" fmla="*/ 837384 w 837383"/>
                    <a:gd name="connsiteY19" fmla="*/ 29908 h 781261"/>
                    <a:gd name="connsiteX20" fmla="*/ 807476 w 837383"/>
                    <a:gd name="connsiteY20" fmla="*/ 0 h 781261"/>
                    <a:gd name="connsiteX21" fmla="*/ 807447 w 837383"/>
                    <a:gd name="connsiteY21" fmla="*/ 0 h 78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7383" h="781261">
                      <a:moveTo>
                        <a:pt x="807447" y="0"/>
                      </a:moveTo>
                      <a:lnTo>
                        <a:pt x="29902" y="0"/>
                      </a:lnTo>
                      <a:cubicBezTo>
                        <a:pt x="13388" y="0"/>
                        <a:pt x="0" y="13388"/>
                        <a:pt x="0" y="29902"/>
                      </a:cubicBezTo>
                      <a:cubicBezTo>
                        <a:pt x="0" y="29904"/>
                        <a:pt x="0" y="29906"/>
                        <a:pt x="0" y="29908"/>
                      </a:cubicBezTo>
                      <a:lnTo>
                        <a:pt x="0" y="605590"/>
                      </a:lnTo>
                      <a:cubicBezTo>
                        <a:pt x="0" y="642753"/>
                        <a:pt x="30123" y="672873"/>
                        <a:pt x="67284" y="672879"/>
                      </a:cubicBezTo>
                      <a:lnTo>
                        <a:pt x="310269" y="672879"/>
                      </a:lnTo>
                      <a:lnTo>
                        <a:pt x="310269" y="736429"/>
                      </a:lnTo>
                      <a:lnTo>
                        <a:pt x="168215" y="736429"/>
                      </a:lnTo>
                      <a:cubicBezTo>
                        <a:pt x="155835" y="736429"/>
                        <a:pt x="145799" y="746463"/>
                        <a:pt x="145799" y="758845"/>
                      </a:cubicBezTo>
                      <a:cubicBezTo>
                        <a:pt x="145799" y="771227"/>
                        <a:pt x="155835" y="781261"/>
                        <a:pt x="168215" y="781261"/>
                      </a:cubicBezTo>
                      <a:lnTo>
                        <a:pt x="669139" y="781261"/>
                      </a:lnTo>
                      <a:cubicBezTo>
                        <a:pt x="681521" y="781261"/>
                        <a:pt x="691555" y="771227"/>
                        <a:pt x="691555" y="758845"/>
                      </a:cubicBezTo>
                      <a:cubicBezTo>
                        <a:pt x="691555" y="746463"/>
                        <a:pt x="681521" y="736429"/>
                        <a:pt x="669139" y="736429"/>
                      </a:cubicBezTo>
                      <a:lnTo>
                        <a:pt x="527115" y="736429"/>
                      </a:lnTo>
                      <a:lnTo>
                        <a:pt x="527115" y="672879"/>
                      </a:lnTo>
                      <a:lnTo>
                        <a:pt x="770094" y="672879"/>
                      </a:lnTo>
                      <a:cubicBezTo>
                        <a:pt x="807252" y="672885"/>
                        <a:pt x="837378" y="642759"/>
                        <a:pt x="837384" y="605601"/>
                      </a:cubicBezTo>
                      <a:cubicBezTo>
                        <a:pt x="837384" y="605595"/>
                        <a:pt x="837384" y="605595"/>
                        <a:pt x="837384" y="605590"/>
                      </a:cubicBezTo>
                      <a:lnTo>
                        <a:pt x="837384" y="29908"/>
                      </a:lnTo>
                      <a:cubicBezTo>
                        <a:pt x="837384" y="13390"/>
                        <a:pt x="823993" y="0"/>
                        <a:pt x="807476" y="0"/>
                      </a:cubicBezTo>
                      <a:cubicBezTo>
                        <a:pt x="807464" y="0"/>
                        <a:pt x="807458" y="0"/>
                        <a:pt x="807447" y="0"/>
                      </a:cubicBezTo>
                      <a:close/>
                    </a:path>
                  </a:pathLst>
                </a:custGeom>
                <a:solidFill>
                  <a:srgbClr val="191919">
                    <a:alpha val="24000"/>
                  </a:srgb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19" name="Freeform 318">
                  <a:extLst>
                    <a:ext uri="{FF2B5EF4-FFF2-40B4-BE49-F238E27FC236}">
                      <a16:creationId xmlns:a16="http://schemas.microsoft.com/office/drawing/2014/main" id="{BED0B1A3-80A9-9095-D6C0-CD634B23493B}"/>
                    </a:ext>
                  </a:extLst>
                </p:cNvPr>
                <p:cNvSpPr/>
                <p:nvPr/>
              </p:nvSpPr>
              <p:spPr>
                <a:xfrm>
                  <a:off x="8794831" y="4342727"/>
                  <a:ext cx="837360" cy="568207"/>
                </a:xfrm>
                <a:custGeom>
                  <a:avLst/>
                  <a:gdLst>
                    <a:gd name="connsiteX0" fmla="*/ 28976 w 837360"/>
                    <a:gd name="connsiteY0" fmla="*/ 0 h 568207"/>
                    <a:gd name="connsiteX1" fmla="*/ 808385 w 837360"/>
                    <a:gd name="connsiteY1" fmla="*/ 0 h 568207"/>
                    <a:gd name="connsiteX2" fmla="*/ 837360 w 837360"/>
                    <a:gd name="connsiteY2" fmla="*/ 28976 h 568207"/>
                    <a:gd name="connsiteX3" fmla="*/ 837360 w 837360"/>
                    <a:gd name="connsiteY3" fmla="*/ 568208 h 568207"/>
                    <a:gd name="connsiteX4" fmla="*/ 837360 w 837360"/>
                    <a:gd name="connsiteY4" fmla="*/ 568208 h 568207"/>
                    <a:gd name="connsiteX5" fmla="*/ 0 w 837360"/>
                    <a:gd name="connsiteY5" fmla="*/ 568208 h 568207"/>
                    <a:gd name="connsiteX6" fmla="*/ 0 w 837360"/>
                    <a:gd name="connsiteY6" fmla="*/ 568208 h 568207"/>
                    <a:gd name="connsiteX7" fmla="*/ 0 w 837360"/>
                    <a:gd name="connsiteY7" fmla="*/ 28976 h 568207"/>
                    <a:gd name="connsiteX8" fmla="*/ 28976 w 837360"/>
                    <a:gd name="connsiteY8" fmla="*/ 0 h 56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60" h="568207">
                      <a:moveTo>
                        <a:pt x="28976" y="0"/>
                      </a:moveTo>
                      <a:lnTo>
                        <a:pt x="808385" y="0"/>
                      </a:lnTo>
                      <a:cubicBezTo>
                        <a:pt x="824389" y="0"/>
                        <a:pt x="837360" y="12973"/>
                        <a:pt x="837360" y="28976"/>
                      </a:cubicBezTo>
                      <a:lnTo>
                        <a:pt x="837360" y="568208"/>
                      </a:lnTo>
                      <a:lnTo>
                        <a:pt x="837360" y="568208"/>
                      </a:lnTo>
                      <a:lnTo>
                        <a:pt x="0" y="568208"/>
                      </a:lnTo>
                      <a:lnTo>
                        <a:pt x="0" y="568208"/>
                      </a:lnTo>
                      <a:lnTo>
                        <a:pt x="0" y="28976"/>
                      </a:lnTo>
                      <a:cubicBezTo>
                        <a:pt x="0" y="12973"/>
                        <a:pt x="12973" y="0"/>
                        <a:pt x="28976" y="0"/>
                      </a:cubicBezTo>
                      <a:close/>
                    </a:path>
                  </a:pathLst>
                </a:custGeom>
                <a:solidFill>
                  <a:schemeClr val="accent3">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0" name="Freeform 319">
                  <a:extLst>
                    <a:ext uri="{FF2B5EF4-FFF2-40B4-BE49-F238E27FC236}">
                      <a16:creationId xmlns:a16="http://schemas.microsoft.com/office/drawing/2014/main" id="{955CD126-957E-6C92-F95B-B4B6542BB2D1}"/>
                    </a:ext>
                  </a:extLst>
                </p:cNvPr>
                <p:cNvSpPr/>
                <p:nvPr/>
              </p:nvSpPr>
              <p:spPr>
                <a:xfrm>
                  <a:off x="9105099" y="4978219"/>
                  <a:ext cx="216817" cy="123365"/>
                </a:xfrm>
                <a:custGeom>
                  <a:avLst/>
                  <a:gdLst>
                    <a:gd name="connsiteX0" fmla="*/ 0 w 216817"/>
                    <a:gd name="connsiteY0" fmla="*/ 0 h 123365"/>
                    <a:gd name="connsiteX1" fmla="*/ 216817 w 216817"/>
                    <a:gd name="connsiteY1" fmla="*/ 0 h 123365"/>
                    <a:gd name="connsiteX2" fmla="*/ 216817 w 216817"/>
                    <a:gd name="connsiteY2" fmla="*/ 123365 h 123365"/>
                    <a:gd name="connsiteX3" fmla="*/ 0 w 216817"/>
                    <a:gd name="connsiteY3" fmla="*/ 123365 h 123365"/>
                  </a:gdLst>
                  <a:ahLst/>
                  <a:cxnLst>
                    <a:cxn ang="0">
                      <a:pos x="connsiteX0" y="connsiteY0"/>
                    </a:cxn>
                    <a:cxn ang="0">
                      <a:pos x="connsiteX1" y="connsiteY1"/>
                    </a:cxn>
                    <a:cxn ang="0">
                      <a:pos x="connsiteX2" y="connsiteY2"/>
                    </a:cxn>
                    <a:cxn ang="0">
                      <a:pos x="connsiteX3" y="connsiteY3"/>
                    </a:cxn>
                  </a:cxnLst>
                  <a:rect l="l" t="t" r="r" b="b"/>
                  <a:pathLst>
                    <a:path w="216817" h="123365">
                      <a:moveTo>
                        <a:pt x="0" y="0"/>
                      </a:moveTo>
                      <a:lnTo>
                        <a:pt x="216817" y="0"/>
                      </a:lnTo>
                      <a:lnTo>
                        <a:pt x="216817" y="123365"/>
                      </a:lnTo>
                      <a:lnTo>
                        <a:pt x="0" y="123365"/>
                      </a:lnTo>
                      <a:close/>
                    </a:path>
                  </a:pathLst>
                </a:custGeom>
                <a:solidFill>
                  <a:srgbClr val="3A424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1" name="Freeform 320">
                  <a:extLst>
                    <a:ext uri="{FF2B5EF4-FFF2-40B4-BE49-F238E27FC236}">
                      <a16:creationId xmlns:a16="http://schemas.microsoft.com/office/drawing/2014/main" id="{D7ABDF0A-BDD3-4CDB-5299-0D2272E97B3D}"/>
                    </a:ext>
                  </a:extLst>
                </p:cNvPr>
                <p:cNvSpPr/>
                <p:nvPr/>
              </p:nvSpPr>
              <p:spPr>
                <a:xfrm>
                  <a:off x="8812439" y="4384640"/>
                  <a:ext cx="802137" cy="528401"/>
                </a:xfrm>
                <a:custGeom>
                  <a:avLst/>
                  <a:gdLst>
                    <a:gd name="connsiteX0" fmla="*/ 0 w 802137"/>
                    <a:gd name="connsiteY0" fmla="*/ 0 h 528401"/>
                    <a:gd name="connsiteX1" fmla="*/ 802138 w 802137"/>
                    <a:gd name="connsiteY1" fmla="*/ 0 h 528401"/>
                    <a:gd name="connsiteX2" fmla="*/ 802138 w 802137"/>
                    <a:gd name="connsiteY2" fmla="*/ 528401 h 528401"/>
                    <a:gd name="connsiteX3" fmla="*/ 0 w 802137"/>
                    <a:gd name="connsiteY3" fmla="*/ 528401 h 528401"/>
                  </a:gdLst>
                  <a:ahLst/>
                  <a:cxnLst>
                    <a:cxn ang="0">
                      <a:pos x="connsiteX0" y="connsiteY0"/>
                    </a:cxn>
                    <a:cxn ang="0">
                      <a:pos x="connsiteX1" y="connsiteY1"/>
                    </a:cxn>
                    <a:cxn ang="0">
                      <a:pos x="connsiteX2" y="connsiteY2"/>
                    </a:cxn>
                    <a:cxn ang="0">
                      <a:pos x="connsiteX3" y="connsiteY3"/>
                    </a:cxn>
                  </a:cxnLst>
                  <a:rect l="l" t="t" r="r" b="b"/>
                  <a:pathLst>
                    <a:path w="802137" h="528401">
                      <a:moveTo>
                        <a:pt x="0" y="0"/>
                      </a:moveTo>
                      <a:lnTo>
                        <a:pt x="802138" y="0"/>
                      </a:lnTo>
                      <a:lnTo>
                        <a:pt x="802138" y="528401"/>
                      </a:lnTo>
                      <a:lnTo>
                        <a:pt x="0" y="528401"/>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2" name="Freeform 321">
                  <a:extLst>
                    <a:ext uri="{FF2B5EF4-FFF2-40B4-BE49-F238E27FC236}">
                      <a16:creationId xmlns:a16="http://schemas.microsoft.com/office/drawing/2014/main" id="{2F9CC05D-29E7-7680-A3C3-C8E6BA462ACB}"/>
                    </a:ext>
                  </a:extLst>
                </p:cNvPr>
                <p:cNvSpPr/>
                <p:nvPr/>
              </p:nvSpPr>
              <p:spPr>
                <a:xfrm>
                  <a:off x="8794831" y="4910935"/>
                  <a:ext cx="837354" cy="104665"/>
                </a:xfrm>
                <a:custGeom>
                  <a:avLst/>
                  <a:gdLst>
                    <a:gd name="connsiteX0" fmla="*/ 0 w 837354"/>
                    <a:gd name="connsiteY0" fmla="*/ 0 h 104665"/>
                    <a:gd name="connsiteX1" fmla="*/ 837354 w 837354"/>
                    <a:gd name="connsiteY1" fmla="*/ 0 h 104665"/>
                    <a:gd name="connsiteX2" fmla="*/ 837354 w 837354"/>
                    <a:gd name="connsiteY2" fmla="*/ 0 h 104665"/>
                    <a:gd name="connsiteX3" fmla="*/ 837354 w 837354"/>
                    <a:gd name="connsiteY3" fmla="*/ 37382 h 104665"/>
                    <a:gd name="connsiteX4" fmla="*/ 770071 w 837354"/>
                    <a:gd name="connsiteY4" fmla="*/ 104666 h 104665"/>
                    <a:gd name="connsiteX5" fmla="*/ 67290 w 837354"/>
                    <a:gd name="connsiteY5" fmla="*/ 104666 h 104665"/>
                    <a:gd name="connsiteX6" fmla="*/ 0 w 837354"/>
                    <a:gd name="connsiteY6" fmla="*/ 37382 h 104665"/>
                    <a:gd name="connsiteX7" fmla="*/ 0 w 837354"/>
                    <a:gd name="connsiteY7" fmla="*/ 0 h 104665"/>
                    <a:gd name="connsiteX8" fmla="*/ 0 w 837354"/>
                    <a:gd name="connsiteY8" fmla="*/ 0 h 10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54" h="104665">
                      <a:moveTo>
                        <a:pt x="0" y="0"/>
                      </a:moveTo>
                      <a:lnTo>
                        <a:pt x="837354" y="0"/>
                      </a:lnTo>
                      <a:lnTo>
                        <a:pt x="837354" y="0"/>
                      </a:lnTo>
                      <a:lnTo>
                        <a:pt x="837354" y="37382"/>
                      </a:lnTo>
                      <a:cubicBezTo>
                        <a:pt x="837354" y="74540"/>
                        <a:pt x="807228" y="104666"/>
                        <a:pt x="770071" y="104666"/>
                      </a:cubicBezTo>
                      <a:lnTo>
                        <a:pt x="67290" y="104666"/>
                      </a:lnTo>
                      <a:cubicBezTo>
                        <a:pt x="30129" y="104666"/>
                        <a:pt x="4" y="74545"/>
                        <a:pt x="0" y="37382"/>
                      </a:cubicBezTo>
                      <a:lnTo>
                        <a:pt x="0" y="0"/>
                      </a:lnTo>
                      <a:lnTo>
                        <a:pt x="0" y="0"/>
                      </a:lnTo>
                      <a:close/>
                    </a:path>
                  </a:pathLst>
                </a:custGeom>
                <a:solidFill>
                  <a:schemeClr val="accent3">
                    <a:lumMod val="7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3" name="Freeform 322">
                  <a:extLst>
                    <a:ext uri="{FF2B5EF4-FFF2-40B4-BE49-F238E27FC236}">
                      <a16:creationId xmlns:a16="http://schemas.microsoft.com/office/drawing/2014/main" id="{45BC08B7-2C34-71CE-8B2E-C66429F0A482}"/>
                    </a:ext>
                  </a:extLst>
                </p:cNvPr>
                <p:cNvSpPr/>
                <p:nvPr/>
              </p:nvSpPr>
              <p:spPr>
                <a:xfrm>
                  <a:off x="8940636" y="5079180"/>
                  <a:ext cx="545750" cy="44832"/>
                </a:xfrm>
                <a:custGeom>
                  <a:avLst/>
                  <a:gdLst>
                    <a:gd name="connsiteX0" fmla="*/ 523334 w 545750"/>
                    <a:gd name="connsiteY0" fmla="*/ 44832 h 44832"/>
                    <a:gd name="connsiteX1" fmla="*/ 22416 w 545750"/>
                    <a:gd name="connsiteY1" fmla="*/ 44832 h 44832"/>
                    <a:gd name="connsiteX2" fmla="*/ 0 w 545750"/>
                    <a:gd name="connsiteY2" fmla="*/ 22416 h 44832"/>
                    <a:gd name="connsiteX3" fmla="*/ 0 w 545750"/>
                    <a:gd name="connsiteY3" fmla="*/ 22416 h 44832"/>
                    <a:gd name="connsiteX4" fmla="*/ 22416 w 545750"/>
                    <a:gd name="connsiteY4" fmla="*/ 0 h 44832"/>
                    <a:gd name="connsiteX5" fmla="*/ 523334 w 545750"/>
                    <a:gd name="connsiteY5" fmla="*/ 0 h 44832"/>
                    <a:gd name="connsiteX6" fmla="*/ 545750 w 545750"/>
                    <a:gd name="connsiteY6" fmla="*/ 22416 h 44832"/>
                    <a:gd name="connsiteX7" fmla="*/ 545750 w 545750"/>
                    <a:gd name="connsiteY7" fmla="*/ 22416 h 44832"/>
                    <a:gd name="connsiteX8" fmla="*/ 523334 w 545750"/>
                    <a:gd name="connsiteY8" fmla="*/ 44832 h 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50" h="44832">
                      <a:moveTo>
                        <a:pt x="523334" y="44832"/>
                      </a:moveTo>
                      <a:lnTo>
                        <a:pt x="22416" y="44832"/>
                      </a:lnTo>
                      <a:cubicBezTo>
                        <a:pt x="10036" y="44832"/>
                        <a:pt x="0" y="34798"/>
                        <a:pt x="0" y="22416"/>
                      </a:cubicBezTo>
                      <a:lnTo>
                        <a:pt x="0" y="22416"/>
                      </a:lnTo>
                      <a:cubicBezTo>
                        <a:pt x="0" y="10034"/>
                        <a:pt x="10036" y="0"/>
                        <a:pt x="22416" y="0"/>
                      </a:cubicBezTo>
                      <a:lnTo>
                        <a:pt x="523334" y="0"/>
                      </a:lnTo>
                      <a:cubicBezTo>
                        <a:pt x="535716" y="0"/>
                        <a:pt x="545750" y="10034"/>
                        <a:pt x="545750" y="22416"/>
                      </a:cubicBezTo>
                      <a:lnTo>
                        <a:pt x="545750" y="22416"/>
                      </a:lnTo>
                      <a:cubicBezTo>
                        <a:pt x="545750" y="34798"/>
                        <a:pt x="535716" y="44832"/>
                        <a:pt x="523334" y="44832"/>
                      </a:cubicBezTo>
                      <a:close/>
                    </a:path>
                  </a:pathLst>
                </a:custGeom>
                <a:solidFill>
                  <a:srgbClr val="DBD8D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4" name="Freeform 323">
                  <a:extLst>
                    <a:ext uri="{FF2B5EF4-FFF2-40B4-BE49-F238E27FC236}">
                      <a16:creationId xmlns:a16="http://schemas.microsoft.com/office/drawing/2014/main" id="{CB014A5B-D6F9-751A-C235-17BBBBDB957A}"/>
                    </a:ext>
                  </a:extLst>
                </p:cNvPr>
                <p:cNvSpPr/>
                <p:nvPr/>
              </p:nvSpPr>
              <p:spPr>
                <a:xfrm>
                  <a:off x="9415368" y="4935227"/>
                  <a:ext cx="56075" cy="56075"/>
                </a:xfrm>
                <a:custGeom>
                  <a:avLst/>
                  <a:gdLst>
                    <a:gd name="connsiteX0" fmla="*/ 56076 w 56075"/>
                    <a:gd name="connsiteY0" fmla="*/ 28038 h 56075"/>
                    <a:gd name="connsiteX1" fmla="*/ 28038 w 56075"/>
                    <a:gd name="connsiteY1" fmla="*/ 0 h 56075"/>
                    <a:gd name="connsiteX2" fmla="*/ 0 w 56075"/>
                    <a:gd name="connsiteY2" fmla="*/ 28038 h 56075"/>
                    <a:gd name="connsiteX3" fmla="*/ 28038 w 56075"/>
                    <a:gd name="connsiteY3" fmla="*/ 56076 h 56075"/>
                    <a:gd name="connsiteX4" fmla="*/ 56076 w 56075"/>
                    <a:gd name="connsiteY4" fmla="*/ 28050 h 56075"/>
                    <a:gd name="connsiteX5" fmla="*/ 56076 w 56075"/>
                    <a:gd name="connsiteY5" fmla="*/ 28038 h 5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75" h="56075">
                      <a:moveTo>
                        <a:pt x="56076" y="28038"/>
                      </a:moveTo>
                      <a:cubicBezTo>
                        <a:pt x="56076" y="12553"/>
                        <a:pt x="43523" y="0"/>
                        <a:pt x="28038" y="0"/>
                      </a:cubicBezTo>
                      <a:cubicBezTo>
                        <a:pt x="12553" y="0"/>
                        <a:pt x="0" y="12553"/>
                        <a:pt x="0" y="28038"/>
                      </a:cubicBezTo>
                      <a:cubicBezTo>
                        <a:pt x="0" y="43523"/>
                        <a:pt x="12553" y="56076"/>
                        <a:pt x="28038" y="56076"/>
                      </a:cubicBezTo>
                      <a:cubicBezTo>
                        <a:pt x="43517" y="56082"/>
                        <a:pt x="56070" y="43529"/>
                        <a:pt x="56076" y="28050"/>
                      </a:cubicBezTo>
                      <a:cubicBezTo>
                        <a:pt x="56076" y="28044"/>
                        <a:pt x="56076" y="28044"/>
                        <a:pt x="56076" y="28038"/>
                      </a:cubicBezTo>
                      <a:close/>
                    </a:path>
                  </a:pathLst>
                </a:custGeom>
                <a:solidFill>
                  <a:schemeClr val="accent3">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5" name="Freeform 324">
                  <a:extLst>
                    <a:ext uri="{FF2B5EF4-FFF2-40B4-BE49-F238E27FC236}">
                      <a16:creationId xmlns:a16="http://schemas.microsoft.com/office/drawing/2014/main" id="{92649C3F-826B-9BB5-7303-8016B0304935}"/>
                    </a:ext>
                  </a:extLst>
                </p:cNvPr>
                <p:cNvSpPr/>
                <p:nvPr/>
              </p:nvSpPr>
              <p:spPr>
                <a:xfrm rot="19171800">
                  <a:off x="8910823" y="4802066"/>
                  <a:ext cx="220621" cy="6158"/>
                </a:xfrm>
                <a:custGeom>
                  <a:avLst/>
                  <a:gdLst>
                    <a:gd name="connsiteX0" fmla="*/ 0 w 220621"/>
                    <a:gd name="connsiteY0" fmla="*/ 0 h 6158"/>
                    <a:gd name="connsiteX1" fmla="*/ 220622 w 220621"/>
                    <a:gd name="connsiteY1" fmla="*/ 0 h 6158"/>
                    <a:gd name="connsiteX2" fmla="*/ 220622 w 220621"/>
                    <a:gd name="connsiteY2" fmla="*/ 6159 h 6158"/>
                    <a:gd name="connsiteX3" fmla="*/ 0 w 220621"/>
                    <a:gd name="connsiteY3" fmla="*/ 6159 h 6158"/>
                  </a:gdLst>
                  <a:ahLst/>
                  <a:cxnLst>
                    <a:cxn ang="0">
                      <a:pos x="connsiteX0" y="connsiteY0"/>
                    </a:cxn>
                    <a:cxn ang="0">
                      <a:pos x="connsiteX1" y="connsiteY1"/>
                    </a:cxn>
                    <a:cxn ang="0">
                      <a:pos x="connsiteX2" y="connsiteY2"/>
                    </a:cxn>
                    <a:cxn ang="0">
                      <a:pos x="connsiteX3" y="connsiteY3"/>
                    </a:cxn>
                  </a:cxnLst>
                  <a:rect l="l" t="t" r="r" b="b"/>
                  <a:pathLst>
                    <a:path w="220621" h="6158">
                      <a:moveTo>
                        <a:pt x="0" y="0"/>
                      </a:moveTo>
                      <a:lnTo>
                        <a:pt x="220622" y="0"/>
                      </a:lnTo>
                      <a:lnTo>
                        <a:pt x="220622" y="6159"/>
                      </a:lnTo>
                      <a:lnTo>
                        <a:pt x="0" y="6159"/>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6" name="Freeform 325">
                  <a:extLst>
                    <a:ext uri="{FF2B5EF4-FFF2-40B4-BE49-F238E27FC236}">
                      <a16:creationId xmlns:a16="http://schemas.microsoft.com/office/drawing/2014/main" id="{8F0CF2A3-54EA-884D-C71B-AFA216C3178F}"/>
                    </a:ext>
                  </a:extLst>
                </p:cNvPr>
                <p:cNvSpPr/>
                <p:nvPr/>
              </p:nvSpPr>
              <p:spPr>
                <a:xfrm rot="19889999">
                  <a:off x="9131252" y="4726032"/>
                  <a:ext cx="6158" cy="122639"/>
                </a:xfrm>
                <a:custGeom>
                  <a:avLst/>
                  <a:gdLst>
                    <a:gd name="connsiteX0" fmla="*/ 0 w 6158"/>
                    <a:gd name="connsiteY0" fmla="*/ 0 h 122639"/>
                    <a:gd name="connsiteX1" fmla="*/ 6159 w 6158"/>
                    <a:gd name="connsiteY1" fmla="*/ 0 h 122639"/>
                    <a:gd name="connsiteX2" fmla="*/ 6159 w 6158"/>
                    <a:gd name="connsiteY2" fmla="*/ 122640 h 122639"/>
                    <a:gd name="connsiteX3" fmla="*/ 0 w 6158"/>
                    <a:gd name="connsiteY3" fmla="*/ 122640 h 122639"/>
                  </a:gdLst>
                  <a:ahLst/>
                  <a:cxnLst>
                    <a:cxn ang="0">
                      <a:pos x="connsiteX0" y="connsiteY0"/>
                    </a:cxn>
                    <a:cxn ang="0">
                      <a:pos x="connsiteX1" y="connsiteY1"/>
                    </a:cxn>
                    <a:cxn ang="0">
                      <a:pos x="connsiteX2" y="connsiteY2"/>
                    </a:cxn>
                    <a:cxn ang="0">
                      <a:pos x="connsiteX3" y="connsiteY3"/>
                    </a:cxn>
                  </a:cxnLst>
                  <a:rect l="l" t="t" r="r" b="b"/>
                  <a:pathLst>
                    <a:path w="6158" h="122639">
                      <a:moveTo>
                        <a:pt x="0" y="0"/>
                      </a:moveTo>
                      <a:lnTo>
                        <a:pt x="6159" y="0"/>
                      </a:lnTo>
                      <a:lnTo>
                        <a:pt x="6159" y="122640"/>
                      </a:lnTo>
                      <a:lnTo>
                        <a:pt x="0" y="122640"/>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7" name="Freeform 326">
                  <a:extLst>
                    <a:ext uri="{FF2B5EF4-FFF2-40B4-BE49-F238E27FC236}">
                      <a16:creationId xmlns:a16="http://schemas.microsoft.com/office/drawing/2014/main" id="{EE1CB734-1107-BEB9-443C-46388CDBD8BB}"/>
                    </a:ext>
                  </a:extLst>
                </p:cNvPr>
                <p:cNvSpPr/>
                <p:nvPr/>
              </p:nvSpPr>
              <p:spPr>
                <a:xfrm>
                  <a:off x="9160662" y="4618570"/>
                  <a:ext cx="81276" cy="223707"/>
                </a:xfrm>
                <a:custGeom>
                  <a:avLst/>
                  <a:gdLst>
                    <a:gd name="connsiteX0" fmla="*/ 5828 w 81276"/>
                    <a:gd name="connsiteY0" fmla="*/ 223707 h 223707"/>
                    <a:gd name="connsiteX1" fmla="*/ 0 w 81276"/>
                    <a:gd name="connsiteY1" fmla="*/ 221725 h 223707"/>
                    <a:gd name="connsiteX2" fmla="*/ 75448 w 81276"/>
                    <a:gd name="connsiteY2" fmla="*/ 0 h 223707"/>
                    <a:gd name="connsiteX3" fmla="*/ 81276 w 81276"/>
                    <a:gd name="connsiteY3" fmla="*/ 1982 h 223707"/>
                    <a:gd name="connsiteX4" fmla="*/ 5828 w 81276"/>
                    <a:gd name="connsiteY4" fmla="*/ 223707 h 22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6" h="223707">
                      <a:moveTo>
                        <a:pt x="5828" y="223707"/>
                      </a:moveTo>
                      <a:lnTo>
                        <a:pt x="0" y="221725"/>
                      </a:lnTo>
                      <a:lnTo>
                        <a:pt x="75448" y="0"/>
                      </a:lnTo>
                      <a:lnTo>
                        <a:pt x="81276" y="1982"/>
                      </a:lnTo>
                      <a:lnTo>
                        <a:pt x="5828" y="223707"/>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8" name="Freeform 327">
                  <a:extLst>
                    <a:ext uri="{FF2B5EF4-FFF2-40B4-BE49-F238E27FC236}">
                      <a16:creationId xmlns:a16="http://schemas.microsoft.com/office/drawing/2014/main" id="{7DB410EC-5605-0CAF-7F68-C4AB924BE0A7}"/>
                    </a:ext>
                  </a:extLst>
                </p:cNvPr>
                <p:cNvSpPr/>
                <p:nvPr/>
              </p:nvSpPr>
              <p:spPr>
                <a:xfrm rot="17755201">
                  <a:off x="9291342" y="4584831"/>
                  <a:ext cx="6158" cy="123265"/>
                </a:xfrm>
                <a:custGeom>
                  <a:avLst/>
                  <a:gdLst>
                    <a:gd name="connsiteX0" fmla="*/ 0 w 6158"/>
                    <a:gd name="connsiteY0" fmla="*/ 0 h 123265"/>
                    <a:gd name="connsiteX1" fmla="*/ 6158 w 6158"/>
                    <a:gd name="connsiteY1" fmla="*/ 0 h 123265"/>
                    <a:gd name="connsiteX2" fmla="*/ 6158 w 6158"/>
                    <a:gd name="connsiteY2" fmla="*/ 123265 h 123265"/>
                    <a:gd name="connsiteX3" fmla="*/ 0 w 6158"/>
                    <a:gd name="connsiteY3" fmla="*/ 123265 h 123265"/>
                  </a:gdLst>
                  <a:ahLst/>
                  <a:cxnLst>
                    <a:cxn ang="0">
                      <a:pos x="connsiteX0" y="connsiteY0"/>
                    </a:cxn>
                    <a:cxn ang="0">
                      <a:pos x="connsiteX1" y="connsiteY1"/>
                    </a:cxn>
                    <a:cxn ang="0">
                      <a:pos x="connsiteX2" y="connsiteY2"/>
                    </a:cxn>
                    <a:cxn ang="0">
                      <a:pos x="connsiteX3" y="connsiteY3"/>
                    </a:cxn>
                  </a:cxnLst>
                  <a:rect l="l" t="t" r="r" b="b"/>
                  <a:pathLst>
                    <a:path w="6158" h="123265">
                      <a:moveTo>
                        <a:pt x="0" y="0"/>
                      </a:moveTo>
                      <a:lnTo>
                        <a:pt x="6158" y="0"/>
                      </a:lnTo>
                      <a:lnTo>
                        <a:pt x="6158" y="123265"/>
                      </a:lnTo>
                      <a:lnTo>
                        <a:pt x="0" y="123265"/>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29" name="Freeform 328">
                  <a:extLst>
                    <a:ext uri="{FF2B5EF4-FFF2-40B4-BE49-F238E27FC236}">
                      <a16:creationId xmlns:a16="http://schemas.microsoft.com/office/drawing/2014/main" id="{2C6F5B1D-E16A-6264-4D52-B40B1FDC8039}"/>
                    </a:ext>
                  </a:extLst>
                </p:cNvPr>
                <p:cNvSpPr/>
                <p:nvPr/>
              </p:nvSpPr>
              <p:spPr>
                <a:xfrm rot="17731801">
                  <a:off x="9292454" y="4551368"/>
                  <a:ext cx="313466" cy="6158"/>
                </a:xfrm>
                <a:custGeom>
                  <a:avLst/>
                  <a:gdLst>
                    <a:gd name="connsiteX0" fmla="*/ 0 w 313466"/>
                    <a:gd name="connsiteY0" fmla="*/ 0 h 6158"/>
                    <a:gd name="connsiteX1" fmla="*/ 313466 w 313466"/>
                    <a:gd name="connsiteY1" fmla="*/ 0 h 6158"/>
                    <a:gd name="connsiteX2" fmla="*/ 313466 w 313466"/>
                    <a:gd name="connsiteY2" fmla="*/ 6159 h 6158"/>
                    <a:gd name="connsiteX3" fmla="*/ 0 w 313466"/>
                    <a:gd name="connsiteY3" fmla="*/ 6159 h 6158"/>
                  </a:gdLst>
                  <a:ahLst/>
                  <a:cxnLst>
                    <a:cxn ang="0">
                      <a:pos x="connsiteX0" y="connsiteY0"/>
                    </a:cxn>
                    <a:cxn ang="0">
                      <a:pos x="connsiteX1" y="connsiteY1"/>
                    </a:cxn>
                    <a:cxn ang="0">
                      <a:pos x="connsiteX2" y="connsiteY2"/>
                    </a:cxn>
                    <a:cxn ang="0">
                      <a:pos x="connsiteX3" y="connsiteY3"/>
                    </a:cxn>
                  </a:cxnLst>
                  <a:rect l="l" t="t" r="r" b="b"/>
                  <a:pathLst>
                    <a:path w="313466" h="6158">
                      <a:moveTo>
                        <a:pt x="0" y="0"/>
                      </a:moveTo>
                      <a:lnTo>
                        <a:pt x="313466" y="0"/>
                      </a:lnTo>
                      <a:lnTo>
                        <a:pt x="313466" y="6159"/>
                      </a:lnTo>
                      <a:lnTo>
                        <a:pt x="0" y="6159"/>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0" name="Freeform 329">
                  <a:extLst>
                    <a:ext uri="{FF2B5EF4-FFF2-40B4-BE49-F238E27FC236}">
                      <a16:creationId xmlns:a16="http://schemas.microsoft.com/office/drawing/2014/main" id="{85A261FD-B35A-D08E-BCA8-127110633CE3}"/>
                    </a:ext>
                  </a:extLst>
                </p:cNvPr>
                <p:cNvSpPr/>
                <p:nvPr/>
              </p:nvSpPr>
              <p:spPr>
                <a:xfrm>
                  <a:off x="9086588" y="4715018"/>
                  <a:ext cx="36963" cy="36963"/>
                </a:xfrm>
                <a:custGeom>
                  <a:avLst/>
                  <a:gdLst>
                    <a:gd name="connsiteX0" fmla="*/ 0 w 36963"/>
                    <a:gd name="connsiteY0" fmla="*/ 18487 h 36963"/>
                    <a:gd name="connsiteX1" fmla="*/ 18476 w 36963"/>
                    <a:gd name="connsiteY1" fmla="*/ 0 h 36963"/>
                    <a:gd name="connsiteX2" fmla="*/ 36963 w 36963"/>
                    <a:gd name="connsiteY2" fmla="*/ 18476 h 36963"/>
                    <a:gd name="connsiteX3" fmla="*/ 18487 w 36963"/>
                    <a:gd name="connsiteY3" fmla="*/ 36963 h 36963"/>
                    <a:gd name="connsiteX4" fmla="*/ 18482 w 36963"/>
                    <a:gd name="connsiteY4" fmla="*/ 36963 h 36963"/>
                    <a:gd name="connsiteX5" fmla="*/ 0 w 36963"/>
                    <a:gd name="connsiteY5" fmla="*/ 18493 h 36963"/>
                    <a:gd name="connsiteX6" fmla="*/ 0 w 36963"/>
                    <a:gd name="connsiteY6" fmla="*/ 18487 h 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63" h="36963">
                      <a:moveTo>
                        <a:pt x="0" y="18487"/>
                      </a:moveTo>
                      <a:cubicBezTo>
                        <a:pt x="-4" y="8280"/>
                        <a:pt x="8269" y="4"/>
                        <a:pt x="18476" y="0"/>
                      </a:cubicBezTo>
                      <a:cubicBezTo>
                        <a:pt x="28683" y="-4"/>
                        <a:pt x="36959" y="8269"/>
                        <a:pt x="36963" y="18476"/>
                      </a:cubicBezTo>
                      <a:cubicBezTo>
                        <a:pt x="36967" y="28683"/>
                        <a:pt x="28694" y="36959"/>
                        <a:pt x="18487" y="36963"/>
                      </a:cubicBezTo>
                      <a:cubicBezTo>
                        <a:pt x="18486" y="36963"/>
                        <a:pt x="18483" y="36963"/>
                        <a:pt x="18482" y="36963"/>
                      </a:cubicBezTo>
                      <a:cubicBezTo>
                        <a:pt x="8277" y="36967"/>
                        <a:pt x="4" y="28697"/>
                        <a:pt x="0" y="18493"/>
                      </a:cubicBezTo>
                      <a:cubicBezTo>
                        <a:pt x="0" y="18492"/>
                        <a:pt x="0" y="18489"/>
                        <a:pt x="0" y="18487"/>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1" name="Freeform 330">
                  <a:extLst>
                    <a:ext uri="{FF2B5EF4-FFF2-40B4-BE49-F238E27FC236}">
                      <a16:creationId xmlns:a16="http://schemas.microsoft.com/office/drawing/2014/main" id="{92B80B46-740E-4D76-7492-DCE2364387EE}"/>
                    </a:ext>
                  </a:extLst>
                </p:cNvPr>
                <p:cNvSpPr/>
                <p:nvPr/>
              </p:nvSpPr>
              <p:spPr>
                <a:xfrm>
                  <a:off x="9145094" y="4822798"/>
                  <a:ext cx="36963" cy="36963"/>
                </a:xfrm>
                <a:custGeom>
                  <a:avLst/>
                  <a:gdLst>
                    <a:gd name="connsiteX0" fmla="*/ 0 w 36963"/>
                    <a:gd name="connsiteY0" fmla="*/ 18487 h 36963"/>
                    <a:gd name="connsiteX1" fmla="*/ 18476 w 36963"/>
                    <a:gd name="connsiteY1" fmla="*/ 0 h 36963"/>
                    <a:gd name="connsiteX2" fmla="*/ 36963 w 36963"/>
                    <a:gd name="connsiteY2" fmla="*/ 18476 h 36963"/>
                    <a:gd name="connsiteX3" fmla="*/ 18487 w 36963"/>
                    <a:gd name="connsiteY3" fmla="*/ 36963 h 36963"/>
                    <a:gd name="connsiteX4" fmla="*/ 18482 w 36963"/>
                    <a:gd name="connsiteY4" fmla="*/ 36963 h 36963"/>
                    <a:gd name="connsiteX5" fmla="*/ 0 w 36963"/>
                    <a:gd name="connsiteY5" fmla="*/ 18487 h 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63" h="36963">
                      <a:moveTo>
                        <a:pt x="0" y="18487"/>
                      </a:moveTo>
                      <a:cubicBezTo>
                        <a:pt x="-4" y="8280"/>
                        <a:pt x="8269" y="4"/>
                        <a:pt x="18476" y="0"/>
                      </a:cubicBezTo>
                      <a:cubicBezTo>
                        <a:pt x="28683" y="-4"/>
                        <a:pt x="36960" y="8269"/>
                        <a:pt x="36963" y="18476"/>
                      </a:cubicBezTo>
                      <a:cubicBezTo>
                        <a:pt x="36967" y="28683"/>
                        <a:pt x="28694" y="36959"/>
                        <a:pt x="18487" y="36963"/>
                      </a:cubicBezTo>
                      <a:cubicBezTo>
                        <a:pt x="18486" y="36963"/>
                        <a:pt x="18483" y="36963"/>
                        <a:pt x="18482" y="36963"/>
                      </a:cubicBezTo>
                      <a:cubicBezTo>
                        <a:pt x="8277" y="36963"/>
                        <a:pt x="4" y="28692"/>
                        <a:pt x="0" y="18487"/>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2" name="Freeform 331">
                  <a:extLst>
                    <a:ext uri="{FF2B5EF4-FFF2-40B4-BE49-F238E27FC236}">
                      <a16:creationId xmlns:a16="http://schemas.microsoft.com/office/drawing/2014/main" id="{F513F5F3-0420-6B26-66CE-402A40F303C3}"/>
                    </a:ext>
                  </a:extLst>
                </p:cNvPr>
                <p:cNvSpPr/>
                <p:nvPr/>
              </p:nvSpPr>
              <p:spPr>
                <a:xfrm>
                  <a:off x="9331414" y="4654996"/>
                  <a:ext cx="36951" cy="36951"/>
                </a:xfrm>
                <a:custGeom>
                  <a:avLst/>
                  <a:gdLst>
                    <a:gd name="connsiteX0" fmla="*/ 0 w 36951"/>
                    <a:gd name="connsiteY0" fmla="*/ 18458 h 36951"/>
                    <a:gd name="connsiteX1" fmla="*/ 18493 w 36951"/>
                    <a:gd name="connsiteY1" fmla="*/ 0 h 36951"/>
                    <a:gd name="connsiteX2" fmla="*/ 36951 w 36951"/>
                    <a:gd name="connsiteY2" fmla="*/ 18493 h 36951"/>
                    <a:gd name="connsiteX3" fmla="*/ 18464 w 36951"/>
                    <a:gd name="connsiteY3" fmla="*/ 36951 h 36951"/>
                    <a:gd name="connsiteX4" fmla="*/ 0 w 36951"/>
                    <a:gd name="connsiteY4" fmla="*/ 18458 h 3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1" h="36951">
                      <a:moveTo>
                        <a:pt x="0" y="18458"/>
                      </a:moveTo>
                      <a:cubicBezTo>
                        <a:pt x="12" y="8254"/>
                        <a:pt x="8288" y="-10"/>
                        <a:pt x="18493" y="0"/>
                      </a:cubicBezTo>
                      <a:cubicBezTo>
                        <a:pt x="28699" y="10"/>
                        <a:pt x="36963" y="8289"/>
                        <a:pt x="36951" y="18493"/>
                      </a:cubicBezTo>
                      <a:cubicBezTo>
                        <a:pt x="36939" y="28695"/>
                        <a:pt x="28663" y="36958"/>
                        <a:pt x="18464" y="36951"/>
                      </a:cubicBezTo>
                      <a:cubicBezTo>
                        <a:pt x="8259" y="36941"/>
                        <a:pt x="-6" y="28663"/>
                        <a:pt x="0" y="18458"/>
                      </a:cubicBezTo>
                      <a:close/>
                    </a:path>
                  </a:pathLst>
                </a:custGeom>
                <a:solidFill>
                  <a:srgbClr val="2DAEBD"/>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3" name="Freeform 332">
                  <a:extLst>
                    <a:ext uri="{FF2B5EF4-FFF2-40B4-BE49-F238E27FC236}">
                      <a16:creationId xmlns:a16="http://schemas.microsoft.com/office/drawing/2014/main" id="{A265B120-4A63-007A-B11B-6D507749B4DA}"/>
                    </a:ext>
                  </a:extLst>
                </p:cNvPr>
                <p:cNvSpPr/>
                <p:nvPr/>
              </p:nvSpPr>
              <p:spPr>
                <a:xfrm rot="16753201">
                  <a:off x="9501050" y="4393228"/>
                  <a:ext cx="36951" cy="36951"/>
                </a:xfrm>
                <a:custGeom>
                  <a:avLst/>
                  <a:gdLst>
                    <a:gd name="connsiteX0" fmla="*/ 36951 w 36951"/>
                    <a:gd name="connsiteY0" fmla="*/ 18476 h 36951"/>
                    <a:gd name="connsiteX1" fmla="*/ 18476 w 36951"/>
                    <a:gd name="connsiteY1" fmla="*/ 36951 h 36951"/>
                    <a:gd name="connsiteX2" fmla="*/ 0 w 36951"/>
                    <a:gd name="connsiteY2" fmla="*/ 18476 h 36951"/>
                    <a:gd name="connsiteX3" fmla="*/ 18476 w 36951"/>
                    <a:gd name="connsiteY3" fmla="*/ 0 h 36951"/>
                    <a:gd name="connsiteX4" fmla="*/ 36951 w 36951"/>
                    <a:gd name="connsiteY4" fmla="*/ 18476 h 3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1" h="36951">
                      <a:moveTo>
                        <a:pt x="36951" y="18476"/>
                      </a:moveTo>
                      <a:cubicBezTo>
                        <a:pt x="36951" y="28679"/>
                        <a:pt x="28679" y="36951"/>
                        <a:pt x="18476" y="36951"/>
                      </a:cubicBezTo>
                      <a:cubicBezTo>
                        <a:pt x="8272" y="36951"/>
                        <a:pt x="0" y="28679"/>
                        <a:pt x="0" y="18476"/>
                      </a:cubicBezTo>
                      <a:cubicBezTo>
                        <a:pt x="0" y="8272"/>
                        <a:pt x="8272" y="0"/>
                        <a:pt x="18476" y="0"/>
                      </a:cubicBezTo>
                      <a:cubicBezTo>
                        <a:pt x="28680" y="0"/>
                        <a:pt x="36951" y="8272"/>
                        <a:pt x="36951" y="18476"/>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4" name="Freeform 333">
                  <a:extLst>
                    <a:ext uri="{FF2B5EF4-FFF2-40B4-BE49-F238E27FC236}">
                      <a16:creationId xmlns:a16="http://schemas.microsoft.com/office/drawing/2014/main" id="{5D9DCE31-9F80-1961-20D9-FB35A086F9B6}"/>
                    </a:ext>
                  </a:extLst>
                </p:cNvPr>
                <p:cNvSpPr/>
                <p:nvPr/>
              </p:nvSpPr>
              <p:spPr>
                <a:xfrm>
                  <a:off x="9220548" y="4601085"/>
                  <a:ext cx="36951" cy="36951"/>
                </a:xfrm>
                <a:custGeom>
                  <a:avLst/>
                  <a:gdLst>
                    <a:gd name="connsiteX0" fmla="*/ 0 w 36951"/>
                    <a:gd name="connsiteY0" fmla="*/ 18476 h 36951"/>
                    <a:gd name="connsiteX1" fmla="*/ 18476 w 36951"/>
                    <a:gd name="connsiteY1" fmla="*/ 0 h 36951"/>
                    <a:gd name="connsiteX2" fmla="*/ 36951 w 36951"/>
                    <a:gd name="connsiteY2" fmla="*/ 18476 h 36951"/>
                    <a:gd name="connsiteX3" fmla="*/ 18482 w 36951"/>
                    <a:gd name="connsiteY3" fmla="*/ 36951 h 36951"/>
                    <a:gd name="connsiteX4" fmla="*/ 0 w 36951"/>
                    <a:gd name="connsiteY4" fmla="*/ 18482 h 36951"/>
                    <a:gd name="connsiteX5" fmla="*/ 0 w 36951"/>
                    <a:gd name="connsiteY5" fmla="*/ 18476 h 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51" h="36951">
                      <a:moveTo>
                        <a:pt x="0" y="18476"/>
                      </a:moveTo>
                      <a:cubicBezTo>
                        <a:pt x="0" y="8272"/>
                        <a:pt x="8272" y="0"/>
                        <a:pt x="18476" y="0"/>
                      </a:cubicBezTo>
                      <a:cubicBezTo>
                        <a:pt x="28680" y="0"/>
                        <a:pt x="36951" y="8272"/>
                        <a:pt x="36951" y="18476"/>
                      </a:cubicBezTo>
                      <a:cubicBezTo>
                        <a:pt x="36951" y="28677"/>
                        <a:pt x="28683" y="36948"/>
                        <a:pt x="18482" y="36951"/>
                      </a:cubicBezTo>
                      <a:cubicBezTo>
                        <a:pt x="8277" y="36955"/>
                        <a:pt x="4" y="28686"/>
                        <a:pt x="0" y="18482"/>
                      </a:cubicBezTo>
                      <a:cubicBezTo>
                        <a:pt x="0" y="18480"/>
                        <a:pt x="0" y="18477"/>
                        <a:pt x="0" y="18476"/>
                      </a:cubicBezTo>
                      <a:close/>
                    </a:path>
                  </a:pathLst>
                </a:custGeom>
                <a:solidFill>
                  <a:srgbClr val="2DAEBD"/>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5" name="Freeform 334">
                  <a:extLst>
                    <a:ext uri="{FF2B5EF4-FFF2-40B4-BE49-F238E27FC236}">
                      <a16:creationId xmlns:a16="http://schemas.microsoft.com/office/drawing/2014/main" id="{D18FB181-4A12-DF06-2631-1F8EA1F304B0}"/>
                    </a:ext>
                  </a:extLst>
                </p:cNvPr>
                <p:cNvSpPr/>
                <p:nvPr/>
              </p:nvSpPr>
              <p:spPr>
                <a:xfrm>
                  <a:off x="9287844" y="4734927"/>
                  <a:ext cx="242984" cy="30190"/>
                </a:xfrm>
                <a:custGeom>
                  <a:avLst/>
                  <a:gdLst>
                    <a:gd name="connsiteX0" fmla="*/ 0 w 242984"/>
                    <a:gd name="connsiteY0" fmla="*/ 0 h 30190"/>
                    <a:gd name="connsiteX1" fmla="*/ 242985 w 242984"/>
                    <a:gd name="connsiteY1" fmla="*/ 0 h 30190"/>
                    <a:gd name="connsiteX2" fmla="*/ 242985 w 242984"/>
                    <a:gd name="connsiteY2" fmla="*/ 30191 h 30190"/>
                    <a:gd name="connsiteX3" fmla="*/ 0 w 242984"/>
                    <a:gd name="connsiteY3" fmla="*/ 30191 h 30190"/>
                  </a:gdLst>
                  <a:ahLst/>
                  <a:cxnLst>
                    <a:cxn ang="0">
                      <a:pos x="connsiteX0" y="connsiteY0"/>
                    </a:cxn>
                    <a:cxn ang="0">
                      <a:pos x="connsiteX1" y="connsiteY1"/>
                    </a:cxn>
                    <a:cxn ang="0">
                      <a:pos x="connsiteX2" y="connsiteY2"/>
                    </a:cxn>
                    <a:cxn ang="0">
                      <a:pos x="connsiteX3" y="connsiteY3"/>
                    </a:cxn>
                  </a:cxnLst>
                  <a:rect l="l" t="t" r="r" b="b"/>
                  <a:pathLst>
                    <a:path w="242984" h="30190">
                      <a:moveTo>
                        <a:pt x="0" y="0"/>
                      </a:moveTo>
                      <a:lnTo>
                        <a:pt x="242985" y="0"/>
                      </a:lnTo>
                      <a:lnTo>
                        <a:pt x="242985" y="30191"/>
                      </a:lnTo>
                      <a:lnTo>
                        <a:pt x="0" y="30191"/>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6" name="Freeform 335">
                  <a:extLst>
                    <a:ext uri="{FF2B5EF4-FFF2-40B4-BE49-F238E27FC236}">
                      <a16:creationId xmlns:a16="http://schemas.microsoft.com/office/drawing/2014/main" id="{ECD8E64C-0048-524E-3BFD-2F0F9A0AD1DD}"/>
                    </a:ext>
                  </a:extLst>
                </p:cNvPr>
                <p:cNvSpPr/>
                <p:nvPr/>
              </p:nvSpPr>
              <p:spPr>
                <a:xfrm>
                  <a:off x="9002050" y="4531294"/>
                  <a:ext cx="242984" cy="30185"/>
                </a:xfrm>
                <a:custGeom>
                  <a:avLst/>
                  <a:gdLst>
                    <a:gd name="connsiteX0" fmla="*/ 0 w 242984"/>
                    <a:gd name="connsiteY0" fmla="*/ 0 h 30185"/>
                    <a:gd name="connsiteX1" fmla="*/ 242985 w 242984"/>
                    <a:gd name="connsiteY1" fmla="*/ 0 h 30185"/>
                    <a:gd name="connsiteX2" fmla="*/ 242985 w 242984"/>
                    <a:gd name="connsiteY2" fmla="*/ 30185 h 30185"/>
                    <a:gd name="connsiteX3" fmla="*/ 0 w 242984"/>
                    <a:gd name="connsiteY3" fmla="*/ 30185 h 30185"/>
                  </a:gdLst>
                  <a:ahLst/>
                  <a:cxnLst>
                    <a:cxn ang="0">
                      <a:pos x="connsiteX0" y="connsiteY0"/>
                    </a:cxn>
                    <a:cxn ang="0">
                      <a:pos x="connsiteX1" y="connsiteY1"/>
                    </a:cxn>
                    <a:cxn ang="0">
                      <a:pos x="connsiteX2" y="connsiteY2"/>
                    </a:cxn>
                    <a:cxn ang="0">
                      <a:pos x="connsiteX3" y="connsiteY3"/>
                    </a:cxn>
                  </a:cxnLst>
                  <a:rect l="l" t="t" r="r" b="b"/>
                  <a:pathLst>
                    <a:path w="242984" h="30185">
                      <a:moveTo>
                        <a:pt x="0" y="0"/>
                      </a:moveTo>
                      <a:lnTo>
                        <a:pt x="242985" y="0"/>
                      </a:lnTo>
                      <a:lnTo>
                        <a:pt x="242985" y="30185"/>
                      </a:lnTo>
                      <a:lnTo>
                        <a:pt x="0" y="30185"/>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7" name="Freeform 336">
                  <a:extLst>
                    <a:ext uri="{FF2B5EF4-FFF2-40B4-BE49-F238E27FC236}">
                      <a16:creationId xmlns:a16="http://schemas.microsoft.com/office/drawing/2014/main" id="{0BDF6271-48E1-E56D-06E0-C6234694D5FD}"/>
                    </a:ext>
                  </a:extLst>
                </p:cNvPr>
                <p:cNvSpPr/>
                <p:nvPr/>
              </p:nvSpPr>
              <p:spPr>
                <a:xfrm>
                  <a:off x="8897632" y="4576150"/>
                  <a:ext cx="220557" cy="30185"/>
                </a:xfrm>
                <a:custGeom>
                  <a:avLst/>
                  <a:gdLst>
                    <a:gd name="connsiteX0" fmla="*/ 0 w 220557"/>
                    <a:gd name="connsiteY0" fmla="*/ 0 h 30185"/>
                    <a:gd name="connsiteX1" fmla="*/ 220557 w 220557"/>
                    <a:gd name="connsiteY1" fmla="*/ 0 h 30185"/>
                    <a:gd name="connsiteX2" fmla="*/ 220557 w 220557"/>
                    <a:gd name="connsiteY2" fmla="*/ 30185 h 30185"/>
                    <a:gd name="connsiteX3" fmla="*/ 0 w 220557"/>
                    <a:gd name="connsiteY3" fmla="*/ 30185 h 30185"/>
                  </a:gdLst>
                  <a:ahLst/>
                  <a:cxnLst>
                    <a:cxn ang="0">
                      <a:pos x="connsiteX0" y="connsiteY0"/>
                    </a:cxn>
                    <a:cxn ang="0">
                      <a:pos x="connsiteX1" y="connsiteY1"/>
                    </a:cxn>
                    <a:cxn ang="0">
                      <a:pos x="connsiteX2" y="connsiteY2"/>
                    </a:cxn>
                    <a:cxn ang="0">
                      <a:pos x="connsiteX3" y="connsiteY3"/>
                    </a:cxn>
                  </a:cxnLst>
                  <a:rect l="l" t="t" r="r" b="b"/>
                  <a:pathLst>
                    <a:path w="220557" h="30185">
                      <a:moveTo>
                        <a:pt x="0" y="0"/>
                      </a:moveTo>
                      <a:lnTo>
                        <a:pt x="220557" y="0"/>
                      </a:lnTo>
                      <a:lnTo>
                        <a:pt x="220557" y="30185"/>
                      </a:lnTo>
                      <a:lnTo>
                        <a:pt x="0" y="30185"/>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8" name="Freeform 337">
                  <a:extLst>
                    <a:ext uri="{FF2B5EF4-FFF2-40B4-BE49-F238E27FC236}">
                      <a16:creationId xmlns:a16="http://schemas.microsoft.com/office/drawing/2014/main" id="{FFF5154F-CEAF-E585-9350-93315ACFD96D}"/>
                    </a:ext>
                  </a:extLst>
                </p:cNvPr>
                <p:cNvSpPr/>
                <p:nvPr/>
              </p:nvSpPr>
              <p:spPr>
                <a:xfrm>
                  <a:off x="8867724" y="4480734"/>
                  <a:ext cx="179435" cy="30185"/>
                </a:xfrm>
                <a:custGeom>
                  <a:avLst/>
                  <a:gdLst>
                    <a:gd name="connsiteX0" fmla="*/ 0 w 179435"/>
                    <a:gd name="connsiteY0" fmla="*/ 0 h 30185"/>
                    <a:gd name="connsiteX1" fmla="*/ 179435 w 179435"/>
                    <a:gd name="connsiteY1" fmla="*/ 0 h 30185"/>
                    <a:gd name="connsiteX2" fmla="*/ 179435 w 179435"/>
                    <a:gd name="connsiteY2" fmla="*/ 30185 h 30185"/>
                    <a:gd name="connsiteX3" fmla="*/ 0 w 179435"/>
                    <a:gd name="connsiteY3" fmla="*/ 30185 h 30185"/>
                  </a:gdLst>
                  <a:ahLst/>
                  <a:cxnLst>
                    <a:cxn ang="0">
                      <a:pos x="connsiteX0" y="connsiteY0"/>
                    </a:cxn>
                    <a:cxn ang="0">
                      <a:pos x="connsiteX1" y="connsiteY1"/>
                    </a:cxn>
                    <a:cxn ang="0">
                      <a:pos x="connsiteX2" y="connsiteY2"/>
                    </a:cxn>
                    <a:cxn ang="0">
                      <a:pos x="connsiteX3" y="connsiteY3"/>
                    </a:cxn>
                  </a:cxnLst>
                  <a:rect l="l" t="t" r="r" b="b"/>
                  <a:pathLst>
                    <a:path w="179435" h="30185">
                      <a:moveTo>
                        <a:pt x="0" y="0"/>
                      </a:moveTo>
                      <a:lnTo>
                        <a:pt x="179435" y="0"/>
                      </a:lnTo>
                      <a:lnTo>
                        <a:pt x="179435" y="30185"/>
                      </a:lnTo>
                      <a:lnTo>
                        <a:pt x="0" y="30185"/>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39" name="Freeform 338">
                  <a:extLst>
                    <a:ext uri="{FF2B5EF4-FFF2-40B4-BE49-F238E27FC236}">
                      <a16:creationId xmlns:a16="http://schemas.microsoft.com/office/drawing/2014/main" id="{E9958496-8D70-78F8-635A-664F0A52CECD}"/>
                    </a:ext>
                  </a:extLst>
                </p:cNvPr>
                <p:cNvSpPr/>
                <p:nvPr/>
              </p:nvSpPr>
              <p:spPr>
                <a:xfrm>
                  <a:off x="8867099" y="4430168"/>
                  <a:ext cx="331457" cy="30185"/>
                </a:xfrm>
                <a:custGeom>
                  <a:avLst/>
                  <a:gdLst>
                    <a:gd name="connsiteX0" fmla="*/ 0 w 331457"/>
                    <a:gd name="connsiteY0" fmla="*/ 0 h 30185"/>
                    <a:gd name="connsiteX1" fmla="*/ 331458 w 331457"/>
                    <a:gd name="connsiteY1" fmla="*/ 0 h 30185"/>
                    <a:gd name="connsiteX2" fmla="*/ 331458 w 331457"/>
                    <a:gd name="connsiteY2" fmla="*/ 30185 h 30185"/>
                    <a:gd name="connsiteX3" fmla="*/ 0 w 331457"/>
                    <a:gd name="connsiteY3" fmla="*/ 30185 h 30185"/>
                  </a:gdLst>
                  <a:ahLst/>
                  <a:cxnLst>
                    <a:cxn ang="0">
                      <a:pos x="connsiteX0" y="connsiteY0"/>
                    </a:cxn>
                    <a:cxn ang="0">
                      <a:pos x="connsiteX1" y="connsiteY1"/>
                    </a:cxn>
                    <a:cxn ang="0">
                      <a:pos x="connsiteX2" y="connsiteY2"/>
                    </a:cxn>
                    <a:cxn ang="0">
                      <a:pos x="connsiteX3" y="connsiteY3"/>
                    </a:cxn>
                  </a:cxnLst>
                  <a:rect l="l" t="t" r="r" b="b"/>
                  <a:pathLst>
                    <a:path w="331457" h="30185">
                      <a:moveTo>
                        <a:pt x="0" y="0"/>
                      </a:moveTo>
                      <a:lnTo>
                        <a:pt x="331458" y="0"/>
                      </a:lnTo>
                      <a:lnTo>
                        <a:pt x="331458" y="30185"/>
                      </a:lnTo>
                      <a:lnTo>
                        <a:pt x="0" y="30185"/>
                      </a:ln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0" name="Freeform 339">
                  <a:extLst>
                    <a:ext uri="{FF2B5EF4-FFF2-40B4-BE49-F238E27FC236}">
                      <a16:creationId xmlns:a16="http://schemas.microsoft.com/office/drawing/2014/main" id="{59C8EFB5-5E96-840F-CDCD-57F640A58636}"/>
                    </a:ext>
                  </a:extLst>
                </p:cNvPr>
                <p:cNvSpPr/>
                <p:nvPr/>
              </p:nvSpPr>
              <p:spPr>
                <a:xfrm>
                  <a:off x="9287844" y="4783612"/>
                  <a:ext cx="282667" cy="30179"/>
                </a:xfrm>
                <a:custGeom>
                  <a:avLst/>
                  <a:gdLst>
                    <a:gd name="connsiteX0" fmla="*/ 0 w 282667"/>
                    <a:gd name="connsiteY0" fmla="*/ 0 h 30179"/>
                    <a:gd name="connsiteX1" fmla="*/ 282667 w 282667"/>
                    <a:gd name="connsiteY1" fmla="*/ 0 h 30179"/>
                    <a:gd name="connsiteX2" fmla="*/ 282667 w 282667"/>
                    <a:gd name="connsiteY2" fmla="*/ 30179 h 30179"/>
                    <a:gd name="connsiteX3" fmla="*/ 0 w 282667"/>
                    <a:gd name="connsiteY3" fmla="*/ 30179 h 30179"/>
                  </a:gdLst>
                  <a:ahLst/>
                  <a:cxnLst>
                    <a:cxn ang="0">
                      <a:pos x="connsiteX0" y="connsiteY0"/>
                    </a:cxn>
                    <a:cxn ang="0">
                      <a:pos x="connsiteX1" y="connsiteY1"/>
                    </a:cxn>
                    <a:cxn ang="0">
                      <a:pos x="connsiteX2" y="connsiteY2"/>
                    </a:cxn>
                    <a:cxn ang="0">
                      <a:pos x="connsiteX3" y="connsiteY3"/>
                    </a:cxn>
                  </a:cxnLst>
                  <a:rect l="l" t="t" r="r" b="b"/>
                  <a:pathLst>
                    <a:path w="282667" h="30179">
                      <a:moveTo>
                        <a:pt x="0" y="0"/>
                      </a:moveTo>
                      <a:lnTo>
                        <a:pt x="282667" y="0"/>
                      </a:lnTo>
                      <a:lnTo>
                        <a:pt x="282667" y="30179"/>
                      </a:lnTo>
                      <a:lnTo>
                        <a:pt x="0" y="30179"/>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1" name="Freeform 340">
                  <a:extLst>
                    <a:ext uri="{FF2B5EF4-FFF2-40B4-BE49-F238E27FC236}">
                      <a16:creationId xmlns:a16="http://schemas.microsoft.com/office/drawing/2014/main" id="{F678C760-B072-B2C9-E181-F02F607AA0E8}"/>
                    </a:ext>
                  </a:extLst>
                </p:cNvPr>
                <p:cNvSpPr/>
                <p:nvPr/>
              </p:nvSpPr>
              <p:spPr>
                <a:xfrm>
                  <a:off x="9287844" y="4832290"/>
                  <a:ext cx="261171" cy="30185"/>
                </a:xfrm>
                <a:custGeom>
                  <a:avLst/>
                  <a:gdLst>
                    <a:gd name="connsiteX0" fmla="*/ 0 w 261171"/>
                    <a:gd name="connsiteY0" fmla="*/ 0 h 30185"/>
                    <a:gd name="connsiteX1" fmla="*/ 261171 w 261171"/>
                    <a:gd name="connsiteY1" fmla="*/ 0 h 30185"/>
                    <a:gd name="connsiteX2" fmla="*/ 261171 w 261171"/>
                    <a:gd name="connsiteY2" fmla="*/ 30185 h 30185"/>
                    <a:gd name="connsiteX3" fmla="*/ 0 w 261171"/>
                    <a:gd name="connsiteY3" fmla="*/ 30185 h 30185"/>
                  </a:gdLst>
                  <a:ahLst/>
                  <a:cxnLst>
                    <a:cxn ang="0">
                      <a:pos x="connsiteX0" y="connsiteY0"/>
                    </a:cxn>
                    <a:cxn ang="0">
                      <a:pos x="connsiteX1" y="connsiteY1"/>
                    </a:cxn>
                    <a:cxn ang="0">
                      <a:pos x="connsiteX2" y="connsiteY2"/>
                    </a:cxn>
                    <a:cxn ang="0">
                      <a:pos x="connsiteX3" y="connsiteY3"/>
                    </a:cxn>
                  </a:cxnLst>
                  <a:rect l="l" t="t" r="r" b="b"/>
                  <a:pathLst>
                    <a:path w="261171" h="30185">
                      <a:moveTo>
                        <a:pt x="0" y="0"/>
                      </a:moveTo>
                      <a:lnTo>
                        <a:pt x="261171" y="0"/>
                      </a:lnTo>
                      <a:lnTo>
                        <a:pt x="261171" y="30185"/>
                      </a:lnTo>
                      <a:lnTo>
                        <a:pt x="0" y="30185"/>
                      </a:lnTo>
                      <a:close/>
                    </a:path>
                  </a:pathLst>
                </a:custGeom>
                <a:solidFill>
                  <a:srgbClr val="FFFBFB"/>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2" name="Freeform 341">
                  <a:extLst>
                    <a:ext uri="{FF2B5EF4-FFF2-40B4-BE49-F238E27FC236}">
                      <a16:creationId xmlns:a16="http://schemas.microsoft.com/office/drawing/2014/main" id="{10910503-2839-6D2C-CF7E-54BFF0CB7603}"/>
                    </a:ext>
                  </a:extLst>
                </p:cNvPr>
                <p:cNvSpPr/>
                <p:nvPr/>
              </p:nvSpPr>
              <p:spPr>
                <a:xfrm>
                  <a:off x="9506714" y="4825046"/>
                  <a:ext cx="295092" cy="295096"/>
                </a:xfrm>
                <a:custGeom>
                  <a:avLst/>
                  <a:gdLst>
                    <a:gd name="connsiteX0" fmla="*/ 290124 w 295092"/>
                    <a:gd name="connsiteY0" fmla="*/ 290124 h 295096"/>
                    <a:gd name="connsiteX1" fmla="*/ 212452 w 295092"/>
                    <a:gd name="connsiteY1" fmla="*/ 266345 h 295096"/>
                    <a:gd name="connsiteX2" fmla="*/ 205580 w 295092"/>
                    <a:gd name="connsiteY2" fmla="*/ 258564 h 295096"/>
                    <a:gd name="connsiteX3" fmla="*/ 198589 w 295092"/>
                    <a:gd name="connsiteY3" fmla="*/ 246690 h 295096"/>
                    <a:gd name="connsiteX4" fmla="*/ 182184 w 295092"/>
                    <a:gd name="connsiteY4" fmla="*/ 227907 h 295096"/>
                    <a:gd name="connsiteX5" fmla="*/ 170138 w 295092"/>
                    <a:gd name="connsiteY5" fmla="*/ 219153 h 295096"/>
                    <a:gd name="connsiteX6" fmla="*/ 160323 w 295092"/>
                    <a:gd name="connsiteY6" fmla="*/ 209125 h 295096"/>
                    <a:gd name="connsiteX7" fmla="*/ 123672 w 295092"/>
                    <a:gd name="connsiteY7" fmla="*/ 164882 h 295096"/>
                    <a:gd name="connsiteX8" fmla="*/ 58193 w 295092"/>
                    <a:gd name="connsiteY8" fmla="*/ 101392 h 295096"/>
                    <a:gd name="connsiteX9" fmla="*/ 54288 w 295092"/>
                    <a:gd name="connsiteY9" fmla="*/ 97935 h 295096"/>
                    <a:gd name="connsiteX10" fmla="*/ 51138 w 295092"/>
                    <a:gd name="connsiteY10" fmla="*/ 93705 h 295096"/>
                    <a:gd name="connsiteX11" fmla="*/ 45322 w 295092"/>
                    <a:gd name="connsiteY11" fmla="*/ 89576 h 295096"/>
                    <a:gd name="connsiteX12" fmla="*/ 40532 w 295092"/>
                    <a:gd name="connsiteY12" fmla="*/ 86184 h 295096"/>
                    <a:gd name="connsiteX13" fmla="*/ 39901 w 295092"/>
                    <a:gd name="connsiteY13" fmla="*/ 84786 h 295096"/>
                    <a:gd name="connsiteX14" fmla="*/ 38898 w 295092"/>
                    <a:gd name="connsiteY14" fmla="*/ 81795 h 295096"/>
                    <a:gd name="connsiteX15" fmla="*/ 35742 w 295092"/>
                    <a:gd name="connsiteY15" fmla="*/ 77878 h 295096"/>
                    <a:gd name="connsiteX16" fmla="*/ 31542 w 295092"/>
                    <a:gd name="connsiteY16" fmla="*/ 75360 h 295096"/>
                    <a:gd name="connsiteX17" fmla="*/ 30008 w 295092"/>
                    <a:gd name="connsiteY17" fmla="*/ 74103 h 295096"/>
                    <a:gd name="connsiteX18" fmla="*/ 29218 w 295092"/>
                    <a:gd name="connsiteY18" fmla="*/ 73124 h 295096"/>
                    <a:gd name="connsiteX19" fmla="*/ 0 w 295092"/>
                    <a:gd name="connsiteY19" fmla="*/ 28533 h 295096"/>
                    <a:gd name="connsiteX20" fmla="*/ 28533 w 295092"/>
                    <a:gd name="connsiteY20" fmla="*/ 0 h 295096"/>
                    <a:gd name="connsiteX21" fmla="*/ 73124 w 295092"/>
                    <a:gd name="connsiteY21" fmla="*/ 29212 h 295096"/>
                    <a:gd name="connsiteX22" fmla="*/ 74103 w 295092"/>
                    <a:gd name="connsiteY22" fmla="*/ 30002 h 295096"/>
                    <a:gd name="connsiteX23" fmla="*/ 75359 w 295092"/>
                    <a:gd name="connsiteY23" fmla="*/ 31542 h 295096"/>
                    <a:gd name="connsiteX24" fmla="*/ 77878 w 295092"/>
                    <a:gd name="connsiteY24" fmla="*/ 35742 h 295096"/>
                    <a:gd name="connsiteX25" fmla="*/ 81795 w 295092"/>
                    <a:gd name="connsiteY25" fmla="*/ 38898 h 295096"/>
                    <a:gd name="connsiteX26" fmla="*/ 84792 w 295092"/>
                    <a:gd name="connsiteY26" fmla="*/ 39895 h 295096"/>
                    <a:gd name="connsiteX27" fmla="*/ 86184 w 295092"/>
                    <a:gd name="connsiteY27" fmla="*/ 40532 h 295096"/>
                    <a:gd name="connsiteX28" fmla="*/ 88933 w 295092"/>
                    <a:gd name="connsiteY28" fmla="*/ 43481 h 295096"/>
                    <a:gd name="connsiteX29" fmla="*/ 89582 w 295092"/>
                    <a:gd name="connsiteY29" fmla="*/ 45304 h 295096"/>
                    <a:gd name="connsiteX30" fmla="*/ 93711 w 295092"/>
                    <a:gd name="connsiteY30" fmla="*/ 51126 h 295096"/>
                    <a:gd name="connsiteX31" fmla="*/ 97947 w 295092"/>
                    <a:gd name="connsiteY31" fmla="*/ 54277 h 295096"/>
                    <a:gd name="connsiteX32" fmla="*/ 101404 w 295092"/>
                    <a:gd name="connsiteY32" fmla="*/ 58176 h 295096"/>
                    <a:gd name="connsiteX33" fmla="*/ 164888 w 295092"/>
                    <a:gd name="connsiteY33" fmla="*/ 123654 h 295096"/>
                    <a:gd name="connsiteX34" fmla="*/ 209131 w 295092"/>
                    <a:gd name="connsiteY34" fmla="*/ 160305 h 295096"/>
                    <a:gd name="connsiteX35" fmla="*/ 219159 w 295092"/>
                    <a:gd name="connsiteY35" fmla="*/ 170121 h 295096"/>
                    <a:gd name="connsiteX36" fmla="*/ 227907 w 295092"/>
                    <a:gd name="connsiteY36" fmla="*/ 182166 h 295096"/>
                    <a:gd name="connsiteX37" fmla="*/ 246695 w 295092"/>
                    <a:gd name="connsiteY37" fmla="*/ 198572 h 295096"/>
                    <a:gd name="connsiteX38" fmla="*/ 258570 w 295092"/>
                    <a:gd name="connsiteY38" fmla="*/ 205562 h 295096"/>
                    <a:gd name="connsiteX39" fmla="*/ 266351 w 295092"/>
                    <a:gd name="connsiteY39" fmla="*/ 212428 h 295096"/>
                    <a:gd name="connsiteX40" fmla="*/ 290124 w 295092"/>
                    <a:gd name="connsiteY40" fmla="*/ 290124 h 2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5092" h="295096">
                      <a:moveTo>
                        <a:pt x="290124" y="290124"/>
                      </a:moveTo>
                      <a:cubicBezTo>
                        <a:pt x="269200" y="300813"/>
                        <a:pt x="244147" y="294884"/>
                        <a:pt x="212452" y="266345"/>
                      </a:cubicBezTo>
                      <a:cubicBezTo>
                        <a:pt x="209909" y="263985"/>
                        <a:pt x="207609" y="261378"/>
                        <a:pt x="205580" y="258564"/>
                      </a:cubicBezTo>
                      <a:cubicBezTo>
                        <a:pt x="202819" y="254877"/>
                        <a:pt x="200477" y="250895"/>
                        <a:pt x="198589" y="246690"/>
                      </a:cubicBezTo>
                      <a:cubicBezTo>
                        <a:pt x="195227" y="238862"/>
                        <a:pt x="189487" y="232290"/>
                        <a:pt x="182184" y="227907"/>
                      </a:cubicBezTo>
                      <a:cubicBezTo>
                        <a:pt x="177919" y="225353"/>
                        <a:pt x="173884" y="222421"/>
                        <a:pt x="170138" y="219153"/>
                      </a:cubicBezTo>
                      <a:cubicBezTo>
                        <a:pt x="166599" y="216080"/>
                        <a:pt x="163319" y="212729"/>
                        <a:pt x="160323" y="209125"/>
                      </a:cubicBezTo>
                      <a:lnTo>
                        <a:pt x="123672" y="164882"/>
                      </a:lnTo>
                      <a:cubicBezTo>
                        <a:pt x="101067" y="135458"/>
                        <a:pt x="84344" y="120322"/>
                        <a:pt x="58193" y="101392"/>
                      </a:cubicBezTo>
                      <a:cubicBezTo>
                        <a:pt x="56784" y="100370"/>
                        <a:pt x="55474" y="99213"/>
                        <a:pt x="54288" y="97935"/>
                      </a:cubicBezTo>
                      <a:cubicBezTo>
                        <a:pt x="53097" y="96635"/>
                        <a:pt x="52041" y="95218"/>
                        <a:pt x="51138" y="93705"/>
                      </a:cubicBezTo>
                      <a:cubicBezTo>
                        <a:pt x="49864" y="91574"/>
                        <a:pt x="47752" y="90076"/>
                        <a:pt x="45322" y="89576"/>
                      </a:cubicBezTo>
                      <a:cubicBezTo>
                        <a:pt x="43328" y="89151"/>
                        <a:pt x="41594" y="87924"/>
                        <a:pt x="40532" y="86184"/>
                      </a:cubicBezTo>
                      <a:cubicBezTo>
                        <a:pt x="40261" y="85749"/>
                        <a:pt x="40048" y="85279"/>
                        <a:pt x="39901" y="84786"/>
                      </a:cubicBezTo>
                      <a:lnTo>
                        <a:pt x="38898" y="81795"/>
                      </a:lnTo>
                      <a:cubicBezTo>
                        <a:pt x="38343" y="80156"/>
                        <a:pt x="37228" y="78767"/>
                        <a:pt x="35742" y="77878"/>
                      </a:cubicBezTo>
                      <a:lnTo>
                        <a:pt x="31542" y="75360"/>
                      </a:lnTo>
                      <a:cubicBezTo>
                        <a:pt x="30970" y="75021"/>
                        <a:pt x="30451" y="74598"/>
                        <a:pt x="30008" y="74103"/>
                      </a:cubicBezTo>
                      <a:cubicBezTo>
                        <a:pt x="29707" y="73810"/>
                        <a:pt x="29442" y="73481"/>
                        <a:pt x="29218" y="73124"/>
                      </a:cubicBezTo>
                      <a:lnTo>
                        <a:pt x="0" y="28533"/>
                      </a:lnTo>
                      <a:lnTo>
                        <a:pt x="28533" y="0"/>
                      </a:lnTo>
                      <a:lnTo>
                        <a:pt x="73124" y="29212"/>
                      </a:lnTo>
                      <a:cubicBezTo>
                        <a:pt x="73478" y="29437"/>
                        <a:pt x="73808" y="29701"/>
                        <a:pt x="74103" y="30002"/>
                      </a:cubicBezTo>
                      <a:cubicBezTo>
                        <a:pt x="74598" y="30448"/>
                        <a:pt x="75023" y="30967"/>
                        <a:pt x="75359" y="31542"/>
                      </a:cubicBezTo>
                      <a:lnTo>
                        <a:pt x="77878" y="35742"/>
                      </a:lnTo>
                      <a:cubicBezTo>
                        <a:pt x="78769" y="37226"/>
                        <a:pt x="80155" y="38345"/>
                        <a:pt x="81795" y="38898"/>
                      </a:cubicBezTo>
                      <a:lnTo>
                        <a:pt x="84792" y="39895"/>
                      </a:lnTo>
                      <a:cubicBezTo>
                        <a:pt x="85282" y="40044"/>
                        <a:pt x="85748" y="40259"/>
                        <a:pt x="86184" y="40532"/>
                      </a:cubicBezTo>
                      <a:cubicBezTo>
                        <a:pt x="87370" y="41228"/>
                        <a:pt x="88320" y="42253"/>
                        <a:pt x="88933" y="43481"/>
                      </a:cubicBezTo>
                      <a:cubicBezTo>
                        <a:pt x="89228" y="44058"/>
                        <a:pt x="89446" y="44671"/>
                        <a:pt x="89582" y="45304"/>
                      </a:cubicBezTo>
                      <a:cubicBezTo>
                        <a:pt x="90077" y="47739"/>
                        <a:pt x="91576" y="49852"/>
                        <a:pt x="93711" y="51126"/>
                      </a:cubicBezTo>
                      <a:cubicBezTo>
                        <a:pt x="95227" y="52032"/>
                        <a:pt x="96643" y="53087"/>
                        <a:pt x="97947" y="54277"/>
                      </a:cubicBezTo>
                      <a:cubicBezTo>
                        <a:pt x="99221" y="55464"/>
                        <a:pt x="100377" y="56770"/>
                        <a:pt x="101404" y="58176"/>
                      </a:cubicBezTo>
                      <a:cubicBezTo>
                        <a:pt x="120327" y="84302"/>
                        <a:pt x="135470" y="101026"/>
                        <a:pt x="164888" y="123654"/>
                      </a:cubicBezTo>
                      <a:lnTo>
                        <a:pt x="209131" y="160305"/>
                      </a:lnTo>
                      <a:cubicBezTo>
                        <a:pt x="212735" y="163302"/>
                        <a:pt x="216091" y="166581"/>
                        <a:pt x="219159" y="170121"/>
                      </a:cubicBezTo>
                      <a:cubicBezTo>
                        <a:pt x="222427" y="173867"/>
                        <a:pt x="225353" y="177901"/>
                        <a:pt x="227907" y="182166"/>
                      </a:cubicBezTo>
                      <a:cubicBezTo>
                        <a:pt x="232290" y="189469"/>
                        <a:pt x="238867" y="195209"/>
                        <a:pt x="246695" y="198572"/>
                      </a:cubicBezTo>
                      <a:cubicBezTo>
                        <a:pt x="250895" y="200459"/>
                        <a:pt x="254877" y="202801"/>
                        <a:pt x="258570" y="205562"/>
                      </a:cubicBezTo>
                      <a:cubicBezTo>
                        <a:pt x="261378" y="207591"/>
                        <a:pt x="263985" y="209892"/>
                        <a:pt x="266351" y="212428"/>
                      </a:cubicBezTo>
                      <a:cubicBezTo>
                        <a:pt x="294878" y="244153"/>
                        <a:pt x="300807" y="269212"/>
                        <a:pt x="290124" y="290124"/>
                      </a:cubicBezTo>
                      <a:close/>
                    </a:path>
                  </a:pathLst>
                </a:custGeom>
                <a:solidFill>
                  <a:srgbClr val="91514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3" name="Freeform 342">
                  <a:extLst>
                    <a:ext uri="{FF2B5EF4-FFF2-40B4-BE49-F238E27FC236}">
                      <a16:creationId xmlns:a16="http://schemas.microsoft.com/office/drawing/2014/main" id="{BF9BAAD4-56EF-F201-A11D-6412BEEA02DA}"/>
                    </a:ext>
                  </a:extLst>
                </p:cNvPr>
                <p:cNvSpPr/>
                <p:nvPr/>
              </p:nvSpPr>
              <p:spPr>
                <a:xfrm rot="13500000">
                  <a:off x="9443002" y="4786385"/>
                  <a:ext cx="88986" cy="38844"/>
                </a:xfrm>
                <a:custGeom>
                  <a:avLst/>
                  <a:gdLst>
                    <a:gd name="connsiteX0" fmla="*/ 0 w 88986"/>
                    <a:gd name="connsiteY0" fmla="*/ 0 h 38844"/>
                    <a:gd name="connsiteX1" fmla="*/ 88986 w 88986"/>
                    <a:gd name="connsiteY1" fmla="*/ 0 h 38844"/>
                    <a:gd name="connsiteX2" fmla="*/ 88986 w 88986"/>
                    <a:gd name="connsiteY2" fmla="*/ 38845 h 38844"/>
                    <a:gd name="connsiteX3" fmla="*/ 0 w 88986"/>
                    <a:gd name="connsiteY3" fmla="*/ 38845 h 38844"/>
                  </a:gdLst>
                  <a:ahLst/>
                  <a:cxnLst>
                    <a:cxn ang="0">
                      <a:pos x="connsiteX0" y="connsiteY0"/>
                    </a:cxn>
                    <a:cxn ang="0">
                      <a:pos x="connsiteX1" y="connsiteY1"/>
                    </a:cxn>
                    <a:cxn ang="0">
                      <a:pos x="connsiteX2" y="connsiteY2"/>
                    </a:cxn>
                    <a:cxn ang="0">
                      <a:pos x="connsiteX3" y="connsiteY3"/>
                    </a:cxn>
                  </a:cxnLst>
                  <a:rect l="l" t="t" r="r" b="b"/>
                  <a:pathLst>
                    <a:path w="88986" h="38844">
                      <a:moveTo>
                        <a:pt x="0" y="0"/>
                      </a:moveTo>
                      <a:lnTo>
                        <a:pt x="88986" y="0"/>
                      </a:lnTo>
                      <a:lnTo>
                        <a:pt x="88986" y="38845"/>
                      </a:lnTo>
                      <a:lnTo>
                        <a:pt x="0" y="38845"/>
                      </a:lnTo>
                      <a:close/>
                    </a:path>
                  </a:pathLst>
                </a:custGeom>
                <a:solidFill>
                  <a:srgbClr val="635D56"/>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4" name="Freeform 343">
                  <a:extLst>
                    <a:ext uri="{FF2B5EF4-FFF2-40B4-BE49-F238E27FC236}">
                      <a16:creationId xmlns:a16="http://schemas.microsoft.com/office/drawing/2014/main" id="{35D40F52-53E2-8067-0C75-D5995A4DE145}"/>
                    </a:ext>
                  </a:extLst>
                </p:cNvPr>
                <p:cNvSpPr/>
                <p:nvPr/>
              </p:nvSpPr>
              <p:spPr>
                <a:xfrm>
                  <a:off x="9493934" y="4812272"/>
                  <a:ext cx="41368" cy="41368"/>
                </a:xfrm>
                <a:custGeom>
                  <a:avLst/>
                  <a:gdLst>
                    <a:gd name="connsiteX0" fmla="*/ 5530 w 41368"/>
                    <a:gd name="connsiteY0" fmla="*/ 39213 h 41368"/>
                    <a:gd name="connsiteX1" fmla="*/ 2155 w 41368"/>
                    <a:gd name="connsiteY1" fmla="*/ 35839 h 41368"/>
                    <a:gd name="connsiteX2" fmla="*/ 2149 w 41368"/>
                    <a:gd name="connsiteY2" fmla="*/ 25453 h 41368"/>
                    <a:gd name="connsiteX3" fmla="*/ 2155 w 41368"/>
                    <a:gd name="connsiteY3" fmla="*/ 25445 h 41368"/>
                    <a:gd name="connsiteX4" fmla="*/ 25445 w 41368"/>
                    <a:gd name="connsiteY4" fmla="*/ 2150 h 41368"/>
                    <a:gd name="connsiteX5" fmla="*/ 35839 w 41368"/>
                    <a:gd name="connsiteY5" fmla="*/ 2150 h 41368"/>
                    <a:gd name="connsiteX6" fmla="*/ 39213 w 41368"/>
                    <a:gd name="connsiteY6" fmla="*/ 5530 h 41368"/>
                    <a:gd name="connsiteX7" fmla="*/ 39219 w 41368"/>
                    <a:gd name="connsiteY7" fmla="*/ 15917 h 41368"/>
                    <a:gd name="connsiteX8" fmla="*/ 39213 w 41368"/>
                    <a:gd name="connsiteY8" fmla="*/ 15924 h 41368"/>
                    <a:gd name="connsiteX9" fmla="*/ 15924 w 41368"/>
                    <a:gd name="connsiteY9" fmla="*/ 39213 h 41368"/>
                    <a:gd name="connsiteX10" fmla="*/ 5535 w 41368"/>
                    <a:gd name="connsiteY10" fmla="*/ 39221 h 41368"/>
                    <a:gd name="connsiteX11" fmla="*/ 5530 w 41368"/>
                    <a:gd name="connsiteY11" fmla="*/ 39213 h 4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68" h="41368">
                      <a:moveTo>
                        <a:pt x="5530" y="39213"/>
                      </a:moveTo>
                      <a:lnTo>
                        <a:pt x="2155" y="35839"/>
                      </a:lnTo>
                      <a:cubicBezTo>
                        <a:pt x="-717" y="32974"/>
                        <a:pt x="-717" y="28323"/>
                        <a:pt x="2149" y="25453"/>
                      </a:cubicBezTo>
                      <a:cubicBezTo>
                        <a:pt x="2149" y="25451"/>
                        <a:pt x="2155" y="25448"/>
                        <a:pt x="2155" y="25445"/>
                      </a:cubicBezTo>
                      <a:lnTo>
                        <a:pt x="25445" y="2150"/>
                      </a:lnTo>
                      <a:cubicBezTo>
                        <a:pt x="28317" y="-717"/>
                        <a:pt x="32966" y="-717"/>
                        <a:pt x="35839" y="2150"/>
                      </a:cubicBezTo>
                      <a:lnTo>
                        <a:pt x="39213" y="5530"/>
                      </a:lnTo>
                      <a:cubicBezTo>
                        <a:pt x="42086" y="8396"/>
                        <a:pt x="42086" y="13046"/>
                        <a:pt x="39219" y="15917"/>
                      </a:cubicBezTo>
                      <a:cubicBezTo>
                        <a:pt x="39219" y="15919"/>
                        <a:pt x="39213" y="15922"/>
                        <a:pt x="39213" y="15924"/>
                      </a:cubicBezTo>
                      <a:lnTo>
                        <a:pt x="15924" y="39213"/>
                      </a:lnTo>
                      <a:cubicBezTo>
                        <a:pt x="13057" y="42084"/>
                        <a:pt x="8408" y="42087"/>
                        <a:pt x="5535" y="39221"/>
                      </a:cubicBezTo>
                      <a:cubicBezTo>
                        <a:pt x="5535" y="39219"/>
                        <a:pt x="5530" y="39216"/>
                        <a:pt x="5530" y="39213"/>
                      </a:cubicBezTo>
                      <a:close/>
                    </a:path>
                  </a:pathLst>
                </a:custGeom>
                <a:solidFill>
                  <a:srgbClr val="49423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5" name="Freeform 344">
                  <a:extLst>
                    <a:ext uri="{FF2B5EF4-FFF2-40B4-BE49-F238E27FC236}">
                      <a16:creationId xmlns:a16="http://schemas.microsoft.com/office/drawing/2014/main" id="{0F2F3E28-A555-C1B1-9106-901F1E8F500D}"/>
                    </a:ext>
                  </a:extLst>
                </p:cNvPr>
                <p:cNvSpPr/>
                <p:nvPr/>
              </p:nvSpPr>
              <p:spPr>
                <a:xfrm>
                  <a:off x="9536751" y="4855084"/>
                  <a:ext cx="56175" cy="56181"/>
                </a:xfrm>
                <a:custGeom>
                  <a:avLst/>
                  <a:gdLst>
                    <a:gd name="connsiteX0" fmla="*/ 10524 w 56175"/>
                    <a:gd name="connsiteY0" fmla="*/ 56182 h 56181"/>
                    <a:gd name="connsiteX1" fmla="*/ 9893 w 56175"/>
                    <a:gd name="connsiteY1" fmla="*/ 54784 h 56181"/>
                    <a:gd name="connsiteX2" fmla="*/ 8890 w 56175"/>
                    <a:gd name="connsiteY2" fmla="*/ 51793 h 56181"/>
                    <a:gd name="connsiteX3" fmla="*/ 5734 w 56175"/>
                    <a:gd name="connsiteY3" fmla="*/ 47876 h 56181"/>
                    <a:gd name="connsiteX4" fmla="*/ 1534 w 56175"/>
                    <a:gd name="connsiteY4" fmla="*/ 45357 h 56181"/>
                    <a:gd name="connsiteX5" fmla="*/ 0 w 56175"/>
                    <a:gd name="connsiteY5" fmla="*/ 44101 h 56181"/>
                    <a:gd name="connsiteX6" fmla="*/ 44095 w 56175"/>
                    <a:gd name="connsiteY6" fmla="*/ 0 h 56181"/>
                    <a:gd name="connsiteX7" fmla="*/ 45351 w 56175"/>
                    <a:gd name="connsiteY7" fmla="*/ 1540 h 56181"/>
                    <a:gd name="connsiteX8" fmla="*/ 47870 w 56175"/>
                    <a:gd name="connsiteY8" fmla="*/ 5740 h 56181"/>
                    <a:gd name="connsiteX9" fmla="*/ 51787 w 56175"/>
                    <a:gd name="connsiteY9" fmla="*/ 8896 h 56181"/>
                    <a:gd name="connsiteX10" fmla="*/ 54784 w 56175"/>
                    <a:gd name="connsiteY10" fmla="*/ 9893 h 56181"/>
                    <a:gd name="connsiteX11" fmla="*/ 56176 w 56175"/>
                    <a:gd name="connsiteY11" fmla="*/ 10530 h 5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5" h="56181">
                      <a:moveTo>
                        <a:pt x="10524" y="56182"/>
                      </a:moveTo>
                      <a:cubicBezTo>
                        <a:pt x="10252" y="55747"/>
                        <a:pt x="10040" y="55276"/>
                        <a:pt x="9893" y="54784"/>
                      </a:cubicBezTo>
                      <a:lnTo>
                        <a:pt x="8890" y="51793"/>
                      </a:lnTo>
                      <a:cubicBezTo>
                        <a:pt x="8335" y="50154"/>
                        <a:pt x="7220" y="48765"/>
                        <a:pt x="5734" y="47876"/>
                      </a:cubicBezTo>
                      <a:lnTo>
                        <a:pt x="1534" y="45357"/>
                      </a:lnTo>
                      <a:cubicBezTo>
                        <a:pt x="962" y="45019"/>
                        <a:pt x="442" y="44596"/>
                        <a:pt x="0" y="44101"/>
                      </a:cubicBezTo>
                      <a:lnTo>
                        <a:pt x="44095" y="0"/>
                      </a:lnTo>
                      <a:cubicBezTo>
                        <a:pt x="44590" y="445"/>
                        <a:pt x="45015" y="965"/>
                        <a:pt x="45351" y="1540"/>
                      </a:cubicBezTo>
                      <a:lnTo>
                        <a:pt x="47870" y="5740"/>
                      </a:lnTo>
                      <a:cubicBezTo>
                        <a:pt x="48761" y="7224"/>
                        <a:pt x="50147" y="8343"/>
                        <a:pt x="51787" y="8896"/>
                      </a:cubicBezTo>
                      <a:lnTo>
                        <a:pt x="54784" y="9893"/>
                      </a:lnTo>
                      <a:cubicBezTo>
                        <a:pt x="55273" y="10042"/>
                        <a:pt x="55739" y="10257"/>
                        <a:pt x="56176" y="10530"/>
                      </a:cubicBezTo>
                      <a:close/>
                    </a:path>
                  </a:pathLst>
                </a:custGeom>
                <a:solidFill>
                  <a:srgbClr val="602F29"/>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6" name="Freeform 345">
                  <a:extLst>
                    <a:ext uri="{FF2B5EF4-FFF2-40B4-BE49-F238E27FC236}">
                      <a16:creationId xmlns:a16="http://schemas.microsoft.com/office/drawing/2014/main" id="{16681D4C-A5A0-949E-7BFB-3485361AA37D}"/>
                    </a:ext>
                  </a:extLst>
                </p:cNvPr>
                <p:cNvSpPr/>
                <p:nvPr/>
              </p:nvSpPr>
              <p:spPr>
                <a:xfrm>
                  <a:off x="9550266" y="4868563"/>
                  <a:ext cx="54435" cy="54429"/>
                </a:xfrm>
                <a:custGeom>
                  <a:avLst/>
                  <a:gdLst>
                    <a:gd name="connsiteX0" fmla="*/ 10795 w 54435"/>
                    <a:gd name="connsiteY0" fmla="*/ 54430 h 54429"/>
                    <a:gd name="connsiteX1" fmla="*/ 7645 w 54435"/>
                    <a:gd name="connsiteY1" fmla="*/ 50200 h 54429"/>
                    <a:gd name="connsiteX2" fmla="*/ 1829 w 54435"/>
                    <a:gd name="connsiteY2" fmla="*/ 46071 h 54429"/>
                    <a:gd name="connsiteX3" fmla="*/ 0 w 54435"/>
                    <a:gd name="connsiteY3" fmla="*/ 45422 h 54429"/>
                    <a:gd name="connsiteX4" fmla="*/ 45422 w 54435"/>
                    <a:gd name="connsiteY4" fmla="*/ 0 h 54429"/>
                    <a:gd name="connsiteX5" fmla="*/ 46071 w 54435"/>
                    <a:gd name="connsiteY5" fmla="*/ 1823 h 54429"/>
                    <a:gd name="connsiteX6" fmla="*/ 50200 w 54435"/>
                    <a:gd name="connsiteY6" fmla="*/ 7645 h 54429"/>
                    <a:gd name="connsiteX7" fmla="*/ 54436 w 54435"/>
                    <a:gd name="connsiteY7" fmla="*/ 10795 h 5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35" h="54429">
                      <a:moveTo>
                        <a:pt x="10795" y="54430"/>
                      </a:moveTo>
                      <a:cubicBezTo>
                        <a:pt x="9604" y="53130"/>
                        <a:pt x="8548" y="51713"/>
                        <a:pt x="7645" y="50200"/>
                      </a:cubicBezTo>
                      <a:cubicBezTo>
                        <a:pt x="6371" y="48069"/>
                        <a:pt x="4259" y="46571"/>
                        <a:pt x="1829" y="46071"/>
                      </a:cubicBezTo>
                      <a:cubicBezTo>
                        <a:pt x="1192" y="45941"/>
                        <a:pt x="578" y="45722"/>
                        <a:pt x="0" y="45422"/>
                      </a:cubicBezTo>
                      <a:lnTo>
                        <a:pt x="45422" y="0"/>
                      </a:lnTo>
                      <a:cubicBezTo>
                        <a:pt x="45717" y="576"/>
                        <a:pt x="45935" y="1189"/>
                        <a:pt x="46071" y="1823"/>
                      </a:cubicBezTo>
                      <a:cubicBezTo>
                        <a:pt x="46567" y="4257"/>
                        <a:pt x="48065" y="6370"/>
                        <a:pt x="50200" y="7645"/>
                      </a:cubicBezTo>
                      <a:cubicBezTo>
                        <a:pt x="51716" y="8551"/>
                        <a:pt x="53132" y="9606"/>
                        <a:pt x="54436" y="10795"/>
                      </a:cubicBezTo>
                      <a:close/>
                    </a:path>
                  </a:pathLst>
                </a:custGeom>
                <a:solidFill>
                  <a:srgbClr val="602F29"/>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7" name="Freeform 346">
                  <a:extLst>
                    <a:ext uri="{FF2B5EF4-FFF2-40B4-BE49-F238E27FC236}">
                      <a16:creationId xmlns:a16="http://schemas.microsoft.com/office/drawing/2014/main" id="{FB2CB73D-D0BE-0464-A5CB-2A47D29CF562}"/>
                    </a:ext>
                  </a:extLst>
                </p:cNvPr>
                <p:cNvSpPr/>
                <p:nvPr/>
              </p:nvSpPr>
              <p:spPr>
                <a:xfrm>
                  <a:off x="9676852" y="4995220"/>
                  <a:ext cx="88425" cy="88419"/>
                </a:xfrm>
                <a:custGeom>
                  <a:avLst/>
                  <a:gdLst>
                    <a:gd name="connsiteX0" fmla="*/ 35441 w 88425"/>
                    <a:gd name="connsiteY0" fmla="*/ 88420 h 88419"/>
                    <a:gd name="connsiteX1" fmla="*/ 28451 w 88425"/>
                    <a:gd name="connsiteY1" fmla="*/ 76545 h 88419"/>
                    <a:gd name="connsiteX2" fmla="*/ 12046 w 88425"/>
                    <a:gd name="connsiteY2" fmla="*/ 57763 h 88419"/>
                    <a:gd name="connsiteX3" fmla="*/ 0 w 88425"/>
                    <a:gd name="connsiteY3" fmla="*/ 49009 h 88419"/>
                    <a:gd name="connsiteX4" fmla="*/ 49015 w 88425"/>
                    <a:gd name="connsiteY4" fmla="*/ 0 h 88419"/>
                    <a:gd name="connsiteX5" fmla="*/ 57763 w 88425"/>
                    <a:gd name="connsiteY5" fmla="*/ 12046 h 88419"/>
                    <a:gd name="connsiteX6" fmla="*/ 76551 w 88425"/>
                    <a:gd name="connsiteY6" fmla="*/ 28451 h 88419"/>
                    <a:gd name="connsiteX7" fmla="*/ 88426 w 88425"/>
                    <a:gd name="connsiteY7" fmla="*/ 35441 h 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25" h="88419">
                      <a:moveTo>
                        <a:pt x="35441" y="88420"/>
                      </a:moveTo>
                      <a:cubicBezTo>
                        <a:pt x="32680" y="84733"/>
                        <a:pt x="30338" y="80751"/>
                        <a:pt x="28451" y="76545"/>
                      </a:cubicBezTo>
                      <a:cubicBezTo>
                        <a:pt x="25088" y="68717"/>
                        <a:pt x="19349" y="62146"/>
                        <a:pt x="12046" y="57763"/>
                      </a:cubicBezTo>
                      <a:cubicBezTo>
                        <a:pt x="7781" y="55209"/>
                        <a:pt x="3746" y="52277"/>
                        <a:pt x="0" y="49009"/>
                      </a:cubicBezTo>
                      <a:lnTo>
                        <a:pt x="49015" y="0"/>
                      </a:lnTo>
                      <a:cubicBezTo>
                        <a:pt x="52283" y="3746"/>
                        <a:pt x="55209" y="7781"/>
                        <a:pt x="57763" y="12046"/>
                      </a:cubicBezTo>
                      <a:cubicBezTo>
                        <a:pt x="62146" y="19349"/>
                        <a:pt x="68723" y="25088"/>
                        <a:pt x="76551" y="28451"/>
                      </a:cubicBezTo>
                      <a:cubicBezTo>
                        <a:pt x="80751" y="30338"/>
                        <a:pt x="84733" y="32680"/>
                        <a:pt x="88426" y="35441"/>
                      </a:cubicBezTo>
                      <a:close/>
                    </a:path>
                  </a:pathLst>
                </a:custGeom>
                <a:solidFill>
                  <a:srgbClr val="602F29"/>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8" name="Freeform 347">
                  <a:extLst>
                    <a:ext uri="{FF2B5EF4-FFF2-40B4-BE49-F238E27FC236}">
                      <a16:creationId xmlns:a16="http://schemas.microsoft.com/office/drawing/2014/main" id="{3279EE4C-598C-670D-A146-DC5F585D70D7}"/>
                    </a:ext>
                  </a:extLst>
                </p:cNvPr>
                <p:cNvSpPr/>
                <p:nvPr/>
              </p:nvSpPr>
              <p:spPr>
                <a:xfrm>
                  <a:off x="9128924" y="4447060"/>
                  <a:ext cx="387268" cy="387254"/>
                </a:xfrm>
                <a:custGeom>
                  <a:avLst/>
                  <a:gdLst>
                    <a:gd name="connsiteX0" fmla="*/ 330545 w 387268"/>
                    <a:gd name="connsiteY0" fmla="*/ 56710 h 387254"/>
                    <a:gd name="connsiteX1" fmla="*/ 56714 w 387268"/>
                    <a:gd name="connsiteY1" fmla="*/ 56710 h 387254"/>
                    <a:gd name="connsiteX2" fmla="*/ 56714 w 387268"/>
                    <a:gd name="connsiteY2" fmla="*/ 330541 h 387254"/>
                    <a:gd name="connsiteX3" fmla="*/ 330545 w 387268"/>
                    <a:gd name="connsiteY3" fmla="*/ 330541 h 387254"/>
                    <a:gd name="connsiteX4" fmla="*/ 330545 w 387268"/>
                    <a:gd name="connsiteY4" fmla="*/ 56710 h 387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68" h="387254">
                      <a:moveTo>
                        <a:pt x="330545" y="56710"/>
                      </a:moveTo>
                      <a:cubicBezTo>
                        <a:pt x="254926" y="-18903"/>
                        <a:pt x="132339" y="-18903"/>
                        <a:pt x="56714" y="56710"/>
                      </a:cubicBezTo>
                      <a:cubicBezTo>
                        <a:pt x="-18911" y="132323"/>
                        <a:pt x="-18899" y="254916"/>
                        <a:pt x="56714" y="330541"/>
                      </a:cubicBezTo>
                      <a:cubicBezTo>
                        <a:pt x="132327" y="406166"/>
                        <a:pt x="254920" y="406154"/>
                        <a:pt x="330545" y="330541"/>
                      </a:cubicBezTo>
                      <a:cubicBezTo>
                        <a:pt x="406170" y="254927"/>
                        <a:pt x="406182" y="132347"/>
                        <a:pt x="330545" y="56710"/>
                      </a:cubicBezTo>
                      <a:close/>
                    </a:path>
                  </a:pathLst>
                </a:custGeom>
                <a:solidFill>
                  <a:srgbClr val="49423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49" name="Freeform 348">
                  <a:extLst>
                    <a:ext uri="{FF2B5EF4-FFF2-40B4-BE49-F238E27FC236}">
                      <a16:creationId xmlns:a16="http://schemas.microsoft.com/office/drawing/2014/main" id="{C5E78A5D-D4C9-4FDF-9A93-04EF55358455}"/>
                    </a:ext>
                  </a:extLst>
                </p:cNvPr>
                <p:cNvSpPr/>
                <p:nvPr/>
              </p:nvSpPr>
              <p:spPr>
                <a:xfrm>
                  <a:off x="9151052" y="4469196"/>
                  <a:ext cx="343005" cy="343008"/>
                </a:xfrm>
                <a:custGeom>
                  <a:avLst/>
                  <a:gdLst>
                    <a:gd name="connsiteX0" fmla="*/ 292773 w 343005"/>
                    <a:gd name="connsiteY0" fmla="*/ 50242 h 343008"/>
                    <a:gd name="connsiteX1" fmla="*/ 50231 w 343005"/>
                    <a:gd name="connsiteY1" fmla="*/ 50242 h 343008"/>
                    <a:gd name="connsiteX2" fmla="*/ 50231 w 343005"/>
                    <a:gd name="connsiteY2" fmla="*/ 292778 h 343008"/>
                    <a:gd name="connsiteX3" fmla="*/ 292773 w 343005"/>
                    <a:gd name="connsiteY3" fmla="*/ 292778 h 343008"/>
                    <a:gd name="connsiteX4" fmla="*/ 292773 w 343005"/>
                    <a:gd name="connsiteY4" fmla="*/ 50242 h 34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05" h="343008">
                      <a:moveTo>
                        <a:pt x="292773" y="50242"/>
                      </a:moveTo>
                      <a:cubicBezTo>
                        <a:pt x="225796" y="-16747"/>
                        <a:pt x="117208" y="-16747"/>
                        <a:pt x="50231" y="50242"/>
                      </a:cubicBezTo>
                      <a:cubicBezTo>
                        <a:pt x="-16746" y="117230"/>
                        <a:pt x="-16741" y="225801"/>
                        <a:pt x="50231" y="292778"/>
                      </a:cubicBezTo>
                      <a:cubicBezTo>
                        <a:pt x="117202" y="359755"/>
                        <a:pt x="225796" y="359749"/>
                        <a:pt x="292773" y="292778"/>
                      </a:cubicBezTo>
                      <a:cubicBezTo>
                        <a:pt x="359750" y="225807"/>
                        <a:pt x="359750" y="117213"/>
                        <a:pt x="292773" y="50242"/>
                      </a:cubicBezTo>
                      <a:close/>
                    </a:path>
                  </a:pathLst>
                </a:custGeom>
                <a:solidFill>
                  <a:srgbClr val="8D8078"/>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0" name="Freeform 349">
                  <a:extLst>
                    <a:ext uri="{FF2B5EF4-FFF2-40B4-BE49-F238E27FC236}">
                      <a16:creationId xmlns:a16="http://schemas.microsoft.com/office/drawing/2014/main" id="{BEBE3566-23FC-70AB-9824-DDCDD58CE19A}"/>
                    </a:ext>
                  </a:extLst>
                </p:cNvPr>
                <p:cNvSpPr/>
                <p:nvPr/>
              </p:nvSpPr>
              <p:spPr>
                <a:xfrm>
                  <a:off x="9157777" y="4475927"/>
                  <a:ext cx="329552" cy="329552"/>
                </a:xfrm>
                <a:custGeom>
                  <a:avLst/>
                  <a:gdLst>
                    <a:gd name="connsiteX0" fmla="*/ 329553 w 329552"/>
                    <a:gd name="connsiteY0" fmla="*/ 164776 h 329552"/>
                    <a:gd name="connsiteX1" fmla="*/ 164776 w 329552"/>
                    <a:gd name="connsiteY1" fmla="*/ 329553 h 329552"/>
                    <a:gd name="connsiteX2" fmla="*/ 0 w 329552"/>
                    <a:gd name="connsiteY2" fmla="*/ 164776 h 329552"/>
                    <a:gd name="connsiteX3" fmla="*/ 164776 w 329552"/>
                    <a:gd name="connsiteY3" fmla="*/ 0 h 329552"/>
                    <a:gd name="connsiteX4" fmla="*/ 329553 w 329552"/>
                    <a:gd name="connsiteY4" fmla="*/ 164776 h 3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52" h="329552">
                      <a:moveTo>
                        <a:pt x="329553" y="164776"/>
                      </a:moveTo>
                      <a:cubicBezTo>
                        <a:pt x="329553" y="255780"/>
                        <a:pt x="255780" y="329553"/>
                        <a:pt x="164776" y="329553"/>
                      </a:cubicBezTo>
                      <a:cubicBezTo>
                        <a:pt x="73773" y="329553"/>
                        <a:pt x="0" y="255780"/>
                        <a:pt x="0" y="164776"/>
                      </a:cubicBezTo>
                      <a:cubicBezTo>
                        <a:pt x="0" y="73773"/>
                        <a:pt x="73773" y="0"/>
                        <a:pt x="164776" y="0"/>
                      </a:cubicBezTo>
                      <a:cubicBezTo>
                        <a:pt x="255780" y="0"/>
                        <a:pt x="329553" y="73773"/>
                        <a:pt x="329553" y="164776"/>
                      </a:cubicBez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1" name="Freeform 350">
                  <a:extLst>
                    <a:ext uri="{FF2B5EF4-FFF2-40B4-BE49-F238E27FC236}">
                      <a16:creationId xmlns:a16="http://schemas.microsoft.com/office/drawing/2014/main" id="{F4414772-AC04-817D-B6F6-43802BFF9AD6}"/>
                    </a:ext>
                  </a:extLst>
                </p:cNvPr>
                <p:cNvSpPr/>
                <p:nvPr/>
              </p:nvSpPr>
              <p:spPr>
                <a:xfrm>
                  <a:off x="9196050" y="4561084"/>
                  <a:ext cx="74610" cy="197975"/>
                </a:xfrm>
                <a:custGeom>
                  <a:avLst/>
                  <a:gdLst>
                    <a:gd name="connsiteX0" fmla="*/ 0 w 74610"/>
                    <a:gd name="connsiteY0" fmla="*/ 185157 h 197975"/>
                    <a:gd name="connsiteX1" fmla="*/ 63007 w 74610"/>
                    <a:gd name="connsiteY1" fmla="*/ 0 h 197975"/>
                    <a:gd name="connsiteX2" fmla="*/ 74610 w 74610"/>
                    <a:gd name="connsiteY2" fmla="*/ 3952 h 197975"/>
                    <a:gd name="connsiteX3" fmla="*/ 8589 w 74610"/>
                    <a:gd name="connsiteY3" fmla="*/ 197976 h 197975"/>
                    <a:gd name="connsiteX4" fmla="*/ 0 w 74610"/>
                    <a:gd name="connsiteY4" fmla="*/ 185157 h 19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10" h="197975">
                      <a:moveTo>
                        <a:pt x="0" y="185157"/>
                      </a:moveTo>
                      <a:lnTo>
                        <a:pt x="63007" y="0"/>
                      </a:lnTo>
                      <a:lnTo>
                        <a:pt x="74610" y="3952"/>
                      </a:lnTo>
                      <a:lnTo>
                        <a:pt x="8589" y="197976"/>
                      </a:lnTo>
                      <a:lnTo>
                        <a:pt x="0" y="185157"/>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2" name="Freeform 351">
                  <a:extLst>
                    <a:ext uri="{FF2B5EF4-FFF2-40B4-BE49-F238E27FC236}">
                      <a16:creationId xmlns:a16="http://schemas.microsoft.com/office/drawing/2014/main" id="{30753F01-6279-69AF-CFAF-F4A31E8081E1}"/>
                    </a:ext>
                  </a:extLst>
                </p:cNvPr>
                <p:cNvSpPr/>
                <p:nvPr/>
              </p:nvSpPr>
              <p:spPr>
                <a:xfrm>
                  <a:off x="9249790" y="4536303"/>
                  <a:ext cx="163454" cy="166068"/>
                </a:xfrm>
                <a:custGeom>
                  <a:avLst/>
                  <a:gdLst>
                    <a:gd name="connsiteX0" fmla="*/ 159544 w 163454"/>
                    <a:gd name="connsiteY0" fmla="*/ 166068 h 166068"/>
                    <a:gd name="connsiteX1" fmla="*/ 0 w 163454"/>
                    <a:gd name="connsiteY1" fmla="*/ 8731 h 166068"/>
                    <a:gd name="connsiteX2" fmla="*/ 8612 w 163454"/>
                    <a:gd name="connsiteY2" fmla="*/ 0 h 166068"/>
                    <a:gd name="connsiteX3" fmla="*/ 163455 w 163454"/>
                    <a:gd name="connsiteY3" fmla="*/ 152701 h 166068"/>
                    <a:gd name="connsiteX4" fmla="*/ 159544 w 163454"/>
                    <a:gd name="connsiteY4" fmla="*/ 166068 h 16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54" h="166068">
                      <a:moveTo>
                        <a:pt x="159544" y="166068"/>
                      </a:moveTo>
                      <a:lnTo>
                        <a:pt x="0" y="8731"/>
                      </a:lnTo>
                      <a:lnTo>
                        <a:pt x="8612" y="0"/>
                      </a:lnTo>
                      <a:lnTo>
                        <a:pt x="163455" y="152701"/>
                      </a:lnTo>
                      <a:lnTo>
                        <a:pt x="159544" y="166068"/>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3" name="Freeform 352">
                  <a:extLst>
                    <a:ext uri="{FF2B5EF4-FFF2-40B4-BE49-F238E27FC236}">
                      <a16:creationId xmlns:a16="http://schemas.microsoft.com/office/drawing/2014/main" id="{77983C2C-A18D-F274-93C7-D964A8F8EE65}"/>
                    </a:ext>
                  </a:extLst>
                </p:cNvPr>
                <p:cNvSpPr/>
                <p:nvPr/>
              </p:nvSpPr>
              <p:spPr>
                <a:xfrm>
                  <a:off x="9387961" y="4536309"/>
                  <a:ext cx="70952" cy="169501"/>
                </a:xfrm>
                <a:custGeom>
                  <a:avLst/>
                  <a:gdLst>
                    <a:gd name="connsiteX0" fmla="*/ 11468 w 70952"/>
                    <a:gd name="connsiteY0" fmla="*/ 169501 h 169501"/>
                    <a:gd name="connsiteX1" fmla="*/ 0 w 70952"/>
                    <a:gd name="connsiteY1" fmla="*/ 165166 h 169501"/>
                    <a:gd name="connsiteX2" fmla="*/ 62323 w 70952"/>
                    <a:gd name="connsiteY2" fmla="*/ 0 h 169501"/>
                    <a:gd name="connsiteX3" fmla="*/ 70953 w 70952"/>
                    <a:gd name="connsiteY3" fmla="*/ 11857 h 169501"/>
                    <a:gd name="connsiteX4" fmla="*/ 11468 w 70952"/>
                    <a:gd name="connsiteY4" fmla="*/ 169501 h 16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52" h="169501">
                      <a:moveTo>
                        <a:pt x="11468" y="169501"/>
                      </a:moveTo>
                      <a:lnTo>
                        <a:pt x="0" y="165166"/>
                      </a:lnTo>
                      <a:lnTo>
                        <a:pt x="62323" y="0"/>
                      </a:lnTo>
                      <a:lnTo>
                        <a:pt x="70953" y="11857"/>
                      </a:lnTo>
                      <a:lnTo>
                        <a:pt x="11468" y="169501"/>
                      </a:lnTo>
                      <a:close/>
                    </a:path>
                  </a:pathLst>
                </a:custGeom>
                <a:solidFill>
                  <a:srgbClr val="FFFFFF"/>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4" name="Freeform 353">
                  <a:extLst>
                    <a:ext uri="{FF2B5EF4-FFF2-40B4-BE49-F238E27FC236}">
                      <a16:creationId xmlns:a16="http://schemas.microsoft.com/office/drawing/2014/main" id="{574AB359-BAA2-C3F6-DA03-A3CB2DAD4B33}"/>
                    </a:ext>
                  </a:extLst>
                </p:cNvPr>
                <p:cNvSpPr/>
                <p:nvPr/>
              </p:nvSpPr>
              <p:spPr>
                <a:xfrm>
                  <a:off x="9359570" y="4639440"/>
                  <a:ext cx="73572" cy="73572"/>
                </a:xfrm>
                <a:custGeom>
                  <a:avLst/>
                  <a:gdLst>
                    <a:gd name="connsiteX0" fmla="*/ 0 w 73572"/>
                    <a:gd name="connsiteY0" fmla="*/ 36780 h 73572"/>
                    <a:gd name="connsiteX1" fmla="*/ 36792 w 73572"/>
                    <a:gd name="connsiteY1" fmla="*/ 0 h 73572"/>
                    <a:gd name="connsiteX2" fmla="*/ 73572 w 73572"/>
                    <a:gd name="connsiteY2" fmla="*/ 36792 h 73572"/>
                    <a:gd name="connsiteX3" fmla="*/ 36786 w 73572"/>
                    <a:gd name="connsiteY3" fmla="*/ 73572 h 73572"/>
                    <a:gd name="connsiteX4" fmla="*/ 0 w 73572"/>
                    <a:gd name="connsiteY4" fmla="*/ 36786 h 73572"/>
                    <a:gd name="connsiteX5" fmla="*/ 0 w 73572"/>
                    <a:gd name="connsiteY5" fmla="*/ 36780 h 7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72" h="73572">
                      <a:moveTo>
                        <a:pt x="0" y="36780"/>
                      </a:moveTo>
                      <a:cubicBezTo>
                        <a:pt x="6" y="16464"/>
                        <a:pt x="16476" y="-4"/>
                        <a:pt x="36792" y="0"/>
                      </a:cubicBezTo>
                      <a:cubicBezTo>
                        <a:pt x="57108" y="4"/>
                        <a:pt x="73578" y="16476"/>
                        <a:pt x="73572" y="36792"/>
                      </a:cubicBezTo>
                      <a:cubicBezTo>
                        <a:pt x="73566" y="57106"/>
                        <a:pt x="57102" y="73572"/>
                        <a:pt x="36786" y="73572"/>
                      </a:cubicBezTo>
                      <a:cubicBezTo>
                        <a:pt x="16470" y="73572"/>
                        <a:pt x="0" y="57103"/>
                        <a:pt x="0" y="36786"/>
                      </a:cubicBezTo>
                      <a:cubicBezTo>
                        <a:pt x="0" y="36784"/>
                        <a:pt x="0" y="36782"/>
                        <a:pt x="0" y="36780"/>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5" name="Freeform 354">
                  <a:extLst>
                    <a:ext uri="{FF2B5EF4-FFF2-40B4-BE49-F238E27FC236}">
                      <a16:creationId xmlns:a16="http://schemas.microsoft.com/office/drawing/2014/main" id="{242E9D45-DAB9-57EE-ED48-EA70B810A683}"/>
                    </a:ext>
                  </a:extLst>
                </p:cNvPr>
                <p:cNvSpPr/>
                <p:nvPr/>
              </p:nvSpPr>
              <p:spPr>
                <a:xfrm rot="21590400">
                  <a:off x="9228057" y="4526302"/>
                  <a:ext cx="73572" cy="73572"/>
                </a:xfrm>
                <a:custGeom>
                  <a:avLst/>
                  <a:gdLst>
                    <a:gd name="connsiteX0" fmla="*/ 73572 w 73572"/>
                    <a:gd name="connsiteY0" fmla="*/ 36786 h 73572"/>
                    <a:gd name="connsiteX1" fmla="*/ 36786 w 73572"/>
                    <a:gd name="connsiteY1" fmla="*/ 73572 h 73572"/>
                    <a:gd name="connsiteX2" fmla="*/ 0 w 73572"/>
                    <a:gd name="connsiteY2" fmla="*/ 36786 h 73572"/>
                    <a:gd name="connsiteX3" fmla="*/ 36786 w 73572"/>
                    <a:gd name="connsiteY3" fmla="*/ 0 h 73572"/>
                    <a:gd name="connsiteX4" fmla="*/ 73572 w 73572"/>
                    <a:gd name="connsiteY4" fmla="*/ 36786 h 7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72" h="73572">
                      <a:moveTo>
                        <a:pt x="73572" y="36786"/>
                      </a:moveTo>
                      <a:cubicBezTo>
                        <a:pt x="73572" y="57102"/>
                        <a:pt x="57102" y="73572"/>
                        <a:pt x="36786" y="73572"/>
                      </a:cubicBezTo>
                      <a:cubicBezTo>
                        <a:pt x="16470" y="73572"/>
                        <a:pt x="0" y="57102"/>
                        <a:pt x="0" y="36786"/>
                      </a:cubicBezTo>
                      <a:cubicBezTo>
                        <a:pt x="0" y="16470"/>
                        <a:pt x="16470" y="0"/>
                        <a:pt x="36786" y="0"/>
                      </a:cubicBezTo>
                      <a:cubicBezTo>
                        <a:pt x="57102" y="0"/>
                        <a:pt x="73572" y="16470"/>
                        <a:pt x="73572" y="36786"/>
                      </a:cubicBez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6" name="Freeform 355">
                  <a:extLst>
                    <a:ext uri="{FF2B5EF4-FFF2-40B4-BE49-F238E27FC236}">
                      <a16:creationId xmlns:a16="http://schemas.microsoft.com/office/drawing/2014/main" id="{D5B1BF01-ACC5-0282-BDA9-D9DF53C77983}"/>
                    </a:ext>
                  </a:extLst>
                </p:cNvPr>
                <p:cNvSpPr/>
                <p:nvPr/>
              </p:nvSpPr>
              <p:spPr>
                <a:xfrm>
                  <a:off x="9185379" y="4688998"/>
                  <a:ext cx="64410" cy="79996"/>
                </a:xfrm>
                <a:custGeom>
                  <a:avLst/>
                  <a:gdLst>
                    <a:gd name="connsiteX0" fmla="*/ 0 w 64410"/>
                    <a:gd name="connsiteY0" fmla="*/ 19467 h 79996"/>
                    <a:gd name="connsiteX1" fmla="*/ 29749 w 64410"/>
                    <a:gd name="connsiteY1" fmla="*/ 0 h 79996"/>
                    <a:gd name="connsiteX2" fmla="*/ 64411 w 64410"/>
                    <a:gd name="connsiteY2" fmla="*/ 44933 h 79996"/>
                    <a:gd name="connsiteX3" fmla="*/ 51486 w 64410"/>
                    <a:gd name="connsiteY3" fmla="*/ 79996 h 79996"/>
                    <a:gd name="connsiteX4" fmla="*/ 0 w 64410"/>
                    <a:gd name="connsiteY4" fmla="*/ 19467 h 7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10" h="79996">
                      <a:moveTo>
                        <a:pt x="0" y="19467"/>
                      </a:moveTo>
                      <a:lnTo>
                        <a:pt x="29749" y="0"/>
                      </a:lnTo>
                      <a:cubicBezTo>
                        <a:pt x="36497" y="21885"/>
                        <a:pt x="64411" y="44933"/>
                        <a:pt x="64411" y="44933"/>
                      </a:cubicBezTo>
                      <a:lnTo>
                        <a:pt x="51486" y="79996"/>
                      </a:lnTo>
                      <a:cubicBezTo>
                        <a:pt x="20151" y="65549"/>
                        <a:pt x="0" y="19467"/>
                        <a:pt x="0" y="19467"/>
                      </a:cubicBezTo>
                      <a:close/>
                    </a:path>
                  </a:pathLst>
                </a:custGeom>
                <a:solidFill>
                  <a:srgbClr val="FFFFFF">
                    <a:alpha val="64000"/>
                  </a:srgb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7" name="Freeform 356">
                  <a:extLst>
                    <a:ext uri="{FF2B5EF4-FFF2-40B4-BE49-F238E27FC236}">
                      <a16:creationId xmlns:a16="http://schemas.microsoft.com/office/drawing/2014/main" id="{AB14253D-4BBE-CE6C-11C4-3B110E309D13}"/>
                    </a:ext>
                  </a:extLst>
                </p:cNvPr>
                <p:cNvSpPr/>
                <p:nvPr/>
              </p:nvSpPr>
              <p:spPr>
                <a:xfrm>
                  <a:off x="9248327" y="4739841"/>
                  <a:ext cx="101698" cy="51594"/>
                </a:xfrm>
                <a:custGeom>
                  <a:avLst/>
                  <a:gdLst>
                    <a:gd name="connsiteX0" fmla="*/ 0 w 101698"/>
                    <a:gd name="connsiteY0" fmla="*/ 34556 h 51594"/>
                    <a:gd name="connsiteX1" fmla="*/ 9910 w 101698"/>
                    <a:gd name="connsiteY1" fmla="*/ 0 h 51594"/>
                    <a:gd name="connsiteX2" fmla="*/ 101698 w 101698"/>
                    <a:gd name="connsiteY2" fmla="*/ 47398 h 51594"/>
                    <a:gd name="connsiteX3" fmla="*/ 0 w 101698"/>
                    <a:gd name="connsiteY3" fmla="*/ 34556 h 51594"/>
                  </a:gdLst>
                  <a:ahLst/>
                  <a:cxnLst>
                    <a:cxn ang="0">
                      <a:pos x="connsiteX0" y="connsiteY0"/>
                    </a:cxn>
                    <a:cxn ang="0">
                      <a:pos x="connsiteX1" y="connsiteY1"/>
                    </a:cxn>
                    <a:cxn ang="0">
                      <a:pos x="connsiteX2" y="connsiteY2"/>
                    </a:cxn>
                    <a:cxn ang="0">
                      <a:pos x="connsiteX3" y="connsiteY3"/>
                    </a:cxn>
                  </a:cxnLst>
                  <a:rect l="l" t="t" r="r" b="b"/>
                  <a:pathLst>
                    <a:path w="101698" h="51594">
                      <a:moveTo>
                        <a:pt x="0" y="34556"/>
                      </a:moveTo>
                      <a:lnTo>
                        <a:pt x="9910" y="0"/>
                      </a:lnTo>
                      <a:cubicBezTo>
                        <a:pt x="46755" y="41016"/>
                        <a:pt x="101698" y="47398"/>
                        <a:pt x="101698" y="47398"/>
                      </a:cubicBezTo>
                      <a:cubicBezTo>
                        <a:pt x="45800" y="61786"/>
                        <a:pt x="0" y="34556"/>
                        <a:pt x="0" y="34556"/>
                      </a:cubicBezTo>
                      <a:close/>
                    </a:path>
                  </a:pathLst>
                </a:custGeom>
                <a:solidFill>
                  <a:srgbClr val="FFFFFF">
                    <a:alpha val="64000"/>
                  </a:srgb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8" name="Freeform 357">
                  <a:extLst>
                    <a:ext uri="{FF2B5EF4-FFF2-40B4-BE49-F238E27FC236}">
                      <a16:creationId xmlns:a16="http://schemas.microsoft.com/office/drawing/2014/main" id="{65DD60CD-D873-6DAB-A8D4-C9AD1DF34A72}"/>
                    </a:ext>
                  </a:extLst>
                </p:cNvPr>
                <p:cNvSpPr/>
                <p:nvPr/>
              </p:nvSpPr>
              <p:spPr>
                <a:xfrm>
                  <a:off x="8687422" y="5060351"/>
                  <a:ext cx="311466" cy="79718"/>
                </a:xfrm>
                <a:custGeom>
                  <a:avLst/>
                  <a:gdLst>
                    <a:gd name="connsiteX0" fmla="*/ 311466 w 311466"/>
                    <a:gd name="connsiteY0" fmla="*/ 79719 h 79718"/>
                    <a:gd name="connsiteX1" fmla="*/ 39865 w 311466"/>
                    <a:gd name="connsiteY1" fmla="*/ 79719 h 79718"/>
                    <a:gd name="connsiteX2" fmla="*/ 0 w 311466"/>
                    <a:gd name="connsiteY2" fmla="*/ 39877 h 79718"/>
                    <a:gd name="connsiteX3" fmla="*/ 0 w 311466"/>
                    <a:gd name="connsiteY3" fmla="*/ 39865 h 79718"/>
                    <a:gd name="connsiteX4" fmla="*/ 0 w 311466"/>
                    <a:gd name="connsiteY4" fmla="*/ 39865 h 79718"/>
                    <a:gd name="connsiteX5" fmla="*/ 39854 w 311466"/>
                    <a:gd name="connsiteY5" fmla="*/ 0 h 79718"/>
                    <a:gd name="connsiteX6" fmla="*/ 39865 w 311466"/>
                    <a:gd name="connsiteY6" fmla="*/ 0 h 79718"/>
                    <a:gd name="connsiteX7" fmla="*/ 311466 w 311466"/>
                    <a:gd name="connsiteY7" fmla="*/ 0 h 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66" h="79718">
                      <a:moveTo>
                        <a:pt x="311466" y="79719"/>
                      </a:moveTo>
                      <a:lnTo>
                        <a:pt x="39865" y="79719"/>
                      </a:lnTo>
                      <a:cubicBezTo>
                        <a:pt x="17855" y="79725"/>
                        <a:pt x="7" y="61886"/>
                        <a:pt x="0" y="39877"/>
                      </a:cubicBezTo>
                      <a:cubicBezTo>
                        <a:pt x="0" y="39871"/>
                        <a:pt x="0" y="39871"/>
                        <a:pt x="0" y="39865"/>
                      </a:cubicBezTo>
                      <a:lnTo>
                        <a:pt x="0" y="39865"/>
                      </a:lnTo>
                      <a:cubicBezTo>
                        <a:pt x="-3" y="17850"/>
                        <a:pt x="17840" y="6"/>
                        <a:pt x="39854" y="0"/>
                      </a:cubicBezTo>
                      <a:cubicBezTo>
                        <a:pt x="39858" y="0"/>
                        <a:pt x="39861" y="0"/>
                        <a:pt x="39865" y="0"/>
                      </a:cubicBezTo>
                      <a:lnTo>
                        <a:pt x="311466" y="0"/>
                      </a:lnTo>
                      <a:close/>
                    </a:path>
                  </a:pathLst>
                </a:custGeom>
                <a:solidFill>
                  <a:schemeClr val="accent2">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59" name="Freeform 358">
                  <a:extLst>
                    <a:ext uri="{FF2B5EF4-FFF2-40B4-BE49-F238E27FC236}">
                      <a16:creationId xmlns:a16="http://schemas.microsoft.com/office/drawing/2014/main" id="{270FC7F9-0F9C-D439-C1DD-D00BD5293392}"/>
                    </a:ext>
                  </a:extLst>
                </p:cNvPr>
                <p:cNvSpPr/>
                <p:nvPr/>
              </p:nvSpPr>
              <p:spPr>
                <a:xfrm>
                  <a:off x="8696453" y="5064486"/>
                  <a:ext cx="302434" cy="71442"/>
                </a:xfrm>
                <a:custGeom>
                  <a:avLst/>
                  <a:gdLst>
                    <a:gd name="connsiteX0" fmla="*/ 302435 w 302434"/>
                    <a:gd name="connsiteY0" fmla="*/ 71443 h 71442"/>
                    <a:gd name="connsiteX1" fmla="*/ 39388 w 302434"/>
                    <a:gd name="connsiteY1" fmla="*/ 71443 h 71442"/>
                    <a:gd name="connsiteX2" fmla="*/ 0 w 302434"/>
                    <a:gd name="connsiteY2" fmla="*/ 35730 h 71442"/>
                    <a:gd name="connsiteX3" fmla="*/ 0 w 302434"/>
                    <a:gd name="connsiteY3" fmla="*/ 35730 h 71442"/>
                    <a:gd name="connsiteX4" fmla="*/ 39388 w 302434"/>
                    <a:gd name="connsiteY4" fmla="*/ 0 h 71442"/>
                    <a:gd name="connsiteX5" fmla="*/ 302435 w 302434"/>
                    <a:gd name="connsiteY5" fmla="*/ 0 h 7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4" h="71442">
                      <a:moveTo>
                        <a:pt x="302435" y="71443"/>
                      </a:moveTo>
                      <a:lnTo>
                        <a:pt x="39388" y="71443"/>
                      </a:lnTo>
                      <a:cubicBezTo>
                        <a:pt x="17638" y="71443"/>
                        <a:pt x="0" y="55456"/>
                        <a:pt x="0" y="35730"/>
                      </a:cubicBezTo>
                      <a:lnTo>
                        <a:pt x="0" y="35730"/>
                      </a:lnTo>
                      <a:cubicBezTo>
                        <a:pt x="0" y="15998"/>
                        <a:pt x="17638" y="0"/>
                        <a:pt x="39388" y="0"/>
                      </a:cubicBezTo>
                      <a:lnTo>
                        <a:pt x="302435"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60" name="Freeform 359">
                  <a:extLst>
                    <a:ext uri="{FF2B5EF4-FFF2-40B4-BE49-F238E27FC236}">
                      <a16:creationId xmlns:a16="http://schemas.microsoft.com/office/drawing/2014/main" id="{0159D962-8E7B-6740-E362-7D12DFB2555B}"/>
                    </a:ext>
                  </a:extLst>
                </p:cNvPr>
                <p:cNvSpPr/>
                <p:nvPr/>
              </p:nvSpPr>
              <p:spPr>
                <a:xfrm>
                  <a:off x="8714504" y="4905927"/>
                  <a:ext cx="285097" cy="79724"/>
                </a:xfrm>
                <a:custGeom>
                  <a:avLst/>
                  <a:gdLst>
                    <a:gd name="connsiteX0" fmla="*/ 0 w 285097"/>
                    <a:gd name="connsiteY0" fmla="*/ 79725 h 79724"/>
                    <a:gd name="connsiteX1" fmla="*/ 248607 w 285097"/>
                    <a:gd name="connsiteY1" fmla="*/ 79725 h 79724"/>
                    <a:gd name="connsiteX2" fmla="*/ 285098 w 285097"/>
                    <a:gd name="connsiteY2" fmla="*/ 39865 h 79724"/>
                    <a:gd name="connsiteX3" fmla="*/ 285098 w 285097"/>
                    <a:gd name="connsiteY3" fmla="*/ 39865 h 79724"/>
                    <a:gd name="connsiteX4" fmla="*/ 248607 w 285097"/>
                    <a:gd name="connsiteY4" fmla="*/ 0 h 79724"/>
                    <a:gd name="connsiteX5" fmla="*/ 0 w 285097"/>
                    <a:gd name="connsiteY5" fmla="*/ 0 h 7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97" h="79724">
                      <a:moveTo>
                        <a:pt x="0" y="79725"/>
                      </a:moveTo>
                      <a:lnTo>
                        <a:pt x="248607" y="79725"/>
                      </a:lnTo>
                      <a:cubicBezTo>
                        <a:pt x="268758" y="79725"/>
                        <a:pt x="285098" y="61892"/>
                        <a:pt x="285098" y="39865"/>
                      </a:cubicBezTo>
                      <a:lnTo>
                        <a:pt x="285098" y="39865"/>
                      </a:lnTo>
                      <a:cubicBezTo>
                        <a:pt x="285098" y="17850"/>
                        <a:pt x="268758" y="0"/>
                        <a:pt x="248607" y="0"/>
                      </a:cubicBezTo>
                      <a:lnTo>
                        <a:pt x="0" y="0"/>
                      </a:lnTo>
                      <a:close/>
                    </a:path>
                  </a:pathLst>
                </a:custGeom>
                <a:solidFill>
                  <a:schemeClr val="accent2">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61" name="Freeform 360">
                  <a:extLst>
                    <a:ext uri="{FF2B5EF4-FFF2-40B4-BE49-F238E27FC236}">
                      <a16:creationId xmlns:a16="http://schemas.microsoft.com/office/drawing/2014/main" id="{E86B7952-E932-25CC-B66B-4BD53494E22B}"/>
                    </a:ext>
                  </a:extLst>
                </p:cNvPr>
                <p:cNvSpPr/>
                <p:nvPr/>
              </p:nvSpPr>
              <p:spPr>
                <a:xfrm>
                  <a:off x="8714504" y="4910068"/>
                  <a:ext cx="276827" cy="71442"/>
                </a:xfrm>
                <a:custGeom>
                  <a:avLst/>
                  <a:gdLst>
                    <a:gd name="connsiteX0" fmla="*/ 0 w 276827"/>
                    <a:gd name="connsiteY0" fmla="*/ 71443 h 71442"/>
                    <a:gd name="connsiteX1" fmla="*/ 240785 w 276827"/>
                    <a:gd name="connsiteY1" fmla="*/ 71443 h 71442"/>
                    <a:gd name="connsiteX2" fmla="*/ 276827 w 276827"/>
                    <a:gd name="connsiteY2" fmla="*/ 35724 h 71442"/>
                    <a:gd name="connsiteX3" fmla="*/ 276827 w 276827"/>
                    <a:gd name="connsiteY3" fmla="*/ 35724 h 71442"/>
                    <a:gd name="connsiteX4" fmla="*/ 240785 w 276827"/>
                    <a:gd name="connsiteY4" fmla="*/ 0 h 71442"/>
                    <a:gd name="connsiteX5" fmla="*/ 0 w 276827"/>
                    <a:gd name="connsiteY5" fmla="*/ 0 h 7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827" h="71442">
                      <a:moveTo>
                        <a:pt x="0" y="71443"/>
                      </a:moveTo>
                      <a:lnTo>
                        <a:pt x="240785" y="71443"/>
                      </a:lnTo>
                      <a:cubicBezTo>
                        <a:pt x="260682" y="71443"/>
                        <a:pt x="276827" y="55450"/>
                        <a:pt x="276827" y="35724"/>
                      </a:cubicBezTo>
                      <a:lnTo>
                        <a:pt x="276827" y="35724"/>
                      </a:lnTo>
                      <a:cubicBezTo>
                        <a:pt x="276827" y="16004"/>
                        <a:pt x="260682" y="0"/>
                        <a:pt x="240785"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62" name="Freeform 361">
                  <a:extLst>
                    <a:ext uri="{FF2B5EF4-FFF2-40B4-BE49-F238E27FC236}">
                      <a16:creationId xmlns:a16="http://schemas.microsoft.com/office/drawing/2014/main" id="{1696200C-3B37-4C73-A110-8AD9EC01531D}"/>
                    </a:ext>
                  </a:extLst>
                </p:cNvPr>
                <p:cNvSpPr/>
                <p:nvPr/>
              </p:nvSpPr>
              <p:spPr>
                <a:xfrm>
                  <a:off x="8760257" y="5014215"/>
                  <a:ext cx="261743" cy="46773"/>
                </a:xfrm>
                <a:custGeom>
                  <a:avLst/>
                  <a:gdLst>
                    <a:gd name="connsiteX0" fmla="*/ 0 w 261743"/>
                    <a:gd name="connsiteY0" fmla="*/ 46773 h 46773"/>
                    <a:gd name="connsiteX1" fmla="*/ 238319 w 261743"/>
                    <a:gd name="connsiteY1" fmla="*/ 46773 h 46773"/>
                    <a:gd name="connsiteX2" fmla="*/ 261744 w 261743"/>
                    <a:gd name="connsiteY2" fmla="*/ 23413 h 46773"/>
                    <a:gd name="connsiteX3" fmla="*/ 261744 w 261743"/>
                    <a:gd name="connsiteY3" fmla="*/ 23413 h 46773"/>
                    <a:gd name="connsiteX4" fmla="*/ 238337 w 261743"/>
                    <a:gd name="connsiteY4" fmla="*/ 0 h 46773"/>
                    <a:gd name="connsiteX5" fmla="*/ 18 w 261743"/>
                    <a:gd name="connsiteY5" fmla="*/ 0 h 4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743" h="46773">
                      <a:moveTo>
                        <a:pt x="0" y="46773"/>
                      </a:moveTo>
                      <a:lnTo>
                        <a:pt x="238319" y="46773"/>
                      </a:lnTo>
                      <a:cubicBezTo>
                        <a:pt x="251238" y="46791"/>
                        <a:pt x="261724" y="36332"/>
                        <a:pt x="261744" y="23413"/>
                      </a:cubicBezTo>
                      <a:lnTo>
                        <a:pt x="261744" y="23413"/>
                      </a:lnTo>
                      <a:cubicBezTo>
                        <a:pt x="261744" y="10482"/>
                        <a:pt x="251265" y="6"/>
                        <a:pt x="238337" y="0"/>
                      </a:cubicBezTo>
                      <a:lnTo>
                        <a:pt x="18" y="0"/>
                      </a:lnTo>
                      <a:close/>
                    </a:path>
                  </a:pathLst>
                </a:custGeom>
                <a:solidFill>
                  <a:schemeClr val="accent1">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63" name="Freeform 362">
                  <a:extLst>
                    <a:ext uri="{FF2B5EF4-FFF2-40B4-BE49-F238E27FC236}">
                      <a16:creationId xmlns:a16="http://schemas.microsoft.com/office/drawing/2014/main" id="{5D83F411-7973-DC8A-A55D-61429A05F7DC}"/>
                    </a:ext>
                  </a:extLst>
                </p:cNvPr>
                <p:cNvSpPr/>
                <p:nvPr/>
              </p:nvSpPr>
              <p:spPr>
                <a:xfrm>
                  <a:off x="8760257" y="5017896"/>
                  <a:ext cx="240766" cy="39399"/>
                </a:xfrm>
                <a:custGeom>
                  <a:avLst/>
                  <a:gdLst>
                    <a:gd name="connsiteX0" fmla="*/ 0 w 240766"/>
                    <a:gd name="connsiteY0" fmla="*/ 39399 h 39399"/>
                    <a:gd name="connsiteX1" fmla="*/ 219242 w 240766"/>
                    <a:gd name="connsiteY1" fmla="*/ 39399 h 39399"/>
                    <a:gd name="connsiteX2" fmla="*/ 240767 w 240766"/>
                    <a:gd name="connsiteY2" fmla="*/ 19714 h 39399"/>
                    <a:gd name="connsiteX3" fmla="*/ 240767 w 240766"/>
                    <a:gd name="connsiteY3" fmla="*/ 19714 h 39399"/>
                    <a:gd name="connsiteX4" fmla="*/ 219242 w 240766"/>
                    <a:gd name="connsiteY4" fmla="*/ 0 h 39399"/>
                    <a:gd name="connsiteX5" fmla="*/ 0 w 240766"/>
                    <a:gd name="connsiteY5" fmla="*/ 0 h 3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766" h="39399">
                      <a:moveTo>
                        <a:pt x="0" y="39399"/>
                      </a:moveTo>
                      <a:lnTo>
                        <a:pt x="219242" y="39399"/>
                      </a:lnTo>
                      <a:cubicBezTo>
                        <a:pt x="231122" y="39399"/>
                        <a:pt x="240767" y="30580"/>
                        <a:pt x="240767" y="19714"/>
                      </a:cubicBezTo>
                      <a:lnTo>
                        <a:pt x="240767" y="19714"/>
                      </a:lnTo>
                      <a:cubicBezTo>
                        <a:pt x="240767" y="8813"/>
                        <a:pt x="231122" y="0"/>
                        <a:pt x="219242"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364" name="Freeform 363">
                  <a:extLst>
                    <a:ext uri="{FF2B5EF4-FFF2-40B4-BE49-F238E27FC236}">
                      <a16:creationId xmlns:a16="http://schemas.microsoft.com/office/drawing/2014/main" id="{4D41C746-3BA8-B0E3-655F-535EDC66092C}"/>
                    </a:ext>
                  </a:extLst>
                </p:cNvPr>
                <p:cNvSpPr/>
                <p:nvPr/>
              </p:nvSpPr>
              <p:spPr>
                <a:xfrm>
                  <a:off x="8687422" y="4859130"/>
                  <a:ext cx="261720" cy="46796"/>
                </a:xfrm>
                <a:custGeom>
                  <a:avLst/>
                  <a:gdLst>
                    <a:gd name="connsiteX0" fmla="*/ 0 w 261720"/>
                    <a:gd name="connsiteY0" fmla="*/ 46797 h 46796"/>
                    <a:gd name="connsiteX1" fmla="*/ 238319 w 261720"/>
                    <a:gd name="connsiteY1" fmla="*/ 46797 h 46796"/>
                    <a:gd name="connsiteX2" fmla="*/ 261720 w 261720"/>
                    <a:gd name="connsiteY2" fmla="*/ 23395 h 46796"/>
                    <a:gd name="connsiteX3" fmla="*/ 261720 w 261720"/>
                    <a:gd name="connsiteY3" fmla="*/ 23395 h 46796"/>
                    <a:gd name="connsiteX4" fmla="*/ 238325 w 261720"/>
                    <a:gd name="connsiteY4" fmla="*/ 0 h 46796"/>
                    <a:gd name="connsiteX5" fmla="*/ 238319 w 261720"/>
                    <a:gd name="connsiteY5" fmla="*/ 0 h 46796"/>
                    <a:gd name="connsiteX6" fmla="*/ 0 w 261720"/>
                    <a:gd name="connsiteY6" fmla="*/ 0 h 4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720" h="46796">
                      <a:moveTo>
                        <a:pt x="0" y="46797"/>
                      </a:moveTo>
                      <a:lnTo>
                        <a:pt x="238319" y="46797"/>
                      </a:lnTo>
                      <a:cubicBezTo>
                        <a:pt x="251242" y="46793"/>
                        <a:pt x="261717" y="36318"/>
                        <a:pt x="261720" y="23395"/>
                      </a:cubicBezTo>
                      <a:lnTo>
                        <a:pt x="261720" y="23395"/>
                      </a:lnTo>
                      <a:cubicBezTo>
                        <a:pt x="261720" y="10474"/>
                        <a:pt x="251246" y="0"/>
                        <a:pt x="238325" y="0"/>
                      </a:cubicBezTo>
                      <a:cubicBezTo>
                        <a:pt x="238323" y="0"/>
                        <a:pt x="238321" y="0"/>
                        <a:pt x="238319" y="0"/>
                      </a:cubicBezTo>
                      <a:lnTo>
                        <a:pt x="0" y="0"/>
                      </a:lnTo>
                      <a:close/>
                    </a:path>
                  </a:pathLst>
                </a:custGeom>
                <a:solidFill>
                  <a:schemeClr val="accent2">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599" name="Freeform 598">
                  <a:extLst>
                    <a:ext uri="{FF2B5EF4-FFF2-40B4-BE49-F238E27FC236}">
                      <a16:creationId xmlns:a16="http://schemas.microsoft.com/office/drawing/2014/main" id="{39E935CA-138B-52E8-48DD-A3E10B5D560B}"/>
                    </a:ext>
                  </a:extLst>
                </p:cNvPr>
                <p:cNvSpPr/>
                <p:nvPr/>
              </p:nvSpPr>
              <p:spPr>
                <a:xfrm>
                  <a:off x="8687422" y="4862823"/>
                  <a:ext cx="240761" cy="39405"/>
                </a:xfrm>
                <a:custGeom>
                  <a:avLst/>
                  <a:gdLst>
                    <a:gd name="connsiteX0" fmla="*/ 0 w 240761"/>
                    <a:gd name="connsiteY0" fmla="*/ 39405 h 39405"/>
                    <a:gd name="connsiteX1" fmla="*/ 219236 w 240761"/>
                    <a:gd name="connsiteY1" fmla="*/ 39405 h 39405"/>
                    <a:gd name="connsiteX2" fmla="*/ 240761 w 240761"/>
                    <a:gd name="connsiteY2" fmla="*/ 19703 h 39405"/>
                    <a:gd name="connsiteX3" fmla="*/ 240761 w 240761"/>
                    <a:gd name="connsiteY3" fmla="*/ 19703 h 39405"/>
                    <a:gd name="connsiteX4" fmla="*/ 219236 w 240761"/>
                    <a:gd name="connsiteY4" fmla="*/ 0 h 39405"/>
                    <a:gd name="connsiteX5" fmla="*/ 0 w 240761"/>
                    <a:gd name="connsiteY5" fmla="*/ 0 h 3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761" h="39405">
                      <a:moveTo>
                        <a:pt x="0" y="39405"/>
                      </a:moveTo>
                      <a:lnTo>
                        <a:pt x="219236" y="39405"/>
                      </a:lnTo>
                      <a:cubicBezTo>
                        <a:pt x="231122" y="39405"/>
                        <a:pt x="240761" y="30557"/>
                        <a:pt x="240761" y="19703"/>
                      </a:cubicBezTo>
                      <a:lnTo>
                        <a:pt x="240761" y="19703"/>
                      </a:lnTo>
                      <a:cubicBezTo>
                        <a:pt x="240761" y="8819"/>
                        <a:pt x="231122" y="0"/>
                        <a:pt x="219236"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0" name="Freeform 599">
                  <a:extLst>
                    <a:ext uri="{FF2B5EF4-FFF2-40B4-BE49-F238E27FC236}">
                      <a16:creationId xmlns:a16="http://schemas.microsoft.com/office/drawing/2014/main" id="{85320783-CDCA-BE64-200D-C14540E2FD12}"/>
                    </a:ext>
                  </a:extLst>
                </p:cNvPr>
                <p:cNvSpPr/>
                <p:nvPr/>
              </p:nvSpPr>
              <p:spPr>
                <a:xfrm>
                  <a:off x="8740849" y="4985652"/>
                  <a:ext cx="263289" cy="28545"/>
                </a:xfrm>
                <a:custGeom>
                  <a:avLst/>
                  <a:gdLst>
                    <a:gd name="connsiteX0" fmla="*/ 263289 w 263289"/>
                    <a:gd name="connsiteY0" fmla="*/ 28545 h 28545"/>
                    <a:gd name="connsiteX1" fmla="*/ 14270 w 263289"/>
                    <a:gd name="connsiteY1" fmla="*/ 28545 h 28545"/>
                    <a:gd name="connsiteX2" fmla="*/ 0 w 263289"/>
                    <a:gd name="connsiteY2" fmla="*/ 14276 h 28545"/>
                    <a:gd name="connsiteX3" fmla="*/ 0 w 263289"/>
                    <a:gd name="connsiteY3" fmla="*/ 14276 h 28545"/>
                    <a:gd name="connsiteX4" fmla="*/ 14264 w 263289"/>
                    <a:gd name="connsiteY4" fmla="*/ 0 h 28545"/>
                    <a:gd name="connsiteX5" fmla="*/ 14270 w 263289"/>
                    <a:gd name="connsiteY5" fmla="*/ 0 h 28545"/>
                    <a:gd name="connsiteX6" fmla="*/ 263289 w 263289"/>
                    <a:gd name="connsiteY6" fmla="*/ 0 h 2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289" h="28545">
                      <a:moveTo>
                        <a:pt x="263289" y="28545"/>
                      </a:moveTo>
                      <a:lnTo>
                        <a:pt x="14270" y="28545"/>
                      </a:lnTo>
                      <a:cubicBezTo>
                        <a:pt x="6389" y="28545"/>
                        <a:pt x="0" y="22157"/>
                        <a:pt x="0" y="14276"/>
                      </a:cubicBezTo>
                      <a:lnTo>
                        <a:pt x="0" y="14276"/>
                      </a:lnTo>
                      <a:cubicBezTo>
                        <a:pt x="-4" y="6394"/>
                        <a:pt x="6383" y="6"/>
                        <a:pt x="14264" y="0"/>
                      </a:cubicBezTo>
                      <a:cubicBezTo>
                        <a:pt x="14266" y="0"/>
                        <a:pt x="14268" y="0"/>
                        <a:pt x="14270" y="0"/>
                      </a:cubicBezTo>
                      <a:lnTo>
                        <a:pt x="263289" y="0"/>
                      </a:lnTo>
                      <a:close/>
                    </a:path>
                  </a:pathLst>
                </a:custGeom>
                <a:solidFill>
                  <a:srgbClr val="5CC1F4"/>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1" name="Freeform 600">
                  <a:extLst>
                    <a:ext uri="{FF2B5EF4-FFF2-40B4-BE49-F238E27FC236}">
                      <a16:creationId xmlns:a16="http://schemas.microsoft.com/office/drawing/2014/main" id="{1FEEC101-3B7C-1F91-D1AE-5B93D728C9A2}"/>
                    </a:ext>
                  </a:extLst>
                </p:cNvPr>
                <p:cNvSpPr/>
                <p:nvPr/>
              </p:nvSpPr>
              <p:spPr>
                <a:xfrm>
                  <a:off x="8762315" y="4987970"/>
                  <a:ext cx="241822" cy="23955"/>
                </a:xfrm>
                <a:custGeom>
                  <a:avLst/>
                  <a:gdLst>
                    <a:gd name="connsiteX0" fmla="*/ 241823 w 241822"/>
                    <a:gd name="connsiteY0" fmla="*/ 23956 h 23955"/>
                    <a:gd name="connsiteX1" fmla="*/ 13108 w 241822"/>
                    <a:gd name="connsiteY1" fmla="*/ 23956 h 23955"/>
                    <a:gd name="connsiteX2" fmla="*/ 0 w 241822"/>
                    <a:gd name="connsiteY2" fmla="*/ 11957 h 23955"/>
                    <a:gd name="connsiteX3" fmla="*/ 0 w 241822"/>
                    <a:gd name="connsiteY3" fmla="*/ 11957 h 23955"/>
                    <a:gd name="connsiteX4" fmla="*/ 13108 w 241822"/>
                    <a:gd name="connsiteY4" fmla="*/ 0 h 23955"/>
                    <a:gd name="connsiteX5" fmla="*/ 241823 w 241822"/>
                    <a:gd name="connsiteY5" fmla="*/ 0 h 2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22" h="23955">
                      <a:moveTo>
                        <a:pt x="241823" y="23956"/>
                      </a:moveTo>
                      <a:lnTo>
                        <a:pt x="13108" y="23956"/>
                      </a:lnTo>
                      <a:cubicBezTo>
                        <a:pt x="5869" y="23956"/>
                        <a:pt x="0" y="18570"/>
                        <a:pt x="0" y="11957"/>
                      </a:cubicBezTo>
                      <a:lnTo>
                        <a:pt x="0" y="11957"/>
                      </a:lnTo>
                      <a:cubicBezTo>
                        <a:pt x="0" y="5350"/>
                        <a:pt x="5869" y="0"/>
                        <a:pt x="13108" y="0"/>
                      </a:cubicBezTo>
                      <a:lnTo>
                        <a:pt x="241823"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2" name="Freeform 601">
                  <a:extLst>
                    <a:ext uri="{FF2B5EF4-FFF2-40B4-BE49-F238E27FC236}">
                      <a16:creationId xmlns:a16="http://schemas.microsoft.com/office/drawing/2014/main" id="{3191F518-82FC-3CE3-19ED-9799FD636E23}"/>
                    </a:ext>
                  </a:extLst>
                </p:cNvPr>
                <p:cNvSpPr/>
                <p:nvPr/>
              </p:nvSpPr>
              <p:spPr>
                <a:xfrm>
                  <a:off x="9004640" y="4891581"/>
                  <a:ext cx="61408" cy="250423"/>
                </a:xfrm>
                <a:custGeom>
                  <a:avLst/>
                  <a:gdLst>
                    <a:gd name="connsiteX0" fmla="*/ 42614 w 61408"/>
                    <a:gd name="connsiteY0" fmla="*/ 250424 h 250423"/>
                    <a:gd name="connsiteX1" fmla="*/ 61408 w 61408"/>
                    <a:gd name="connsiteY1" fmla="*/ 247079 h 250423"/>
                    <a:gd name="connsiteX2" fmla="*/ 18782 w 61408"/>
                    <a:gd name="connsiteY2" fmla="*/ 0 h 250423"/>
                    <a:gd name="connsiteX3" fmla="*/ 0 w 61408"/>
                    <a:gd name="connsiteY3" fmla="*/ 3345 h 250423"/>
                    <a:gd name="connsiteX4" fmla="*/ 42614 w 61408"/>
                    <a:gd name="connsiteY4" fmla="*/ 250424 h 250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8" h="250423">
                      <a:moveTo>
                        <a:pt x="42614" y="250424"/>
                      </a:moveTo>
                      <a:lnTo>
                        <a:pt x="61408" y="247079"/>
                      </a:lnTo>
                      <a:lnTo>
                        <a:pt x="18782" y="0"/>
                      </a:lnTo>
                      <a:lnTo>
                        <a:pt x="0" y="3345"/>
                      </a:lnTo>
                      <a:lnTo>
                        <a:pt x="42614" y="250424"/>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3" name="Freeform 602">
                  <a:extLst>
                    <a:ext uri="{FF2B5EF4-FFF2-40B4-BE49-F238E27FC236}">
                      <a16:creationId xmlns:a16="http://schemas.microsoft.com/office/drawing/2014/main" id="{C9FBE601-BC24-9272-232A-3BB14BC1374F}"/>
                    </a:ext>
                  </a:extLst>
                </p:cNvPr>
                <p:cNvSpPr/>
                <p:nvPr/>
              </p:nvSpPr>
              <p:spPr>
                <a:xfrm>
                  <a:off x="9011087" y="4928968"/>
                  <a:ext cx="48000" cy="172692"/>
                </a:xfrm>
                <a:custGeom>
                  <a:avLst/>
                  <a:gdLst>
                    <a:gd name="connsiteX0" fmla="*/ 48000 w 48000"/>
                    <a:gd name="connsiteY0" fmla="*/ 169348 h 172692"/>
                    <a:gd name="connsiteX1" fmla="*/ 29212 w 48000"/>
                    <a:gd name="connsiteY1" fmla="*/ 172693 h 172692"/>
                    <a:gd name="connsiteX2" fmla="*/ 0 w 48000"/>
                    <a:gd name="connsiteY2" fmla="*/ 3351 h 172692"/>
                    <a:gd name="connsiteX3" fmla="*/ 18794 w 48000"/>
                    <a:gd name="connsiteY3" fmla="*/ 0 h 172692"/>
                    <a:gd name="connsiteX4" fmla="*/ 48000 w 48000"/>
                    <a:gd name="connsiteY4" fmla="*/ 169348 h 17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0" h="172692">
                      <a:moveTo>
                        <a:pt x="48000" y="169348"/>
                      </a:moveTo>
                      <a:lnTo>
                        <a:pt x="29212" y="172693"/>
                      </a:lnTo>
                      <a:lnTo>
                        <a:pt x="0" y="3351"/>
                      </a:lnTo>
                      <a:lnTo>
                        <a:pt x="18794" y="0"/>
                      </a:lnTo>
                      <a:lnTo>
                        <a:pt x="48000" y="169348"/>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4" name="Freeform 603">
                  <a:extLst>
                    <a:ext uri="{FF2B5EF4-FFF2-40B4-BE49-F238E27FC236}">
                      <a16:creationId xmlns:a16="http://schemas.microsoft.com/office/drawing/2014/main" id="{5880D20F-4044-E908-907D-2866A1440FBD}"/>
                    </a:ext>
                  </a:extLst>
                </p:cNvPr>
                <p:cNvSpPr/>
                <p:nvPr/>
              </p:nvSpPr>
              <p:spPr>
                <a:xfrm>
                  <a:off x="9024620" y="4894796"/>
                  <a:ext cx="82863" cy="247208"/>
                </a:xfrm>
                <a:custGeom>
                  <a:avLst/>
                  <a:gdLst>
                    <a:gd name="connsiteX0" fmla="*/ 64446 w 82863"/>
                    <a:gd name="connsiteY0" fmla="*/ 247209 h 247208"/>
                    <a:gd name="connsiteX1" fmla="*/ 82863 w 82863"/>
                    <a:gd name="connsiteY1" fmla="*/ 242165 h 247208"/>
                    <a:gd name="connsiteX2" fmla="*/ 18423 w 82863"/>
                    <a:gd name="connsiteY2" fmla="*/ 0 h 247208"/>
                    <a:gd name="connsiteX3" fmla="*/ 0 w 82863"/>
                    <a:gd name="connsiteY3" fmla="*/ 5050 h 247208"/>
                    <a:gd name="connsiteX4" fmla="*/ 64446 w 82863"/>
                    <a:gd name="connsiteY4" fmla="*/ 247209 h 24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3" h="247208">
                      <a:moveTo>
                        <a:pt x="64446" y="247209"/>
                      </a:moveTo>
                      <a:lnTo>
                        <a:pt x="82863" y="242165"/>
                      </a:lnTo>
                      <a:lnTo>
                        <a:pt x="18423" y="0"/>
                      </a:lnTo>
                      <a:lnTo>
                        <a:pt x="0" y="5050"/>
                      </a:lnTo>
                      <a:lnTo>
                        <a:pt x="64446" y="24720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5" name="Freeform 604">
                  <a:extLst>
                    <a:ext uri="{FF2B5EF4-FFF2-40B4-BE49-F238E27FC236}">
                      <a16:creationId xmlns:a16="http://schemas.microsoft.com/office/drawing/2014/main" id="{5E5EB8C4-B128-994B-A2FD-07DD1EBA23B2}"/>
                    </a:ext>
                  </a:extLst>
                </p:cNvPr>
                <p:cNvSpPr/>
                <p:nvPr/>
              </p:nvSpPr>
              <p:spPr>
                <a:xfrm>
                  <a:off x="9034376" y="4931452"/>
                  <a:ext cx="62576" cy="171011"/>
                </a:xfrm>
                <a:custGeom>
                  <a:avLst/>
                  <a:gdLst>
                    <a:gd name="connsiteX0" fmla="*/ 62576 w 62576"/>
                    <a:gd name="connsiteY0" fmla="*/ 165974 h 171011"/>
                    <a:gd name="connsiteX1" fmla="*/ 44160 w 62576"/>
                    <a:gd name="connsiteY1" fmla="*/ 171012 h 171011"/>
                    <a:gd name="connsiteX2" fmla="*/ 0 w 62576"/>
                    <a:gd name="connsiteY2" fmla="*/ 5050 h 171011"/>
                    <a:gd name="connsiteX3" fmla="*/ 18417 w 62576"/>
                    <a:gd name="connsiteY3" fmla="*/ 0 h 171011"/>
                    <a:gd name="connsiteX4" fmla="*/ 62576 w 62576"/>
                    <a:gd name="connsiteY4" fmla="*/ 165974 h 17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76" h="171011">
                      <a:moveTo>
                        <a:pt x="62576" y="165974"/>
                      </a:moveTo>
                      <a:lnTo>
                        <a:pt x="44160" y="171012"/>
                      </a:lnTo>
                      <a:lnTo>
                        <a:pt x="0" y="5050"/>
                      </a:lnTo>
                      <a:lnTo>
                        <a:pt x="18417" y="0"/>
                      </a:lnTo>
                      <a:lnTo>
                        <a:pt x="62576" y="165974"/>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6" name="Freeform 605">
                  <a:extLst>
                    <a:ext uri="{FF2B5EF4-FFF2-40B4-BE49-F238E27FC236}">
                      <a16:creationId xmlns:a16="http://schemas.microsoft.com/office/drawing/2014/main" id="{0535AE02-5AF3-CFF8-3833-96AC7D9169EB}"/>
                    </a:ext>
                  </a:extLst>
                </p:cNvPr>
                <p:cNvSpPr/>
                <p:nvPr/>
              </p:nvSpPr>
              <p:spPr>
                <a:xfrm>
                  <a:off x="9116048" y="5083020"/>
                  <a:ext cx="200860" cy="57049"/>
                </a:xfrm>
                <a:custGeom>
                  <a:avLst/>
                  <a:gdLst>
                    <a:gd name="connsiteX0" fmla="*/ 0 w 200860"/>
                    <a:gd name="connsiteY0" fmla="*/ 57049 h 57049"/>
                    <a:gd name="connsiteX1" fmla="*/ 175153 w 200860"/>
                    <a:gd name="connsiteY1" fmla="*/ 57049 h 57049"/>
                    <a:gd name="connsiteX2" fmla="*/ 200860 w 200860"/>
                    <a:gd name="connsiteY2" fmla="*/ 28516 h 57049"/>
                    <a:gd name="connsiteX3" fmla="*/ 200860 w 200860"/>
                    <a:gd name="connsiteY3" fmla="*/ 28516 h 57049"/>
                    <a:gd name="connsiteX4" fmla="*/ 175153 w 200860"/>
                    <a:gd name="connsiteY4" fmla="*/ 0 h 57049"/>
                    <a:gd name="connsiteX5" fmla="*/ 0 w 200860"/>
                    <a:gd name="connsiteY5" fmla="*/ 0 h 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860" h="57049">
                      <a:moveTo>
                        <a:pt x="0" y="57049"/>
                      </a:moveTo>
                      <a:lnTo>
                        <a:pt x="175153" y="57049"/>
                      </a:lnTo>
                      <a:cubicBezTo>
                        <a:pt x="189351" y="57049"/>
                        <a:pt x="200860" y="44272"/>
                        <a:pt x="200860" y="28516"/>
                      </a:cubicBezTo>
                      <a:lnTo>
                        <a:pt x="200860" y="28516"/>
                      </a:lnTo>
                      <a:cubicBezTo>
                        <a:pt x="200860" y="12760"/>
                        <a:pt x="189351" y="0"/>
                        <a:pt x="175153" y="0"/>
                      </a:cubicBezTo>
                      <a:lnTo>
                        <a:pt x="0" y="0"/>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7" name="Freeform 606">
                  <a:extLst>
                    <a:ext uri="{FF2B5EF4-FFF2-40B4-BE49-F238E27FC236}">
                      <a16:creationId xmlns:a16="http://schemas.microsoft.com/office/drawing/2014/main" id="{390A6B54-CF2A-CB01-4A35-DF06B6ADD90C}"/>
                    </a:ext>
                  </a:extLst>
                </p:cNvPr>
                <p:cNvSpPr/>
                <p:nvPr/>
              </p:nvSpPr>
              <p:spPr>
                <a:xfrm>
                  <a:off x="9116048" y="5085982"/>
                  <a:ext cx="195002" cy="51120"/>
                </a:xfrm>
                <a:custGeom>
                  <a:avLst/>
                  <a:gdLst>
                    <a:gd name="connsiteX0" fmla="*/ 0 w 195002"/>
                    <a:gd name="connsiteY0" fmla="*/ 51121 h 51120"/>
                    <a:gd name="connsiteX1" fmla="*/ 169637 w 195002"/>
                    <a:gd name="connsiteY1" fmla="*/ 51121 h 51120"/>
                    <a:gd name="connsiteX2" fmla="*/ 195003 w 195002"/>
                    <a:gd name="connsiteY2" fmla="*/ 25554 h 51120"/>
                    <a:gd name="connsiteX3" fmla="*/ 195003 w 195002"/>
                    <a:gd name="connsiteY3" fmla="*/ 25554 h 51120"/>
                    <a:gd name="connsiteX4" fmla="*/ 169637 w 195002"/>
                    <a:gd name="connsiteY4" fmla="*/ 0 h 51120"/>
                    <a:gd name="connsiteX5" fmla="*/ 0 w 195002"/>
                    <a:gd name="connsiteY5" fmla="*/ 0 h 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2" h="51120">
                      <a:moveTo>
                        <a:pt x="0" y="51121"/>
                      </a:moveTo>
                      <a:lnTo>
                        <a:pt x="169637" y="51121"/>
                      </a:lnTo>
                      <a:cubicBezTo>
                        <a:pt x="183700" y="51056"/>
                        <a:pt x="195050" y="39618"/>
                        <a:pt x="195003" y="25554"/>
                      </a:cubicBezTo>
                      <a:lnTo>
                        <a:pt x="195003" y="25554"/>
                      </a:lnTo>
                      <a:cubicBezTo>
                        <a:pt x="195044" y="11497"/>
                        <a:pt x="183694" y="59"/>
                        <a:pt x="169637"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8" name="Freeform 607">
                  <a:extLst>
                    <a:ext uri="{FF2B5EF4-FFF2-40B4-BE49-F238E27FC236}">
                      <a16:creationId xmlns:a16="http://schemas.microsoft.com/office/drawing/2014/main" id="{1B83704E-E6D1-D16C-28FB-68BD6F03B68B}"/>
                    </a:ext>
                  </a:extLst>
                </p:cNvPr>
                <p:cNvSpPr/>
                <p:nvPr/>
              </p:nvSpPr>
              <p:spPr>
                <a:xfrm>
                  <a:off x="9096953" y="5049567"/>
                  <a:ext cx="184414" cy="33482"/>
                </a:xfrm>
                <a:custGeom>
                  <a:avLst/>
                  <a:gdLst>
                    <a:gd name="connsiteX0" fmla="*/ 0 w 184414"/>
                    <a:gd name="connsiteY0" fmla="*/ 33483 h 33482"/>
                    <a:gd name="connsiteX1" fmla="*/ 167926 w 184414"/>
                    <a:gd name="connsiteY1" fmla="*/ 33483 h 33482"/>
                    <a:gd name="connsiteX2" fmla="*/ 184414 w 184414"/>
                    <a:gd name="connsiteY2" fmla="*/ 16741 h 33482"/>
                    <a:gd name="connsiteX3" fmla="*/ 184414 w 184414"/>
                    <a:gd name="connsiteY3" fmla="*/ 16741 h 33482"/>
                    <a:gd name="connsiteX4" fmla="*/ 167926 w 184414"/>
                    <a:gd name="connsiteY4" fmla="*/ 0 h 33482"/>
                    <a:gd name="connsiteX5" fmla="*/ 0 w 184414"/>
                    <a:gd name="connsiteY5" fmla="*/ 0 h 3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14" h="33482">
                      <a:moveTo>
                        <a:pt x="0" y="33483"/>
                      </a:moveTo>
                      <a:lnTo>
                        <a:pt x="167926" y="33483"/>
                      </a:lnTo>
                      <a:cubicBezTo>
                        <a:pt x="177099" y="33412"/>
                        <a:pt x="184485" y="25914"/>
                        <a:pt x="184414" y="16741"/>
                      </a:cubicBezTo>
                      <a:lnTo>
                        <a:pt x="184414" y="16741"/>
                      </a:lnTo>
                      <a:cubicBezTo>
                        <a:pt x="184485" y="7568"/>
                        <a:pt x="177099" y="71"/>
                        <a:pt x="167926" y="0"/>
                      </a:cubicBezTo>
                      <a:lnTo>
                        <a:pt x="0" y="0"/>
                      </a:ln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09" name="Freeform 608">
                  <a:extLst>
                    <a:ext uri="{FF2B5EF4-FFF2-40B4-BE49-F238E27FC236}">
                      <a16:creationId xmlns:a16="http://schemas.microsoft.com/office/drawing/2014/main" id="{04A8EEB3-29F3-4288-D61B-9D02DCB05808}"/>
                    </a:ext>
                  </a:extLst>
                </p:cNvPr>
                <p:cNvSpPr/>
                <p:nvPr/>
              </p:nvSpPr>
              <p:spPr>
                <a:xfrm>
                  <a:off x="9096953" y="5052186"/>
                  <a:ext cx="169631" cy="28197"/>
                </a:xfrm>
                <a:custGeom>
                  <a:avLst/>
                  <a:gdLst>
                    <a:gd name="connsiteX0" fmla="*/ 0 w 169631"/>
                    <a:gd name="connsiteY0" fmla="*/ 28197 h 28197"/>
                    <a:gd name="connsiteX1" fmla="*/ 154471 w 169631"/>
                    <a:gd name="connsiteY1" fmla="*/ 28197 h 28197"/>
                    <a:gd name="connsiteX2" fmla="*/ 169631 w 169631"/>
                    <a:gd name="connsiteY2" fmla="*/ 14093 h 28197"/>
                    <a:gd name="connsiteX3" fmla="*/ 169631 w 169631"/>
                    <a:gd name="connsiteY3" fmla="*/ 14093 h 28197"/>
                    <a:gd name="connsiteX4" fmla="*/ 154471 w 169631"/>
                    <a:gd name="connsiteY4" fmla="*/ 0 h 28197"/>
                    <a:gd name="connsiteX5" fmla="*/ 0 w 169631"/>
                    <a:gd name="connsiteY5" fmla="*/ 0 h 2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631" h="28197">
                      <a:moveTo>
                        <a:pt x="0" y="28197"/>
                      </a:moveTo>
                      <a:lnTo>
                        <a:pt x="154471" y="28197"/>
                      </a:lnTo>
                      <a:cubicBezTo>
                        <a:pt x="162841" y="28197"/>
                        <a:pt x="169631" y="21885"/>
                        <a:pt x="169631" y="14093"/>
                      </a:cubicBezTo>
                      <a:lnTo>
                        <a:pt x="169631" y="14093"/>
                      </a:lnTo>
                      <a:cubicBezTo>
                        <a:pt x="169631" y="6306"/>
                        <a:pt x="162841" y="0"/>
                        <a:pt x="154471" y="0"/>
                      </a:cubicBezTo>
                      <a:lnTo>
                        <a:pt x="0" y="0"/>
                      </a:ln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0" name="Freeform 609">
                  <a:extLst>
                    <a:ext uri="{FF2B5EF4-FFF2-40B4-BE49-F238E27FC236}">
                      <a16:creationId xmlns:a16="http://schemas.microsoft.com/office/drawing/2014/main" id="{2351BC9D-612D-5665-4610-3E4E66F33EBB}"/>
                    </a:ext>
                  </a:extLst>
                </p:cNvPr>
                <p:cNvSpPr/>
                <p:nvPr/>
              </p:nvSpPr>
              <p:spPr>
                <a:xfrm>
                  <a:off x="9043821" y="4877281"/>
                  <a:ext cx="99911" cy="174586"/>
                </a:xfrm>
                <a:custGeom>
                  <a:avLst/>
                  <a:gdLst>
                    <a:gd name="connsiteX0" fmla="*/ 99911 w 99911"/>
                    <a:gd name="connsiteY0" fmla="*/ 163172 h 174586"/>
                    <a:gd name="connsiteX1" fmla="*/ 82615 w 99911"/>
                    <a:gd name="connsiteY1" fmla="*/ 157208 h 174586"/>
                    <a:gd name="connsiteX2" fmla="*/ 76215 w 99911"/>
                    <a:gd name="connsiteY2" fmla="*/ 174586 h 174586"/>
                    <a:gd name="connsiteX3" fmla="*/ 0 w 99911"/>
                    <a:gd name="connsiteY3" fmla="*/ 11420 h 174586"/>
                    <a:gd name="connsiteX4" fmla="*/ 16305 w 99911"/>
                    <a:gd name="connsiteY4" fmla="*/ 17856 h 174586"/>
                    <a:gd name="connsiteX5" fmla="*/ 23696 w 99911"/>
                    <a:gd name="connsiteY5" fmla="*/ 0 h 17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11" h="174586">
                      <a:moveTo>
                        <a:pt x="99911" y="163172"/>
                      </a:moveTo>
                      <a:cubicBezTo>
                        <a:pt x="99911" y="163172"/>
                        <a:pt x="94378" y="151309"/>
                        <a:pt x="82615" y="157208"/>
                      </a:cubicBezTo>
                      <a:cubicBezTo>
                        <a:pt x="70752" y="163166"/>
                        <a:pt x="76215" y="174586"/>
                        <a:pt x="76215" y="174586"/>
                      </a:cubicBezTo>
                      <a:lnTo>
                        <a:pt x="0" y="11420"/>
                      </a:lnTo>
                      <a:cubicBezTo>
                        <a:pt x="0" y="11420"/>
                        <a:pt x="3539" y="24015"/>
                        <a:pt x="16305" y="17856"/>
                      </a:cubicBezTo>
                      <a:cubicBezTo>
                        <a:pt x="29165" y="11656"/>
                        <a:pt x="23696" y="0"/>
                        <a:pt x="23696" y="0"/>
                      </a:cubicBez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1" name="Freeform 610">
                  <a:extLst>
                    <a:ext uri="{FF2B5EF4-FFF2-40B4-BE49-F238E27FC236}">
                      <a16:creationId xmlns:a16="http://schemas.microsoft.com/office/drawing/2014/main" id="{FC70D888-C828-5F01-7D3B-BB22A0CD62E3}"/>
                    </a:ext>
                  </a:extLst>
                </p:cNvPr>
                <p:cNvSpPr/>
                <p:nvPr/>
              </p:nvSpPr>
              <p:spPr>
                <a:xfrm>
                  <a:off x="9043048" y="4890212"/>
                  <a:ext cx="77760" cy="160145"/>
                </a:xfrm>
                <a:custGeom>
                  <a:avLst/>
                  <a:gdLst>
                    <a:gd name="connsiteX0" fmla="*/ 77760 w 77760"/>
                    <a:gd name="connsiteY0" fmla="*/ 158317 h 160145"/>
                    <a:gd name="connsiteX1" fmla="*/ 73944 w 77760"/>
                    <a:gd name="connsiteY1" fmla="*/ 160146 h 160145"/>
                    <a:gd name="connsiteX2" fmla="*/ 0 w 77760"/>
                    <a:gd name="connsiteY2" fmla="*/ 1835 h 160145"/>
                    <a:gd name="connsiteX3" fmla="*/ 3817 w 77760"/>
                    <a:gd name="connsiteY3" fmla="*/ 0 h 160145"/>
                    <a:gd name="connsiteX4" fmla="*/ 77760 w 77760"/>
                    <a:gd name="connsiteY4" fmla="*/ 158317 h 16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0" h="160145">
                      <a:moveTo>
                        <a:pt x="77760" y="158317"/>
                      </a:moveTo>
                      <a:lnTo>
                        <a:pt x="73944" y="160146"/>
                      </a:lnTo>
                      <a:lnTo>
                        <a:pt x="0" y="1835"/>
                      </a:lnTo>
                      <a:lnTo>
                        <a:pt x="3817" y="0"/>
                      </a:lnTo>
                      <a:lnTo>
                        <a:pt x="77760" y="158317"/>
                      </a:lnTo>
                      <a:close/>
                    </a:path>
                  </a:pathLst>
                </a:custGeom>
                <a:solidFill>
                  <a:srgbClr val="2798F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2" name="Freeform 611">
                  <a:extLst>
                    <a:ext uri="{FF2B5EF4-FFF2-40B4-BE49-F238E27FC236}">
                      <a16:creationId xmlns:a16="http://schemas.microsoft.com/office/drawing/2014/main" id="{6322623B-32CE-767F-0B45-5A67B7F25354}"/>
                    </a:ext>
                  </a:extLst>
                </p:cNvPr>
                <p:cNvSpPr/>
                <p:nvPr/>
              </p:nvSpPr>
              <p:spPr>
                <a:xfrm>
                  <a:off x="9066744" y="4878792"/>
                  <a:ext cx="77766" cy="160151"/>
                </a:xfrm>
                <a:custGeom>
                  <a:avLst/>
                  <a:gdLst>
                    <a:gd name="connsiteX0" fmla="*/ 77766 w 77766"/>
                    <a:gd name="connsiteY0" fmla="*/ 158329 h 160151"/>
                    <a:gd name="connsiteX1" fmla="*/ 73944 w 77766"/>
                    <a:gd name="connsiteY1" fmla="*/ 160151 h 160151"/>
                    <a:gd name="connsiteX2" fmla="*/ 0 w 77766"/>
                    <a:gd name="connsiteY2" fmla="*/ 1840 h 160151"/>
                    <a:gd name="connsiteX3" fmla="*/ 3817 w 77766"/>
                    <a:gd name="connsiteY3" fmla="*/ 0 h 160151"/>
                    <a:gd name="connsiteX4" fmla="*/ 77766 w 77766"/>
                    <a:gd name="connsiteY4" fmla="*/ 158329 h 16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6" h="160151">
                      <a:moveTo>
                        <a:pt x="77766" y="158329"/>
                      </a:moveTo>
                      <a:lnTo>
                        <a:pt x="73944" y="160151"/>
                      </a:lnTo>
                      <a:lnTo>
                        <a:pt x="0" y="1840"/>
                      </a:lnTo>
                      <a:lnTo>
                        <a:pt x="3817" y="0"/>
                      </a:lnTo>
                      <a:lnTo>
                        <a:pt x="77766" y="158329"/>
                      </a:lnTo>
                      <a:close/>
                    </a:path>
                  </a:pathLst>
                </a:custGeom>
                <a:solidFill>
                  <a:srgbClr val="2798F7"/>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3" name="Freeform 612">
                  <a:extLst>
                    <a:ext uri="{FF2B5EF4-FFF2-40B4-BE49-F238E27FC236}">
                      <a16:creationId xmlns:a16="http://schemas.microsoft.com/office/drawing/2014/main" id="{7CD38A96-9FF8-0614-D6AF-0D813745CB57}"/>
                    </a:ext>
                  </a:extLst>
                </p:cNvPr>
                <p:cNvSpPr/>
                <p:nvPr/>
              </p:nvSpPr>
              <p:spPr>
                <a:xfrm>
                  <a:off x="9076017" y="4877759"/>
                  <a:ext cx="102547" cy="173618"/>
                </a:xfrm>
                <a:custGeom>
                  <a:avLst/>
                  <a:gdLst>
                    <a:gd name="connsiteX0" fmla="*/ 102548 w 102547"/>
                    <a:gd name="connsiteY0" fmla="*/ 161797 h 173618"/>
                    <a:gd name="connsiteX1" fmla="*/ 85146 w 102547"/>
                    <a:gd name="connsiteY1" fmla="*/ 156140 h 173618"/>
                    <a:gd name="connsiteX2" fmla="*/ 79046 w 102547"/>
                    <a:gd name="connsiteY2" fmla="*/ 173619 h 173618"/>
                    <a:gd name="connsiteX3" fmla="*/ 0 w 102547"/>
                    <a:gd name="connsiteY3" fmla="*/ 11851 h 173618"/>
                    <a:gd name="connsiteX4" fmla="*/ 16429 w 102547"/>
                    <a:gd name="connsiteY4" fmla="*/ 17986 h 173618"/>
                    <a:gd name="connsiteX5" fmla="*/ 23507 w 102547"/>
                    <a:gd name="connsiteY5" fmla="*/ 0 h 1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47" h="173618">
                      <a:moveTo>
                        <a:pt x="102548" y="161797"/>
                      </a:moveTo>
                      <a:cubicBezTo>
                        <a:pt x="102548" y="161797"/>
                        <a:pt x="96802" y="149999"/>
                        <a:pt x="85146" y="156140"/>
                      </a:cubicBezTo>
                      <a:cubicBezTo>
                        <a:pt x="73389" y="162299"/>
                        <a:pt x="79046" y="173619"/>
                        <a:pt x="79046" y="173619"/>
                      </a:cubicBezTo>
                      <a:lnTo>
                        <a:pt x="0" y="11851"/>
                      </a:lnTo>
                      <a:cubicBezTo>
                        <a:pt x="0" y="11851"/>
                        <a:pt x="3769" y="24375"/>
                        <a:pt x="16429" y="17986"/>
                      </a:cubicBezTo>
                      <a:cubicBezTo>
                        <a:pt x="29088" y="11597"/>
                        <a:pt x="23507" y="0"/>
                        <a:pt x="23507" y="0"/>
                      </a:cubicBez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4" name="Freeform 613">
                  <a:extLst>
                    <a:ext uri="{FF2B5EF4-FFF2-40B4-BE49-F238E27FC236}">
                      <a16:creationId xmlns:a16="http://schemas.microsoft.com/office/drawing/2014/main" id="{36A7AB4B-1406-EFD7-D66E-91BE148564FE}"/>
                    </a:ext>
                  </a:extLst>
                </p:cNvPr>
                <p:cNvSpPr/>
                <p:nvPr/>
              </p:nvSpPr>
              <p:spPr>
                <a:xfrm>
                  <a:off x="9075304" y="4891061"/>
                  <a:ext cx="80479" cy="158865"/>
                </a:xfrm>
                <a:custGeom>
                  <a:avLst/>
                  <a:gdLst>
                    <a:gd name="connsiteX0" fmla="*/ 80480 w 80479"/>
                    <a:gd name="connsiteY0" fmla="*/ 156960 h 158865"/>
                    <a:gd name="connsiteX1" fmla="*/ 76699 w 80479"/>
                    <a:gd name="connsiteY1" fmla="*/ 158865 h 158865"/>
                    <a:gd name="connsiteX2" fmla="*/ 0 w 80479"/>
                    <a:gd name="connsiteY2" fmla="*/ 1905 h 158865"/>
                    <a:gd name="connsiteX3" fmla="*/ 3787 w 80479"/>
                    <a:gd name="connsiteY3" fmla="*/ 0 h 158865"/>
                    <a:gd name="connsiteX4" fmla="*/ 80480 w 80479"/>
                    <a:gd name="connsiteY4" fmla="*/ 156960 h 15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9" h="158865">
                      <a:moveTo>
                        <a:pt x="80480" y="156960"/>
                      </a:moveTo>
                      <a:lnTo>
                        <a:pt x="76699" y="158865"/>
                      </a:lnTo>
                      <a:lnTo>
                        <a:pt x="0" y="1905"/>
                      </a:lnTo>
                      <a:lnTo>
                        <a:pt x="3787" y="0"/>
                      </a:lnTo>
                      <a:lnTo>
                        <a:pt x="80480" y="156960"/>
                      </a:ln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5" name="Freeform 614">
                  <a:extLst>
                    <a:ext uri="{FF2B5EF4-FFF2-40B4-BE49-F238E27FC236}">
                      <a16:creationId xmlns:a16="http://schemas.microsoft.com/office/drawing/2014/main" id="{D0047F30-C221-FE26-0454-9BB5432D5C73}"/>
                    </a:ext>
                  </a:extLst>
                </p:cNvPr>
                <p:cNvSpPr/>
                <p:nvPr/>
              </p:nvSpPr>
              <p:spPr>
                <a:xfrm>
                  <a:off x="9098805" y="4879222"/>
                  <a:ext cx="80473" cy="158877"/>
                </a:xfrm>
                <a:custGeom>
                  <a:avLst/>
                  <a:gdLst>
                    <a:gd name="connsiteX0" fmla="*/ 80474 w 80473"/>
                    <a:gd name="connsiteY0" fmla="*/ 156978 h 158877"/>
                    <a:gd name="connsiteX1" fmla="*/ 76693 w 80473"/>
                    <a:gd name="connsiteY1" fmla="*/ 158877 h 158877"/>
                    <a:gd name="connsiteX2" fmla="*/ 0 w 80473"/>
                    <a:gd name="connsiteY2" fmla="*/ 1905 h 158877"/>
                    <a:gd name="connsiteX3" fmla="*/ 3775 w 80473"/>
                    <a:gd name="connsiteY3" fmla="*/ 0 h 158877"/>
                    <a:gd name="connsiteX4" fmla="*/ 80474 w 80473"/>
                    <a:gd name="connsiteY4" fmla="*/ 156978 h 15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3" h="158877">
                      <a:moveTo>
                        <a:pt x="80474" y="156978"/>
                      </a:moveTo>
                      <a:lnTo>
                        <a:pt x="76693" y="158877"/>
                      </a:lnTo>
                      <a:lnTo>
                        <a:pt x="0" y="1905"/>
                      </a:lnTo>
                      <a:lnTo>
                        <a:pt x="3775" y="0"/>
                      </a:lnTo>
                      <a:lnTo>
                        <a:pt x="80474" y="156978"/>
                      </a:lnTo>
                      <a:close/>
                    </a:path>
                  </a:pathLst>
                </a:custGeom>
                <a:solidFill>
                  <a:schemeClr val="accent1"/>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6" name="Freeform 615">
                  <a:extLst>
                    <a:ext uri="{FF2B5EF4-FFF2-40B4-BE49-F238E27FC236}">
                      <a16:creationId xmlns:a16="http://schemas.microsoft.com/office/drawing/2014/main" id="{DC996E01-459B-553E-959F-C78368DB053B}"/>
                    </a:ext>
                  </a:extLst>
                </p:cNvPr>
                <p:cNvSpPr/>
                <p:nvPr/>
              </p:nvSpPr>
              <p:spPr>
                <a:xfrm>
                  <a:off x="9178717" y="4871011"/>
                  <a:ext cx="28493" cy="180915"/>
                </a:xfrm>
                <a:custGeom>
                  <a:avLst/>
                  <a:gdLst>
                    <a:gd name="connsiteX0" fmla="*/ 28494 w 28493"/>
                    <a:gd name="connsiteY0" fmla="*/ 180597 h 180915"/>
                    <a:gd name="connsiteX1" fmla="*/ 15245 w 28493"/>
                    <a:gd name="connsiteY1" fmla="*/ 167832 h 180915"/>
                    <a:gd name="connsiteX2" fmla="*/ 2267 w 28493"/>
                    <a:gd name="connsiteY2" fmla="*/ 180916 h 180915"/>
                    <a:gd name="connsiteX3" fmla="*/ 90 w 28493"/>
                    <a:gd name="connsiteY3" fmla="*/ 324 h 180915"/>
                    <a:gd name="connsiteX4" fmla="*/ 12283 w 28493"/>
                    <a:gd name="connsiteY4" fmla="*/ 13090 h 180915"/>
                    <a:gd name="connsiteX5" fmla="*/ 26335 w 28493"/>
                    <a:gd name="connsiteY5" fmla="*/ 0 h 18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3" h="180915">
                      <a:moveTo>
                        <a:pt x="28494" y="180597"/>
                      </a:moveTo>
                      <a:cubicBezTo>
                        <a:pt x="28494" y="180597"/>
                        <a:pt x="28340" y="167472"/>
                        <a:pt x="15245" y="167832"/>
                      </a:cubicBezTo>
                      <a:cubicBezTo>
                        <a:pt x="2013" y="168215"/>
                        <a:pt x="2267" y="180916"/>
                        <a:pt x="2267" y="180916"/>
                      </a:cubicBezTo>
                      <a:lnTo>
                        <a:pt x="90" y="324"/>
                      </a:lnTo>
                      <a:cubicBezTo>
                        <a:pt x="90" y="324"/>
                        <a:pt x="-1851" y="13273"/>
                        <a:pt x="12283" y="13090"/>
                      </a:cubicBezTo>
                      <a:cubicBezTo>
                        <a:pt x="26417" y="12907"/>
                        <a:pt x="26335" y="0"/>
                        <a:pt x="26335" y="0"/>
                      </a:cubicBezTo>
                      <a:close/>
                    </a:path>
                  </a:pathLst>
                </a:custGeom>
                <a:solidFill>
                  <a:schemeClr val="bg2">
                    <a:lumMod val="95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7" name="Freeform 616">
                  <a:extLst>
                    <a:ext uri="{FF2B5EF4-FFF2-40B4-BE49-F238E27FC236}">
                      <a16:creationId xmlns:a16="http://schemas.microsoft.com/office/drawing/2014/main" id="{9582A7C4-22B6-9667-F807-53E53285EC82}"/>
                    </a:ext>
                  </a:extLst>
                </p:cNvPr>
                <p:cNvSpPr/>
                <p:nvPr/>
              </p:nvSpPr>
              <p:spPr>
                <a:xfrm>
                  <a:off x="9176754" y="4873996"/>
                  <a:ext cx="6317" cy="175264"/>
                </a:xfrm>
                <a:custGeom>
                  <a:avLst/>
                  <a:gdLst>
                    <a:gd name="connsiteX0" fmla="*/ 6318 w 6317"/>
                    <a:gd name="connsiteY0" fmla="*/ 175217 h 175264"/>
                    <a:gd name="connsiteX1" fmla="*/ 2100 w 6317"/>
                    <a:gd name="connsiteY1" fmla="*/ 175265 h 175264"/>
                    <a:gd name="connsiteX2" fmla="*/ 0 w 6317"/>
                    <a:gd name="connsiteY2" fmla="*/ 65 h 175264"/>
                    <a:gd name="connsiteX3" fmla="*/ 4224 w 6317"/>
                    <a:gd name="connsiteY3" fmla="*/ 0 h 175264"/>
                    <a:gd name="connsiteX4" fmla="*/ 6318 w 6317"/>
                    <a:gd name="connsiteY4" fmla="*/ 175217 h 17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7" h="175264">
                      <a:moveTo>
                        <a:pt x="6318" y="175217"/>
                      </a:moveTo>
                      <a:lnTo>
                        <a:pt x="2100" y="175265"/>
                      </a:lnTo>
                      <a:lnTo>
                        <a:pt x="0" y="65"/>
                      </a:lnTo>
                      <a:lnTo>
                        <a:pt x="4224" y="0"/>
                      </a:lnTo>
                      <a:lnTo>
                        <a:pt x="6318" y="175217"/>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8" name="Freeform 617">
                  <a:extLst>
                    <a:ext uri="{FF2B5EF4-FFF2-40B4-BE49-F238E27FC236}">
                      <a16:creationId xmlns:a16="http://schemas.microsoft.com/office/drawing/2014/main" id="{306A8A97-7D29-BFE7-EA51-88BCC7800C06}"/>
                    </a:ext>
                  </a:extLst>
                </p:cNvPr>
                <p:cNvSpPr/>
                <p:nvPr/>
              </p:nvSpPr>
              <p:spPr>
                <a:xfrm>
                  <a:off x="9202975" y="4873677"/>
                  <a:ext cx="6323" cy="175264"/>
                </a:xfrm>
                <a:custGeom>
                  <a:avLst/>
                  <a:gdLst>
                    <a:gd name="connsiteX0" fmla="*/ 6324 w 6323"/>
                    <a:gd name="connsiteY0" fmla="*/ 175206 h 175264"/>
                    <a:gd name="connsiteX1" fmla="*/ 2100 w 6323"/>
                    <a:gd name="connsiteY1" fmla="*/ 175265 h 175264"/>
                    <a:gd name="connsiteX2" fmla="*/ 0 w 6323"/>
                    <a:gd name="connsiteY2" fmla="*/ 47 h 175264"/>
                    <a:gd name="connsiteX3" fmla="*/ 4224 w 6323"/>
                    <a:gd name="connsiteY3" fmla="*/ 0 h 175264"/>
                    <a:gd name="connsiteX4" fmla="*/ 6324 w 6323"/>
                    <a:gd name="connsiteY4" fmla="*/ 175206 h 17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 h="175264">
                      <a:moveTo>
                        <a:pt x="6324" y="175206"/>
                      </a:moveTo>
                      <a:lnTo>
                        <a:pt x="2100" y="175265"/>
                      </a:lnTo>
                      <a:lnTo>
                        <a:pt x="0" y="47"/>
                      </a:lnTo>
                      <a:lnTo>
                        <a:pt x="4224" y="0"/>
                      </a:lnTo>
                      <a:lnTo>
                        <a:pt x="6324" y="175206"/>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19" name="Freeform 618">
                  <a:extLst>
                    <a:ext uri="{FF2B5EF4-FFF2-40B4-BE49-F238E27FC236}">
                      <a16:creationId xmlns:a16="http://schemas.microsoft.com/office/drawing/2014/main" id="{7D867211-8D94-EE17-4B77-C6F40B3BAD0D}"/>
                    </a:ext>
                  </a:extLst>
                </p:cNvPr>
                <p:cNvSpPr/>
                <p:nvPr/>
              </p:nvSpPr>
              <p:spPr>
                <a:xfrm>
                  <a:off x="8666776" y="4791941"/>
                  <a:ext cx="310038" cy="67189"/>
                </a:xfrm>
                <a:custGeom>
                  <a:avLst/>
                  <a:gdLst>
                    <a:gd name="connsiteX0" fmla="*/ 0 w 310038"/>
                    <a:gd name="connsiteY0" fmla="*/ 0 h 67189"/>
                    <a:gd name="connsiteX1" fmla="*/ 310039 w 310038"/>
                    <a:gd name="connsiteY1" fmla="*/ 0 h 67189"/>
                    <a:gd name="connsiteX2" fmla="*/ 310039 w 310038"/>
                    <a:gd name="connsiteY2" fmla="*/ 67189 h 67189"/>
                    <a:gd name="connsiteX3" fmla="*/ 0 w 310038"/>
                    <a:gd name="connsiteY3" fmla="*/ 67189 h 67189"/>
                  </a:gdLst>
                  <a:ahLst/>
                  <a:cxnLst>
                    <a:cxn ang="0">
                      <a:pos x="connsiteX0" y="connsiteY0"/>
                    </a:cxn>
                    <a:cxn ang="0">
                      <a:pos x="connsiteX1" y="connsiteY1"/>
                    </a:cxn>
                    <a:cxn ang="0">
                      <a:pos x="connsiteX2" y="connsiteY2"/>
                    </a:cxn>
                    <a:cxn ang="0">
                      <a:pos x="connsiteX3" y="connsiteY3"/>
                    </a:cxn>
                  </a:cxnLst>
                  <a:rect l="l" t="t" r="r" b="b"/>
                  <a:pathLst>
                    <a:path w="310038" h="67189">
                      <a:moveTo>
                        <a:pt x="0" y="0"/>
                      </a:moveTo>
                      <a:lnTo>
                        <a:pt x="310039" y="0"/>
                      </a:lnTo>
                      <a:lnTo>
                        <a:pt x="310039" y="67189"/>
                      </a:lnTo>
                      <a:lnTo>
                        <a:pt x="0" y="67189"/>
                      </a:lnTo>
                      <a:close/>
                    </a:path>
                  </a:pathLst>
                </a:custGeom>
                <a:solidFill>
                  <a:schemeClr val="accent2"/>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0" name="Freeform 619">
                  <a:extLst>
                    <a:ext uri="{FF2B5EF4-FFF2-40B4-BE49-F238E27FC236}">
                      <a16:creationId xmlns:a16="http://schemas.microsoft.com/office/drawing/2014/main" id="{336CF9F7-C95B-FC55-8786-0E113014D5C4}"/>
                    </a:ext>
                  </a:extLst>
                </p:cNvPr>
                <p:cNvSpPr/>
                <p:nvPr/>
              </p:nvSpPr>
              <p:spPr>
                <a:xfrm>
                  <a:off x="8691309" y="4726155"/>
                  <a:ext cx="310044" cy="65785"/>
                </a:xfrm>
                <a:custGeom>
                  <a:avLst/>
                  <a:gdLst>
                    <a:gd name="connsiteX0" fmla="*/ 0 w 310044"/>
                    <a:gd name="connsiteY0" fmla="*/ 0 h 65785"/>
                    <a:gd name="connsiteX1" fmla="*/ 310045 w 310044"/>
                    <a:gd name="connsiteY1" fmla="*/ 0 h 65785"/>
                    <a:gd name="connsiteX2" fmla="*/ 310045 w 310044"/>
                    <a:gd name="connsiteY2" fmla="*/ 65785 h 65785"/>
                    <a:gd name="connsiteX3" fmla="*/ 0 w 310044"/>
                    <a:gd name="connsiteY3" fmla="*/ 65785 h 65785"/>
                  </a:gdLst>
                  <a:ahLst/>
                  <a:cxnLst>
                    <a:cxn ang="0">
                      <a:pos x="connsiteX0" y="connsiteY0"/>
                    </a:cxn>
                    <a:cxn ang="0">
                      <a:pos x="connsiteX1" y="connsiteY1"/>
                    </a:cxn>
                    <a:cxn ang="0">
                      <a:pos x="connsiteX2" y="connsiteY2"/>
                    </a:cxn>
                    <a:cxn ang="0">
                      <a:pos x="connsiteX3" y="connsiteY3"/>
                    </a:cxn>
                  </a:cxnLst>
                  <a:rect l="l" t="t" r="r" b="b"/>
                  <a:pathLst>
                    <a:path w="310044" h="65785">
                      <a:moveTo>
                        <a:pt x="0" y="0"/>
                      </a:moveTo>
                      <a:lnTo>
                        <a:pt x="310045" y="0"/>
                      </a:lnTo>
                      <a:lnTo>
                        <a:pt x="310045" y="65785"/>
                      </a:lnTo>
                      <a:lnTo>
                        <a:pt x="0" y="65785"/>
                      </a:lnTo>
                      <a:close/>
                    </a:path>
                  </a:pathLst>
                </a:custGeom>
                <a:solidFill>
                  <a:schemeClr val="accent1">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1" name="Freeform 620">
                  <a:extLst>
                    <a:ext uri="{FF2B5EF4-FFF2-40B4-BE49-F238E27FC236}">
                      <a16:creationId xmlns:a16="http://schemas.microsoft.com/office/drawing/2014/main" id="{67F2F3E7-E4CD-2F34-BC3F-756CDC61B5E2}"/>
                    </a:ext>
                  </a:extLst>
                </p:cNvPr>
                <p:cNvSpPr/>
                <p:nvPr/>
              </p:nvSpPr>
              <p:spPr>
                <a:xfrm>
                  <a:off x="8666776" y="4659580"/>
                  <a:ext cx="310038" cy="66575"/>
                </a:xfrm>
                <a:custGeom>
                  <a:avLst/>
                  <a:gdLst>
                    <a:gd name="connsiteX0" fmla="*/ 0 w 310038"/>
                    <a:gd name="connsiteY0" fmla="*/ 0 h 66575"/>
                    <a:gd name="connsiteX1" fmla="*/ 310039 w 310038"/>
                    <a:gd name="connsiteY1" fmla="*/ 0 h 66575"/>
                    <a:gd name="connsiteX2" fmla="*/ 310039 w 310038"/>
                    <a:gd name="connsiteY2" fmla="*/ 66576 h 66575"/>
                    <a:gd name="connsiteX3" fmla="*/ 0 w 310038"/>
                    <a:gd name="connsiteY3" fmla="*/ 66576 h 66575"/>
                  </a:gdLst>
                  <a:ahLst/>
                  <a:cxnLst>
                    <a:cxn ang="0">
                      <a:pos x="connsiteX0" y="connsiteY0"/>
                    </a:cxn>
                    <a:cxn ang="0">
                      <a:pos x="connsiteX1" y="connsiteY1"/>
                    </a:cxn>
                    <a:cxn ang="0">
                      <a:pos x="connsiteX2" y="connsiteY2"/>
                    </a:cxn>
                    <a:cxn ang="0">
                      <a:pos x="connsiteX3" y="connsiteY3"/>
                    </a:cxn>
                  </a:cxnLst>
                  <a:rect l="l" t="t" r="r" b="b"/>
                  <a:pathLst>
                    <a:path w="310038" h="66575">
                      <a:moveTo>
                        <a:pt x="0" y="0"/>
                      </a:moveTo>
                      <a:lnTo>
                        <a:pt x="310039" y="0"/>
                      </a:lnTo>
                      <a:lnTo>
                        <a:pt x="310039" y="66576"/>
                      </a:lnTo>
                      <a:lnTo>
                        <a:pt x="0" y="66576"/>
                      </a:lnTo>
                      <a:close/>
                    </a:path>
                  </a:pathLst>
                </a:custGeom>
                <a:solidFill>
                  <a:schemeClr val="accent1">
                    <a:lumMod val="40000"/>
                    <a:lumOff val="6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2" name="Freeform 621">
                  <a:extLst>
                    <a:ext uri="{FF2B5EF4-FFF2-40B4-BE49-F238E27FC236}">
                      <a16:creationId xmlns:a16="http://schemas.microsoft.com/office/drawing/2014/main" id="{510FE025-DDE9-C089-2397-4DA3DC31B503}"/>
                    </a:ext>
                  </a:extLst>
                </p:cNvPr>
                <p:cNvSpPr/>
                <p:nvPr/>
              </p:nvSpPr>
              <p:spPr>
                <a:xfrm>
                  <a:off x="8944470" y="4671419"/>
                  <a:ext cx="24533" cy="44714"/>
                </a:xfrm>
                <a:custGeom>
                  <a:avLst/>
                  <a:gdLst>
                    <a:gd name="connsiteX0" fmla="*/ 0 w 24533"/>
                    <a:gd name="connsiteY0" fmla="*/ 0 h 44714"/>
                    <a:gd name="connsiteX1" fmla="*/ 24534 w 24533"/>
                    <a:gd name="connsiteY1" fmla="*/ 0 h 44714"/>
                    <a:gd name="connsiteX2" fmla="*/ 24534 w 24533"/>
                    <a:gd name="connsiteY2" fmla="*/ 44714 h 44714"/>
                    <a:gd name="connsiteX3" fmla="*/ 0 w 24533"/>
                    <a:gd name="connsiteY3" fmla="*/ 44714 h 44714"/>
                  </a:gdLst>
                  <a:ahLst/>
                  <a:cxnLst>
                    <a:cxn ang="0">
                      <a:pos x="connsiteX0" y="connsiteY0"/>
                    </a:cxn>
                    <a:cxn ang="0">
                      <a:pos x="connsiteX1" y="connsiteY1"/>
                    </a:cxn>
                    <a:cxn ang="0">
                      <a:pos x="connsiteX2" y="connsiteY2"/>
                    </a:cxn>
                    <a:cxn ang="0">
                      <a:pos x="connsiteX3" y="connsiteY3"/>
                    </a:cxn>
                  </a:cxnLst>
                  <a:rect l="l" t="t" r="r" b="b"/>
                  <a:pathLst>
                    <a:path w="24533" h="44714">
                      <a:moveTo>
                        <a:pt x="0" y="0"/>
                      </a:moveTo>
                      <a:lnTo>
                        <a:pt x="24534" y="0"/>
                      </a:lnTo>
                      <a:lnTo>
                        <a:pt x="24534" y="44714"/>
                      </a:lnTo>
                      <a:lnTo>
                        <a:pt x="0" y="44714"/>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3" name="Freeform 622">
                  <a:extLst>
                    <a:ext uri="{FF2B5EF4-FFF2-40B4-BE49-F238E27FC236}">
                      <a16:creationId xmlns:a16="http://schemas.microsoft.com/office/drawing/2014/main" id="{154FEC98-54B4-34F3-A6BA-A05A695FCA24}"/>
                    </a:ext>
                  </a:extLst>
                </p:cNvPr>
                <p:cNvSpPr/>
                <p:nvPr/>
              </p:nvSpPr>
              <p:spPr>
                <a:xfrm>
                  <a:off x="8940010" y="4737399"/>
                  <a:ext cx="24533" cy="44714"/>
                </a:xfrm>
                <a:custGeom>
                  <a:avLst/>
                  <a:gdLst>
                    <a:gd name="connsiteX0" fmla="*/ 0 w 24533"/>
                    <a:gd name="connsiteY0" fmla="*/ 0 h 44714"/>
                    <a:gd name="connsiteX1" fmla="*/ 24534 w 24533"/>
                    <a:gd name="connsiteY1" fmla="*/ 0 h 44714"/>
                    <a:gd name="connsiteX2" fmla="*/ 24534 w 24533"/>
                    <a:gd name="connsiteY2" fmla="*/ 44714 h 44714"/>
                    <a:gd name="connsiteX3" fmla="*/ 0 w 24533"/>
                    <a:gd name="connsiteY3" fmla="*/ 44714 h 44714"/>
                  </a:gdLst>
                  <a:ahLst/>
                  <a:cxnLst>
                    <a:cxn ang="0">
                      <a:pos x="connsiteX0" y="connsiteY0"/>
                    </a:cxn>
                    <a:cxn ang="0">
                      <a:pos x="connsiteX1" y="connsiteY1"/>
                    </a:cxn>
                    <a:cxn ang="0">
                      <a:pos x="connsiteX2" y="connsiteY2"/>
                    </a:cxn>
                    <a:cxn ang="0">
                      <a:pos x="connsiteX3" y="connsiteY3"/>
                    </a:cxn>
                  </a:cxnLst>
                  <a:rect l="l" t="t" r="r" b="b"/>
                  <a:pathLst>
                    <a:path w="24533" h="44714">
                      <a:moveTo>
                        <a:pt x="0" y="0"/>
                      </a:moveTo>
                      <a:lnTo>
                        <a:pt x="24534" y="0"/>
                      </a:lnTo>
                      <a:lnTo>
                        <a:pt x="24534" y="44714"/>
                      </a:lnTo>
                      <a:lnTo>
                        <a:pt x="0" y="44714"/>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4" name="Freeform 623">
                  <a:extLst>
                    <a:ext uri="{FF2B5EF4-FFF2-40B4-BE49-F238E27FC236}">
                      <a16:creationId xmlns:a16="http://schemas.microsoft.com/office/drawing/2014/main" id="{AD65ECDA-AB19-4B64-A838-571B93871B66}"/>
                    </a:ext>
                  </a:extLst>
                </p:cNvPr>
                <p:cNvSpPr/>
                <p:nvPr/>
              </p:nvSpPr>
              <p:spPr>
                <a:xfrm>
                  <a:off x="8915477" y="4737399"/>
                  <a:ext cx="24533" cy="44714"/>
                </a:xfrm>
                <a:custGeom>
                  <a:avLst/>
                  <a:gdLst>
                    <a:gd name="connsiteX0" fmla="*/ 0 w 24533"/>
                    <a:gd name="connsiteY0" fmla="*/ 0 h 44714"/>
                    <a:gd name="connsiteX1" fmla="*/ 24534 w 24533"/>
                    <a:gd name="connsiteY1" fmla="*/ 0 h 44714"/>
                    <a:gd name="connsiteX2" fmla="*/ 24534 w 24533"/>
                    <a:gd name="connsiteY2" fmla="*/ 44714 h 44714"/>
                    <a:gd name="connsiteX3" fmla="*/ 0 w 24533"/>
                    <a:gd name="connsiteY3" fmla="*/ 44714 h 44714"/>
                  </a:gdLst>
                  <a:ahLst/>
                  <a:cxnLst>
                    <a:cxn ang="0">
                      <a:pos x="connsiteX0" y="connsiteY0"/>
                    </a:cxn>
                    <a:cxn ang="0">
                      <a:pos x="connsiteX1" y="connsiteY1"/>
                    </a:cxn>
                    <a:cxn ang="0">
                      <a:pos x="connsiteX2" y="connsiteY2"/>
                    </a:cxn>
                    <a:cxn ang="0">
                      <a:pos x="connsiteX3" y="connsiteY3"/>
                    </a:cxn>
                  </a:cxnLst>
                  <a:rect l="l" t="t" r="r" b="b"/>
                  <a:pathLst>
                    <a:path w="24533" h="44714">
                      <a:moveTo>
                        <a:pt x="0" y="0"/>
                      </a:moveTo>
                      <a:lnTo>
                        <a:pt x="24534" y="0"/>
                      </a:lnTo>
                      <a:lnTo>
                        <a:pt x="24534" y="44714"/>
                      </a:lnTo>
                      <a:lnTo>
                        <a:pt x="0" y="44714"/>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5" name="Freeform 624">
                  <a:extLst>
                    <a:ext uri="{FF2B5EF4-FFF2-40B4-BE49-F238E27FC236}">
                      <a16:creationId xmlns:a16="http://schemas.microsoft.com/office/drawing/2014/main" id="{69017363-6DAC-2117-3640-D9384723EA17}"/>
                    </a:ext>
                  </a:extLst>
                </p:cNvPr>
                <p:cNvSpPr/>
                <p:nvPr/>
              </p:nvSpPr>
              <p:spPr>
                <a:xfrm>
                  <a:off x="8720303" y="4726155"/>
                  <a:ext cx="8919" cy="65785"/>
                </a:xfrm>
                <a:custGeom>
                  <a:avLst/>
                  <a:gdLst>
                    <a:gd name="connsiteX0" fmla="*/ 0 w 8919"/>
                    <a:gd name="connsiteY0" fmla="*/ 0 h 65785"/>
                    <a:gd name="connsiteX1" fmla="*/ 8919 w 8919"/>
                    <a:gd name="connsiteY1" fmla="*/ 0 h 65785"/>
                    <a:gd name="connsiteX2" fmla="*/ 8919 w 8919"/>
                    <a:gd name="connsiteY2" fmla="*/ 65785 h 65785"/>
                    <a:gd name="connsiteX3" fmla="*/ 0 w 8919"/>
                    <a:gd name="connsiteY3" fmla="*/ 65785 h 65785"/>
                  </a:gdLst>
                  <a:ahLst/>
                  <a:cxnLst>
                    <a:cxn ang="0">
                      <a:pos x="connsiteX0" y="connsiteY0"/>
                    </a:cxn>
                    <a:cxn ang="0">
                      <a:pos x="connsiteX1" y="connsiteY1"/>
                    </a:cxn>
                    <a:cxn ang="0">
                      <a:pos x="connsiteX2" y="connsiteY2"/>
                    </a:cxn>
                    <a:cxn ang="0">
                      <a:pos x="connsiteX3" y="connsiteY3"/>
                    </a:cxn>
                  </a:cxnLst>
                  <a:rect l="l" t="t" r="r" b="b"/>
                  <a:pathLst>
                    <a:path w="8919" h="65785">
                      <a:moveTo>
                        <a:pt x="0" y="0"/>
                      </a:moveTo>
                      <a:lnTo>
                        <a:pt x="8919" y="0"/>
                      </a:lnTo>
                      <a:lnTo>
                        <a:pt x="8919" y="65785"/>
                      </a:lnTo>
                      <a:lnTo>
                        <a:pt x="0" y="65785"/>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6" name="Freeform 625">
                  <a:extLst>
                    <a:ext uri="{FF2B5EF4-FFF2-40B4-BE49-F238E27FC236}">
                      <a16:creationId xmlns:a16="http://schemas.microsoft.com/office/drawing/2014/main" id="{A278ABC3-898F-865E-107B-66D0A5DEBD83}"/>
                    </a:ext>
                  </a:extLst>
                </p:cNvPr>
                <p:cNvSpPr/>
                <p:nvPr/>
              </p:nvSpPr>
              <p:spPr>
                <a:xfrm>
                  <a:off x="8739268" y="4726155"/>
                  <a:ext cx="8913" cy="65785"/>
                </a:xfrm>
                <a:custGeom>
                  <a:avLst/>
                  <a:gdLst>
                    <a:gd name="connsiteX0" fmla="*/ 0 w 8913"/>
                    <a:gd name="connsiteY0" fmla="*/ 0 h 65785"/>
                    <a:gd name="connsiteX1" fmla="*/ 8913 w 8913"/>
                    <a:gd name="connsiteY1" fmla="*/ 0 h 65785"/>
                    <a:gd name="connsiteX2" fmla="*/ 8913 w 8913"/>
                    <a:gd name="connsiteY2" fmla="*/ 65785 h 65785"/>
                    <a:gd name="connsiteX3" fmla="*/ 0 w 8913"/>
                    <a:gd name="connsiteY3" fmla="*/ 65785 h 65785"/>
                  </a:gdLst>
                  <a:ahLst/>
                  <a:cxnLst>
                    <a:cxn ang="0">
                      <a:pos x="connsiteX0" y="connsiteY0"/>
                    </a:cxn>
                    <a:cxn ang="0">
                      <a:pos x="connsiteX1" y="connsiteY1"/>
                    </a:cxn>
                    <a:cxn ang="0">
                      <a:pos x="connsiteX2" y="connsiteY2"/>
                    </a:cxn>
                    <a:cxn ang="0">
                      <a:pos x="connsiteX3" y="connsiteY3"/>
                    </a:cxn>
                  </a:cxnLst>
                  <a:rect l="l" t="t" r="r" b="b"/>
                  <a:pathLst>
                    <a:path w="8913" h="65785">
                      <a:moveTo>
                        <a:pt x="0" y="0"/>
                      </a:moveTo>
                      <a:lnTo>
                        <a:pt x="8913" y="0"/>
                      </a:lnTo>
                      <a:lnTo>
                        <a:pt x="8913" y="65785"/>
                      </a:lnTo>
                      <a:lnTo>
                        <a:pt x="0" y="65785"/>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7" name="Freeform 626">
                  <a:extLst>
                    <a:ext uri="{FF2B5EF4-FFF2-40B4-BE49-F238E27FC236}">
                      <a16:creationId xmlns:a16="http://schemas.microsoft.com/office/drawing/2014/main" id="{159458CF-DEEA-7BE1-CFE3-084B5C1AFA9E}"/>
                    </a:ext>
                  </a:extLst>
                </p:cNvPr>
                <p:cNvSpPr/>
                <p:nvPr/>
              </p:nvSpPr>
              <p:spPr>
                <a:xfrm>
                  <a:off x="8906551" y="4791941"/>
                  <a:ext cx="8925" cy="67189"/>
                </a:xfrm>
                <a:custGeom>
                  <a:avLst/>
                  <a:gdLst>
                    <a:gd name="connsiteX0" fmla="*/ 0 w 8925"/>
                    <a:gd name="connsiteY0" fmla="*/ 0 h 67189"/>
                    <a:gd name="connsiteX1" fmla="*/ 8925 w 8925"/>
                    <a:gd name="connsiteY1" fmla="*/ 0 h 67189"/>
                    <a:gd name="connsiteX2" fmla="*/ 8925 w 8925"/>
                    <a:gd name="connsiteY2" fmla="*/ 67189 h 67189"/>
                    <a:gd name="connsiteX3" fmla="*/ 0 w 8925"/>
                    <a:gd name="connsiteY3" fmla="*/ 67189 h 67189"/>
                  </a:gdLst>
                  <a:ahLst/>
                  <a:cxnLst>
                    <a:cxn ang="0">
                      <a:pos x="connsiteX0" y="connsiteY0"/>
                    </a:cxn>
                    <a:cxn ang="0">
                      <a:pos x="connsiteX1" y="connsiteY1"/>
                    </a:cxn>
                    <a:cxn ang="0">
                      <a:pos x="connsiteX2" y="connsiteY2"/>
                    </a:cxn>
                    <a:cxn ang="0">
                      <a:pos x="connsiteX3" y="connsiteY3"/>
                    </a:cxn>
                  </a:cxnLst>
                  <a:rect l="l" t="t" r="r" b="b"/>
                  <a:pathLst>
                    <a:path w="8925" h="67189">
                      <a:moveTo>
                        <a:pt x="0" y="0"/>
                      </a:moveTo>
                      <a:lnTo>
                        <a:pt x="8925" y="0"/>
                      </a:lnTo>
                      <a:lnTo>
                        <a:pt x="8925" y="67189"/>
                      </a:lnTo>
                      <a:lnTo>
                        <a:pt x="0" y="6718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8" name="Freeform 627">
                  <a:extLst>
                    <a:ext uri="{FF2B5EF4-FFF2-40B4-BE49-F238E27FC236}">
                      <a16:creationId xmlns:a16="http://schemas.microsoft.com/office/drawing/2014/main" id="{1F57286F-3658-CCFE-CAE3-063523594313}"/>
                    </a:ext>
                  </a:extLst>
                </p:cNvPr>
                <p:cNvSpPr/>
                <p:nvPr/>
              </p:nvSpPr>
              <p:spPr>
                <a:xfrm>
                  <a:off x="8923287" y="4791941"/>
                  <a:ext cx="8919" cy="67189"/>
                </a:xfrm>
                <a:custGeom>
                  <a:avLst/>
                  <a:gdLst>
                    <a:gd name="connsiteX0" fmla="*/ 0 w 8919"/>
                    <a:gd name="connsiteY0" fmla="*/ 0 h 67189"/>
                    <a:gd name="connsiteX1" fmla="*/ 8919 w 8919"/>
                    <a:gd name="connsiteY1" fmla="*/ 0 h 67189"/>
                    <a:gd name="connsiteX2" fmla="*/ 8919 w 8919"/>
                    <a:gd name="connsiteY2" fmla="*/ 67189 h 67189"/>
                    <a:gd name="connsiteX3" fmla="*/ 0 w 8919"/>
                    <a:gd name="connsiteY3" fmla="*/ 67189 h 67189"/>
                  </a:gdLst>
                  <a:ahLst/>
                  <a:cxnLst>
                    <a:cxn ang="0">
                      <a:pos x="connsiteX0" y="connsiteY0"/>
                    </a:cxn>
                    <a:cxn ang="0">
                      <a:pos x="connsiteX1" y="connsiteY1"/>
                    </a:cxn>
                    <a:cxn ang="0">
                      <a:pos x="connsiteX2" y="connsiteY2"/>
                    </a:cxn>
                    <a:cxn ang="0">
                      <a:pos x="connsiteX3" y="connsiteY3"/>
                    </a:cxn>
                  </a:cxnLst>
                  <a:rect l="l" t="t" r="r" b="b"/>
                  <a:pathLst>
                    <a:path w="8919" h="67189">
                      <a:moveTo>
                        <a:pt x="0" y="0"/>
                      </a:moveTo>
                      <a:lnTo>
                        <a:pt x="8919" y="0"/>
                      </a:lnTo>
                      <a:lnTo>
                        <a:pt x="8919" y="67189"/>
                      </a:lnTo>
                      <a:lnTo>
                        <a:pt x="0" y="6718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29" name="Freeform 628">
                  <a:extLst>
                    <a:ext uri="{FF2B5EF4-FFF2-40B4-BE49-F238E27FC236}">
                      <a16:creationId xmlns:a16="http://schemas.microsoft.com/office/drawing/2014/main" id="{113853CA-1924-CC89-AFCB-DA0100575BD5}"/>
                    </a:ext>
                  </a:extLst>
                </p:cNvPr>
                <p:cNvSpPr/>
                <p:nvPr/>
              </p:nvSpPr>
              <p:spPr>
                <a:xfrm>
                  <a:off x="8709154" y="4791941"/>
                  <a:ext cx="8919" cy="67189"/>
                </a:xfrm>
                <a:custGeom>
                  <a:avLst/>
                  <a:gdLst>
                    <a:gd name="connsiteX0" fmla="*/ 0 w 8919"/>
                    <a:gd name="connsiteY0" fmla="*/ 0 h 67189"/>
                    <a:gd name="connsiteX1" fmla="*/ 8919 w 8919"/>
                    <a:gd name="connsiteY1" fmla="*/ 0 h 67189"/>
                    <a:gd name="connsiteX2" fmla="*/ 8919 w 8919"/>
                    <a:gd name="connsiteY2" fmla="*/ 67189 h 67189"/>
                    <a:gd name="connsiteX3" fmla="*/ 0 w 8919"/>
                    <a:gd name="connsiteY3" fmla="*/ 67189 h 67189"/>
                  </a:gdLst>
                  <a:ahLst/>
                  <a:cxnLst>
                    <a:cxn ang="0">
                      <a:pos x="connsiteX0" y="connsiteY0"/>
                    </a:cxn>
                    <a:cxn ang="0">
                      <a:pos x="connsiteX1" y="connsiteY1"/>
                    </a:cxn>
                    <a:cxn ang="0">
                      <a:pos x="connsiteX2" y="connsiteY2"/>
                    </a:cxn>
                    <a:cxn ang="0">
                      <a:pos x="connsiteX3" y="connsiteY3"/>
                    </a:cxn>
                  </a:cxnLst>
                  <a:rect l="l" t="t" r="r" b="b"/>
                  <a:pathLst>
                    <a:path w="8919" h="67189">
                      <a:moveTo>
                        <a:pt x="0" y="0"/>
                      </a:moveTo>
                      <a:lnTo>
                        <a:pt x="8919" y="0"/>
                      </a:lnTo>
                      <a:lnTo>
                        <a:pt x="8919" y="67189"/>
                      </a:lnTo>
                      <a:lnTo>
                        <a:pt x="0" y="6718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30" name="Freeform 629">
                  <a:extLst>
                    <a:ext uri="{FF2B5EF4-FFF2-40B4-BE49-F238E27FC236}">
                      <a16:creationId xmlns:a16="http://schemas.microsoft.com/office/drawing/2014/main" id="{17EC0F49-A1FA-7F43-7721-4C320DA92679}"/>
                    </a:ext>
                  </a:extLst>
                </p:cNvPr>
                <p:cNvSpPr/>
                <p:nvPr/>
              </p:nvSpPr>
              <p:spPr>
                <a:xfrm>
                  <a:off x="8729222" y="4791941"/>
                  <a:ext cx="8931" cy="67189"/>
                </a:xfrm>
                <a:custGeom>
                  <a:avLst/>
                  <a:gdLst>
                    <a:gd name="connsiteX0" fmla="*/ 0 w 8931"/>
                    <a:gd name="connsiteY0" fmla="*/ 0 h 67189"/>
                    <a:gd name="connsiteX1" fmla="*/ 8931 w 8931"/>
                    <a:gd name="connsiteY1" fmla="*/ 0 h 67189"/>
                    <a:gd name="connsiteX2" fmla="*/ 8931 w 8931"/>
                    <a:gd name="connsiteY2" fmla="*/ 67189 h 67189"/>
                    <a:gd name="connsiteX3" fmla="*/ 0 w 8931"/>
                    <a:gd name="connsiteY3" fmla="*/ 67189 h 67189"/>
                  </a:gdLst>
                  <a:ahLst/>
                  <a:cxnLst>
                    <a:cxn ang="0">
                      <a:pos x="connsiteX0" y="connsiteY0"/>
                    </a:cxn>
                    <a:cxn ang="0">
                      <a:pos x="connsiteX1" y="connsiteY1"/>
                    </a:cxn>
                    <a:cxn ang="0">
                      <a:pos x="connsiteX2" y="connsiteY2"/>
                    </a:cxn>
                    <a:cxn ang="0">
                      <a:pos x="connsiteX3" y="connsiteY3"/>
                    </a:cxn>
                  </a:cxnLst>
                  <a:rect l="l" t="t" r="r" b="b"/>
                  <a:pathLst>
                    <a:path w="8931" h="67189">
                      <a:moveTo>
                        <a:pt x="0" y="0"/>
                      </a:moveTo>
                      <a:lnTo>
                        <a:pt x="8931" y="0"/>
                      </a:lnTo>
                      <a:lnTo>
                        <a:pt x="8931" y="67189"/>
                      </a:lnTo>
                      <a:lnTo>
                        <a:pt x="0" y="67189"/>
                      </a:lnTo>
                      <a:close/>
                    </a:path>
                  </a:pathLst>
                </a:custGeom>
                <a:solidFill>
                  <a:schemeClr val="accent2">
                    <a:lumMod val="5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631" name="Freeform 630">
                  <a:extLst>
                    <a:ext uri="{FF2B5EF4-FFF2-40B4-BE49-F238E27FC236}">
                      <a16:creationId xmlns:a16="http://schemas.microsoft.com/office/drawing/2014/main" id="{6FB10926-685D-6BDE-C04F-1E0A79118450}"/>
                    </a:ext>
                  </a:extLst>
                </p:cNvPr>
                <p:cNvSpPr/>
                <p:nvPr/>
              </p:nvSpPr>
              <p:spPr>
                <a:xfrm>
                  <a:off x="8682390" y="4671419"/>
                  <a:ext cx="233086" cy="44714"/>
                </a:xfrm>
                <a:custGeom>
                  <a:avLst/>
                  <a:gdLst>
                    <a:gd name="connsiteX0" fmla="*/ 0 w 233086"/>
                    <a:gd name="connsiteY0" fmla="*/ 0 h 44714"/>
                    <a:gd name="connsiteX1" fmla="*/ 233086 w 233086"/>
                    <a:gd name="connsiteY1" fmla="*/ 0 h 44714"/>
                    <a:gd name="connsiteX2" fmla="*/ 233086 w 233086"/>
                    <a:gd name="connsiteY2" fmla="*/ 44714 h 44714"/>
                    <a:gd name="connsiteX3" fmla="*/ 0 w 233086"/>
                    <a:gd name="connsiteY3" fmla="*/ 44714 h 44714"/>
                  </a:gdLst>
                  <a:ahLst/>
                  <a:cxnLst>
                    <a:cxn ang="0">
                      <a:pos x="connsiteX0" y="connsiteY0"/>
                    </a:cxn>
                    <a:cxn ang="0">
                      <a:pos x="connsiteX1" y="connsiteY1"/>
                    </a:cxn>
                    <a:cxn ang="0">
                      <a:pos x="connsiteX2" y="connsiteY2"/>
                    </a:cxn>
                    <a:cxn ang="0">
                      <a:pos x="connsiteX3" y="connsiteY3"/>
                    </a:cxn>
                  </a:cxnLst>
                  <a:rect l="l" t="t" r="r" b="b"/>
                  <a:pathLst>
                    <a:path w="233086" h="44714">
                      <a:moveTo>
                        <a:pt x="0" y="0"/>
                      </a:moveTo>
                      <a:lnTo>
                        <a:pt x="233086" y="0"/>
                      </a:lnTo>
                      <a:lnTo>
                        <a:pt x="233086" y="44714"/>
                      </a:lnTo>
                      <a:lnTo>
                        <a:pt x="0" y="44714"/>
                      </a:lnTo>
                      <a:close/>
                    </a:path>
                  </a:pathLst>
                </a:custGeom>
                <a:solidFill>
                  <a:schemeClr val="accent1">
                    <a:lumMod val="60000"/>
                    <a:lumOff val="40000"/>
                  </a:schemeClr>
                </a:solidFill>
                <a:ln w="58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cxnSp>
            <p:nvCxnSpPr>
              <p:cNvPr id="276" name="Straight Arrow Connector 275">
                <a:extLst>
                  <a:ext uri="{FF2B5EF4-FFF2-40B4-BE49-F238E27FC236}">
                    <a16:creationId xmlns:a16="http://schemas.microsoft.com/office/drawing/2014/main" id="{08396E90-CC70-D4A5-8580-3DFA5AD0D73C}"/>
                  </a:ext>
                </a:extLst>
              </p:cNvPr>
              <p:cNvCxnSpPr>
                <a:cxnSpLocks/>
              </p:cNvCxnSpPr>
              <p:nvPr/>
            </p:nvCxnSpPr>
            <p:spPr>
              <a:xfrm>
                <a:off x="6901648" y="5271239"/>
                <a:ext cx="1844886" cy="0"/>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52" name="Elbow Connector 1651">
                <a:extLst>
                  <a:ext uri="{FF2B5EF4-FFF2-40B4-BE49-F238E27FC236}">
                    <a16:creationId xmlns:a16="http://schemas.microsoft.com/office/drawing/2014/main" id="{B199D631-5508-843B-0C68-F0B125DCAE3C}"/>
                  </a:ext>
                </a:extLst>
              </p:cNvPr>
              <p:cNvCxnSpPr>
                <a:cxnSpLocks/>
              </p:cNvCxnSpPr>
              <p:nvPr/>
            </p:nvCxnSpPr>
            <p:spPr>
              <a:xfrm>
                <a:off x="8495770" y="3593164"/>
                <a:ext cx="1500776" cy="866236"/>
              </a:xfrm>
              <a:prstGeom prst="bentConnector3">
                <a:avLst>
                  <a:gd name="adj1" fmla="val 99942"/>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grpSp>
        <p:nvGrpSpPr>
          <p:cNvPr id="200" name="Group 199">
            <a:extLst>
              <a:ext uri="{FF2B5EF4-FFF2-40B4-BE49-F238E27FC236}">
                <a16:creationId xmlns:a16="http://schemas.microsoft.com/office/drawing/2014/main" id="{685923EB-1E54-44E7-A3BF-30689DE29B13}"/>
              </a:ext>
            </a:extLst>
          </p:cNvPr>
          <p:cNvGrpSpPr/>
          <p:nvPr/>
        </p:nvGrpSpPr>
        <p:grpSpPr>
          <a:xfrm>
            <a:off x="772885" y="1113125"/>
            <a:ext cx="5963213" cy="4988770"/>
            <a:chOff x="772885" y="1113125"/>
            <a:chExt cx="5963213" cy="4988770"/>
          </a:xfrm>
        </p:grpSpPr>
        <p:sp>
          <p:nvSpPr>
            <p:cNvPr id="239" name="TextBox 238">
              <a:extLst>
                <a:ext uri="{FF2B5EF4-FFF2-40B4-BE49-F238E27FC236}">
                  <a16:creationId xmlns:a16="http://schemas.microsoft.com/office/drawing/2014/main" id="{598CF049-D26B-8E1E-6BB6-E9508018CEAF}"/>
                </a:ext>
              </a:extLst>
            </p:cNvPr>
            <p:cNvSpPr txBox="1"/>
            <p:nvPr/>
          </p:nvSpPr>
          <p:spPr>
            <a:xfrm>
              <a:off x="772885" y="2256119"/>
              <a:ext cx="2903794" cy="268277"/>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Hospital A</a:t>
              </a:r>
            </a:p>
          </p:txBody>
        </p:sp>
        <p:grpSp>
          <p:nvGrpSpPr>
            <p:cNvPr id="56" name="Group 55">
              <a:extLst>
                <a:ext uri="{FF2B5EF4-FFF2-40B4-BE49-F238E27FC236}">
                  <a16:creationId xmlns:a16="http://schemas.microsoft.com/office/drawing/2014/main" id="{0AE6EF86-2FD8-456B-AC6D-4C0B6B9F6FEB}"/>
                </a:ext>
              </a:extLst>
            </p:cNvPr>
            <p:cNvGrpSpPr/>
            <p:nvPr/>
          </p:nvGrpSpPr>
          <p:grpSpPr>
            <a:xfrm>
              <a:off x="1509209" y="1113125"/>
              <a:ext cx="5226889" cy="4988770"/>
              <a:chOff x="1509209" y="1113125"/>
              <a:chExt cx="5226889" cy="4988770"/>
            </a:xfrm>
          </p:grpSpPr>
          <p:sp>
            <p:nvSpPr>
              <p:cNvPr id="241" name="Freeform 240">
                <a:extLst>
                  <a:ext uri="{FF2B5EF4-FFF2-40B4-BE49-F238E27FC236}">
                    <a16:creationId xmlns:a16="http://schemas.microsoft.com/office/drawing/2014/main" id="{E37A5670-5011-F2FC-6073-B669FEE427BE}"/>
                  </a:ext>
                </a:extLst>
              </p:cNvPr>
              <p:cNvSpPr/>
              <p:nvPr/>
            </p:nvSpPr>
            <p:spPr>
              <a:xfrm>
                <a:off x="5859699" y="4819144"/>
                <a:ext cx="478901" cy="86441"/>
              </a:xfrm>
              <a:custGeom>
                <a:avLst/>
                <a:gdLst>
                  <a:gd name="connsiteX0" fmla="*/ 779812 w 812672"/>
                  <a:gd name="connsiteY0" fmla="*/ 0 h 146685"/>
                  <a:gd name="connsiteX1" fmla="*/ 812673 w 812672"/>
                  <a:gd name="connsiteY1" fmla="*/ 32861 h 146685"/>
                  <a:gd name="connsiteX2" fmla="*/ 812673 w 812672"/>
                  <a:gd name="connsiteY2" fmla="*/ 113824 h 146685"/>
                  <a:gd name="connsiteX3" fmla="*/ 779812 w 812672"/>
                  <a:gd name="connsiteY3" fmla="*/ 146685 h 146685"/>
                  <a:gd name="connsiteX4" fmla="*/ 32861 w 812672"/>
                  <a:gd name="connsiteY4" fmla="*/ 146685 h 146685"/>
                  <a:gd name="connsiteX5" fmla="*/ 0 w 812672"/>
                  <a:gd name="connsiteY5" fmla="*/ 113824 h 146685"/>
                  <a:gd name="connsiteX6" fmla="*/ 0 w 812672"/>
                  <a:gd name="connsiteY6" fmla="*/ 32861 h 146685"/>
                  <a:gd name="connsiteX7" fmla="*/ 32861 w 812672"/>
                  <a:gd name="connsiteY7" fmla="*/ 0 h 14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672" h="146685">
                    <a:moveTo>
                      <a:pt x="779812" y="0"/>
                    </a:moveTo>
                    <a:cubicBezTo>
                      <a:pt x="797961" y="0"/>
                      <a:pt x="812673" y="14712"/>
                      <a:pt x="812673" y="32861"/>
                    </a:cubicBezTo>
                    <a:lnTo>
                      <a:pt x="812673" y="113824"/>
                    </a:lnTo>
                    <a:cubicBezTo>
                      <a:pt x="812673" y="131972"/>
                      <a:pt x="797961" y="146685"/>
                      <a:pt x="779812" y="146685"/>
                    </a:cubicBezTo>
                    <a:lnTo>
                      <a:pt x="32861" y="146685"/>
                    </a:lnTo>
                    <a:cubicBezTo>
                      <a:pt x="14712" y="146685"/>
                      <a:pt x="0" y="131972"/>
                      <a:pt x="0" y="113824"/>
                    </a:cubicBezTo>
                    <a:lnTo>
                      <a:pt x="0" y="32861"/>
                    </a:lnTo>
                    <a:cubicBezTo>
                      <a:pt x="0" y="14712"/>
                      <a:pt x="14712" y="0"/>
                      <a:pt x="32861" y="0"/>
                    </a:cubicBezTo>
                    <a:close/>
                  </a:path>
                </a:pathLst>
              </a:custGeom>
              <a:solidFill>
                <a:srgbClr val="A0A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42" name="Freeform 241">
                <a:extLst>
                  <a:ext uri="{FF2B5EF4-FFF2-40B4-BE49-F238E27FC236}">
                    <a16:creationId xmlns:a16="http://schemas.microsoft.com/office/drawing/2014/main" id="{4899799D-06D0-ABBA-A9A0-86AD55EF0E08}"/>
                  </a:ext>
                </a:extLst>
              </p:cNvPr>
              <p:cNvSpPr/>
              <p:nvPr/>
            </p:nvSpPr>
            <p:spPr>
              <a:xfrm>
                <a:off x="5744576" y="4869492"/>
                <a:ext cx="722112" cy="102605"/>
              </a:xfrm>
              <a:custGeom>
                <a:avLst/>
                <a:gdLst>
                  <a:gd name="connsiteX0" fmla="*/ 1225391 w 1225391"/>
                  <a:gd name="connsiteY0" fmla="*/ 174117 h 174116"/>
                  <a:gd name="connsiteX1" fmla="*/ 0 w 1225391"/>
                  <a:gd name="connsiteY1" fmla="*/ 174117 h 174116"/>
                  <a:gd name="connsiteX2" fmla="*/ 12763 w 1225391"/>
                  <a:gd name="connsiteY2" fmla="*/ 56769 h 174116"/>
                  <a:gd name="connsiteX3" fmla="*/ 76009 w 1225391"/>
                  <a:gd name="connsiteY3" fmla="*/ 0 h 174116"/>
                  <a:gd name="connsiteX4" fmla="*/ 1142714 w 1225391"/>
                  <a:gd name="connsiteY4" fmla="*/ 0 h 174116"/>
                  <a:gd name="connsiteX5" fmla="*/ 1205484 w 1225391"/>
                  <a:gd name="connsiteY5" fmla="*/ 53340 h 174116"/>
                  <a:gd name="connsiteX6" fmla="*/ 1225201 w 1225391"/>
                  <a:gd name="connsiteY6" fmla="*/ 174117 h 17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391" h="174116">
                    <a:moveTo>
                      <a:pt x="1225391" y="174117"/>
                    </a:moveTo>
                    <a:lnTo>
                      <a:pt x="0" y="174117"/>
                    </a:lnTo>
                    <a:lnTo>
                      <a:pt x="12763" y="56769"/>
                    </a:lnTo>
                    <a:cubicBezTo>
                      <a:pt x="16288" y="24479"/>
                      <a:pt x="43529" y="0"/>
                      <a:pt x="76009" y="0"/>
                    </a:cubicBezTo>
                    <a:lnTo>
                      <a:pt x="1142714" y="0"/>
                    </a:lnTo>
                    <a:cubicBezTo>
                      <a:pt x="1173861" y="0"/>
                      <a:pt x="1200436" y="22574"/>
                      <a:pt x="1205484" y="53340"/>
                    </a:cubicBezTo>
                    <a:lnTo>
                      <a:pt x="1225201" y="174117"/>
                    </a:lnTo>
                    <a:close/>
                  </a:path>
                </a:pathLst>
              </a:custGeom>
              <a:solidFill>
                <a:srgbClr val="A0A0A3">
                  <a:lumMod val="40000"/>
                  <a:lumOff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43" name="Freeform 242">
                <a:extLst>
                  <a:ext uri="{FF2B5EF4-FFF2-40B4-BE49-F238E27FC236}">
                    <a16:creationId xmlns:a16="http://schemas.microsoft.com/office/drawing/2014/main" id="{84B5072F-27BC-A105-1417-1D88C31E94D2}"/>
                  </a:ext>
                </a:extLst>
              </p:cNvPr>
              <p:cNvSpPr/>
              <p:nvPr/>
            </p:nvSpPr>
            <p:spPr>
              <a:xfrm>
                <a:off x="5649717" y="4968113"/>
                <a:ext cx="898865" cy="574154"/>
              </a:xfrm>
              <a:custGeom>
                <a:avLst/>
                <a:gdLst>
                  <a:gd name="connsiteX0" fmla="*/ 1525334 w 1525333"/>
                  <a:gd name="connsiteY0" fmla="*/ 974312 h 974312"/>
                  <a:gd name="connsiteX1" fmla="*/ 0 w 1525333"/>
                  <a:gd name="connsiteY1" fmla="*/ 974312 h 974312"/>
                  <a:gd name="connsiteX2" fmla="*/ 113919 w 1525333"/>
                  <a:gd name="connsiteY2" fmla="*/ 0 h 974312"/>
                  <a:gd name="connsiteX3" fmla="*/ 1411415 w 1525333"/>
                  <a:gd name="connsiteY3" fmla="*/ 0 h 974312"/>
                  <a:gd name="connsiteX4" fmla="*/ 1525334 w 1525333"/>
                  <a:gd name="connsiteY4" fmla="*/ 974312 h 97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33" h="974312">
                    <a:moveTo>
                      <a:pt x="1525334" y="974312"/>
                    </a:moveTo>
                    <a:lnTo>
                      <a:pt x="0" y="974312"/>
                    </a:lnTo>
                    <a:lnTo>
                      <a:pt x="113919" y="0"/>
                    </a:lnTo>
                    <a:lnTo>
                      <a:pt x="1411415" y="0"/>
                    </a:lnTo>
                    <a:lnTo>
                      <a:pt x="1525334" y="974312"/>
                    </a:lnTo>
                    <a:close/>
                  </a:path>
                </a:pathLst>
              </a:custGeom>
              <a:solidFill>
                <a:srgbClr val="A0A0A3">
                  <a:lumMod val="40000"/>
                  <a:lumOff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44" name="Freeform 243">
                <a:extLst>
                  <a:ext uri="{FF2B5EF4-FFF2-40B4-BE49-F238E27FC236}">
                    <a16:creationId xmlns:a16="http://schemas.microsoft.com/office/drawing/2014/main" id="{B1D52B95-F27D-452B-B3EA-2CC26D249FF7}"/>
                  </a:ext>
                </a:extLst>
              </p:cNvPr>
              <p:cNvSpPr/>
              <p:nvPr/>
            </p:nvSpPr>
            <p:spPr>
              <a:xfrm>
                <a:off x="5770677" y="5022446"/>
                <a:ext cx="656945" cy="281660"/>
              </a:xfrm>
              <a:custGeom>
                <a:avLst/>
                <a:gdLst>
                  <a:gd name="connsiteX0" fmla="*/ 1114806 w 1114806"/>
                  <a:gd name="connsiteY0" fmla="*/ 477965 h 477964"/>
                  <a:gd name="connsiteX1" fmla="*/ 1075944 w 1114806"/>
                  <a:gd name="connsiteY1" fmla="*/ 0 h 477964"/>
                  <a:gd name="connsiteX2" fmla="*/ 38767 w 1114806"/>
                  <a:gd name="connsiteY2" fmla="*/ 0 h 477964"/>
                  <a:gd name="connsiteX3" fmla="*/ 0 w 1114806"/>
                  <a:gd name="connsiteY3" fmla="*/ 477965 h 477964"/>
                  <a:gd name="connsiteX4" fmla="*/ 1114806 w 1114806"/>
                  <a:gd name="connsiteY4" fmla="*/ 477965 h 47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06" h="477964">
                    <a:moveTo>
                      <a:pt x="1114806" y="477965"/>
                    </a:moveTo>
                    <a:lnTo>
                      <a:pt x="1075944" y="0"/>
                    </a:lnTo>
                    <a:lnTo>
                      <a:pt x="38767" y="0"/>
                    </a:lnTo>
                    <a:lnTo>
                      <a:pt x="0" y="477965"/>
                    </a:lnTo>
                    <a:lnTo>
                      <a:pt x="1114806" y="477965"/>
                    </a:lnTo>
                    <a:close/>
                  </a:path>
                </a:pathLst>
              </a:custGeom>
              <a:solidFill>
                <a:srgbClr val="222C67">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45" name="Freeform 244">
                <a:extLst>
                  <a:ext uri="{FF2B5EF4-FFF2-40B4-BE49-F238E27FC236}">
                    <a16:creationId xmlns:a16="http://schemas.microsoft.com/office/drawing/2014/main" id="{87A6EA9E-A46A-F6EF-5AD4-0F88D7830E84}"/>
                  </a:ext>
                </a:extLst>
              </p:cNvPr>
              <p:cNvSpPr/>
              <p:nvPr/>
            </p:nvSpPr>
            <p:spPr>
              <a:xfrm>
                <a:off x="5649717" y="5542267"/>
                <a:ext cx="898865" cy="174957"/>
              </a:xfrm>
              <a:custGeom>
                <a:avLst/>
                <a:gdLst>
                  <a:gd name="connsiteX0" fmla="*/ 0 w 1525333"/>
                  <a:gd name="connsiteY0" fmla="*/ 0 h 296894"/>
                  <a:gd name="connsiteX1" fmla="*/ 255746 w 1525333"/>
                  <a:gd name="connsiteY1" fmla="*/ 296894 h 296894"/>
                  <a:gd name="connsiteX2" fmla="*/ 1269587 w 1525333"/>
                  <a:gd name="connsiteY2" fmla="*/ 296894 h 296894"/>
                  <a:gd name="connsiteX3" fmla="*/ 1525334 w 1525333"/>
                  <a:gd name="connsiteY3" fmla="*/ 0 h 296894"/>
                  <a:gd name="connsiteX4" fmla="*/ 0 w 1525333"/>
                  <a:gd name="connsiteY4" fmla="*/ 0 h 29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33" h="296894">
                    <a:moveTo>
                      <a:pt x="0" y="0"/>
                    </a:moveTo>
                    <a:lnTo>
                      <a:pt x="255746" y="296894"/>
                    </a:lnTo>
                    <a:lnTo>
                      <a:pt x="1269587" y="296894"/>
                    </a:lnTo>
                    <a:lnTo>
                      <a:pt x="1525334" y="0"/>
                    </a:lnTo>
                    <a:lnTo>
                      <a:pt x="0" y="0"/>
                    </a:lnTo>
                    <a:close/>
                  </a:path>
                </a:pathLst>
              </a:custGeom>
              <a:solidFill>
                <a:srgbClr val="A0A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nvGrpSpPr>
              <p:cNvPr id="246" name="Graphic 662">
                <a:extLst>
                  <a:ext uri="{FF2B5EF4-FFF2-40B4-BE49-F238E27FC236}">
                    <a16:creationId xmlns:a16="http://schemas.microsoft.com/office/drawing/2014/main" id="{A3DA82E1-E45A-D3D6-21F7-964D3CF49A32}"/>
                  </a:ext>
                </a:extLst>
              </p:cNvPr>
              <p:cNvGrpSpPr/>
              <p:nvPr/>
            </p:nvGrpSpPr>
            <p:grpSpPr>
              <a:xfrm>
                <a:off x="5801043" y="5334810"/>
                <a:ext cx="370345" cy="176191"/>
                <a:chOff x="5625179" y="3603212"/>
                <a:chExt cx="628459" cy="298989"/>
              </a:xfrm>
              <a:solidFill>
                <a:srgbClr val="FFFFFF"/>
              </a:solidFill>
            </p:grpSpPr>
            <p:sp>
              <p:nvSpPr>
                <p:cNvPr id="742" name="Freeform 741">
                  <a:extLst>
                    <a:ext uri="{FF2B5EF4-FFF2-40B4-BE49-F238E27FC236}">
                      <a16:creationId xmlns:a16="http://schemas.microsoft.com/office/drawing/2014/main" id="{C715914B-7F94-9529-7C8D-3123E35C2C22}"/>
                    </a:ext>
                  </a:extLst>
                </p:cNvPr>
                <p:cNvSpPr/>
                <p:nvPr/>
              </p:nvSpPr>
              <p:spPr>
                <a:xfrm>
                  <a:off x="5625179" y="3603212"/>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49"/>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49"/>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3" name="Freeform 742">
                  <a:extLst>
                    <a:ext uri="{FF2B5EF4-FFF2-40B4-BE49-F238E27FC236}">
                      <a16:creationId xmlns:a16="http://schemas.microsoft.com/office/drawing/2014/main" id="{7A76360A-6531-AF7E-1D06-690FFDF16550}"/>
                    </a:ext>
                  </a:extLst>
                </p:cNvPr>
                <p:cNvSpPr/>
                <p:nvPr/>
              </p:nvSpPr>
              <p:spPr>
                <a:xfrm>
                  <a:off x="5843682" y="3603212"/>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49"/>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49"/>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4" name="Freeform 743">
                  <a:extLst>
                    <a:ext uri="{FF2B5EF4-FFF2-40B4-BE49-F238E27FC236}">
                      <a16:creationId xmlns:a16="http://schemas.microsoft.com/office/drawing/2014/main" id="{FEF1569C-4815-4CB7-62CC-BCAD3EB7EA81}"/>
                    </a:ext>
                  </a:extLst>
                </p:cNvPr>
                <p:cNvSpPr/>
                <p:nvPr/>
              </p:nvSpPr>
              <p:spPr>
                <a:xfrm>
                  <a:off x="6062091" y="3603212"/>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49"/>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49"/>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5" name="Freeform 744">
                  <a:extLst>
                    <a:ext uri="{FF2B5EF4-FFF2-40B4-BE49-F238E27FC236}">
                      <a16:creationId xmlns:a16="http://schemas.microsoft.com/office/drawing/2014/main" id="{2BA41CCD-AE01-D1CE-C94B-42F34AB8082C}"/>
                    </a:ext>
                  </a:extLst>
                </p:cNvPr>
                <p:cNvSpPr/>
                <p:nvPr/>
              </p:nvSpPr>
              <p:spPr>
                <a:xfrm>
                  <a:off x="5625179" y="3710654"/>
                  <a:ext cx="191547" cy="84201"/>
                </a:xfrm>
                <a:custGeom>
                  <a:avLst/>
                  <a:gdLst>
                    <a:gd name="connsiteX0" fmla="*/ 175355 w 191547"/>
                    <a:gd name="connsiteY0" fmla="*/ 0 h 84201"/>
                    <a:gd name="connsiteX1" fmla="*/ 191548 w 191547"/>
                    <a:gd name="connsiteY1" fmla="*/ 16193 h 84201"/>
                    <a:gd name="connsiteX2" fmla="*/ 191548 w 191547"/>
                    <a:gd name="connsiteY2" fmla="*/ 68009 h 84201"/>
                    <a:gd name="connsiteX3" fmla="*/ 175355 w 191547"/>
                    <a:gd name="connsiteY3" fmla="*/ 84201 h 84201"/>
                    <a:gd name="connsiteX4" fmla="*/ 16193 w 191547"/>
                    <a:gd name="connsiteY4" fmla="*/ 84201 h 84201"/>
                    <a:gd name="connsiteX5" fmla="*/ 0 w 191547"/>
                    <a:gd name="connsiteY5" fmla="*/ 68009 h 84201"/>
                    <a:gd name="connsiteX6" fmla="*/ 0 w 191547"/>
                    <a:gd name="connsiteY6" fmla="*/ 16193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3"/>
                      </a:cubicBezTo>
                      <a:lnTo>
                        <a:pt x="191548" y="68009"/>
                      </a:lnTo>
                      <a:cubicBezTo>
                        <a:pt x="191548" y="76951"/>
                        <a:pt x="184298" y="84201"/>
                        <a:pt x="175355" y="84201"/>
                      </a:cubicBezTo>
                      <a:lnTo>
                        <a:pt x="16193" y="84201"/>
                      </a:lnTo>
                      <a:cubicBezTo>
                        <a:pt x="7250" y="84201"/>
                        <a:pt x="0" y="76951"/>
                        <a:pt x="0" y="68009"/>
                      </a:cubicBezTo>
                      <a:lnTo>
                        <a:pt x="0" y="16193"/>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6" name="Freeform 745">
                  <a:extLst>
                    <a:ext uri="{FF2B5EF4-FFF2-40B4-BE49-F238E27FC236}">
                      <a16:creationId xmlns:a16="http://schemas.microsoft.com/office/drawing/2014/main" id="{8396AB72-0893-109D-97D2-86014CC84652}"/>
                    </a:ext>
                  </a:extLst>
                </p:cNvPr>
                <p:cNvSpPr/>
                <p:nvPr/>
              </p:nvSpPr>
              <p:spPr>
                <a:xfrm>
                  <a:off x="5843682" y="3710654"/>
                  <a:ext cx="191547" cy="84201"/>
                </a:xfrm>
                <a:custGeom>
                  <a:avLst/>
                  <a:gdLst>
                    <a:gd name="connsiteX0" fmla="*/ 175355 w 191547"/>
                    <a:gd name="connsiteY0" fmla="*/ 0 h 84201"/>
                    <a:gd name="connsiteX1" fmla="*/ 191548 w 191547"/>
                    <a:gd name="connsiteY1" fmla="*/ 16193 h 84201"/>
                    <a:gd name="connsiteX2" fmla="*/ 191548 w 191547"/>
                    <a:gd name="connsiteY2" fmla="*/ 68009 h 84201"/>
                    <a:gd name="connsiteX3" fmla="*/ 175355 w 191547"/>
                    <a:gd name="connsiteY3" fmla="*/ 84201 h 84201"/>
                    <a:gd name="connsiteX4" fmla="*/ 16193 w 191547"/>
                    <a:gd name="connsiteY4" fmla="*/ 84201 h 84201"/>
                    <a:gd name="connsiteX5" fmla="*/ 0 w 191547"/>
                    <a:gd name="connsiteY5" fmla="*/ 68009 h 84201"/>
                    <a:gd name="connsiteX6" fmla="*/ 0 w 191547"/>
                    <a:gd name="connsiteY6" fmla="*/ 16193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3"/>
                      </a:cubicBezTo>
                      <a:lnTo>
                        <a:pt x="191548" y="68009"/>
                      </a:lnTo>
                      <a:cubicBezTo>
                        <a:pt x="191548" y="76951"/>
                        <a:pt x="184298" y="84201"/>
                        <a:pt x="175355" y="84201"/>
                      </a:cubicBezTo>
                      <a:lnTo>
                        <a:pt x="16193" y="84201"/>
                      </a:lnTo>
                      <a:cubicBezTo>
                        <a:pt x="7250" y="84201"/>
                        <a:pt x="0" y="76951"/>
                        <a:pt x="0" y="68009"/>
                      </a:cubicBezTo>
                      <a:lnTo>
                        <a:pt x="0" y="16193"/>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7" name="Freeform 746">
                  <a:extLst>
                    <a:ext uri="{FF2B5EF4-FFF2-40B4-BE49-F238E27FC236}">
                      <a16:creationId xmlns:a16="http://schemas.microsoft.com/office/drawing/2014/main" id="{B5354BFF-262C-ADB9-0F6C-8F70E09557D0}"/>
                    </a:ext>
                  </a:extLst>
                </p:cNvPr>
                <p:cNvSpPr/>
                <p:nvPr/>
              </p:nvSpPr>
              <p:spPr>
                <a:xfrm>
                  <a:off x="6062091" y="3710654"/>
                  <a:ext cx="191547" cy="84201"/>
                </a:xfrm>
                <a:custGeom>
                  <a:avLst/>
                  <a:gdLst>
                    <a:gd name="connsiteX0" fmla="*/ 175355 w 191547"/>
                    <a:gd name="connsiteY0" fmla="*/ 0 h 84201"/>
                    <a:gd name="connsiteX1" fmla="*/ 191548 w 191547"/>
                    <a:gd name="connsiteY1" fmla="*/ 16193 h 84201"/>
                    <a:gd name="connsiteX2" fmla="*/ 191548 w 191547"/>
                    <a:gd name="connsiteY2" fmla="*/ 68009 h 84201"/>
                    <a:gd name="connsiteX3" fmla="*/ 175355 w 191547"/>
                    <a:gd name="connsiteY3" fmla="*/ 84201 h 84201"/>
                    <a:gd name="connsiteX4" fmla="*/ 16193 w 191547"/>
                    <a:gd name="connsiteY4" fmla="*/ 84201 h 84201"/>
                    <a:gd name="connsiteX5" fmla="*/ 0 w 191547"/>
                    <a:gd name="connsiteY5" fmla="*/ 68009 h 84201"/>
                    <a:gd name="connsiteX6" fmla="*/ 0 w 191547"/>
                    <a:gd name="connsiteY6" fmla="*/ 16193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3"/>
                      </a:cubicBezTo>
                      <a:lnTo>
                        <a:pt x="191548" y="68009"/>
                      </a:lnTo>
                      <a:cubicBezTo>
                        <a:pt x="191548" y="76951"/>
                        <a:pt x="184298" y="84201"/>
                        <a:pt x="175355" y="84201"/>
                      </a:cubicBezTo>
                      <a:lnTo>
                        <a:pt x="16193" y="84201"/>
                      </a:lnTo>
                      <a:cubicBezTo>
                        <a:pt x="7250" y="84201"/>
                        <a:pt x="0" y="76951"/>
                        <a:pt x="0" y="68009"/>
                      </a:cubicBezTo>
                      <a:lnTo>
                        <a:pt x="0" y="16193"/>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8" name="Freeform 747">
                  <a:extLst>
                    <a:ext uri="{FF2B5EF4-FFF2-40B4-BE49-F238E27FC236}">
                      <a16:creationId xmlns:a16="http://schemas.microsoft.com/office/drawing/2014/main" id="{A182DBE0-DAB7-A804-67FA-A95B5C57BF16}"/>
                    </a:ext>
                  </a:extLst>
                </p:cNvPr>
                <p:cNvSpPr/>
                <p:nvPr/>
              </p:nvSpPr>
              <p:spPr>
                <a:xfrm>
                  <a:off x="5625179" y="3818001"/>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9" name="Freeform 748">
                  <a:extLst>
                    <a:ext uri="{FF2B5EF4-FFF2-40B4-BE49-F238E27FC236}">
                      <a16:creationId xmlns:a16="http://schemas.microsoft.com/office/drawing/2014/main" id="{AABF24BD-E8B6-E5CE-0A0E-10FC64B7ED84}"/>
                    </a:ext>
                  </a:extLst>
                </p:cNvPr>
                <p:cNvSpPr/>
                <p:nvPr/>
              </p:nvSpPr>
              <p:spPr>
                <a:xfrm>
                  <a:off x="5843682" y="3818001"/>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50" name="Freeform 749">
                  <a:extLst>
                    <a:ext uri="{FF2B5EF4-FFF2-40B4-BE49-F238E27FC236}">
                      <a16:creationId xmlns:a16="http://schemas.microsoft.com/office/drawing/2014/main" id="{5DE86682-CE49-9997-CB08-55BCDF169B1F}"/>
                    </a:ext>
                  </a:extLst>
                </p:cNvPr>
                <p:cNvSpPr/>
                <p:nvPr/>
              </p:nvSpPr>
              <p:spPr>
                <a:xfrm>
                  <a:off x="6062091" y="3818001"/>
                  <a:ext cx="191547" cy="84201"/>
                </a:xfrm>
                <a:custGeom>
                  <a:avLst/>
                  <a:gdLst>
                    <a:gd name="connsiteX0" fmla="*/ 175355 w 191547"/>
                    <a:gd name="connsiteY0" fmla="*/ 0 h 84201"/>
                    <a:gd name="connsiteX1" fmla="*/ 191548 w 191547"/>
                    <a:gd name="connsiteY1" fmla="*/ 16192 h 84201"/>
                    <a:gd name="connsiteX2" fmla="*/ 191548 w 191547"/>
                    <a:gd name="connsiteY2" fmla="*/ 68008 h 84201"/>
                    <a:gd name="connsiteX3" fmla="*/ 175355 w 191547"/>
                    <a:gd name="connsiteY3" fmla="*/ 84201 h 84201"/>
                    <a:gd name="connsiteX4" fmla="*/ 16193 w 191547"/>
                    <a:gd name="connsiteY4" fmla="*/ 84201 h 84201"/>
                    <a:gd name="connsiteX5" fmla="*/ 0 w 191547"/>
                    <a:gd name="connsiteY5" fmla="*/ 68008 h 84201"/>
                    <a:gd name="connsiteX6" fmla="*/ 0 w 191547"/>
                    <a:gd name="connsiteY6" fmla="*/ 16192 h 84201"/>
                    <a:gd name="connsiteX7" fmla="*/ 16193 w 191547"/>
                    <a:gd name="connsiteY7" fmla="*/ 0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47" h="84201">
                      <a:moveTo>
                        <a:pt x="175355" y="0"/>
                      </a:moveTo>
                      <a:cubicBezTo>
                        <a:pt x="184298" y="0"/>
                        <a:pt x="191548" y="7250"/>
                        <a:pt x="191548" y="16192"/>
                      </a:cubicBezTo>
                      <a:lnTo>
                        <a:pt x="191548" y="68008"/>
                      </a:lnTo>
                      <a:cubicBezTo>
                        <a:pt x="191548" y="76951"/>
                        <a:pt x="184298" y="84201"/>
                        <a:pt x="175355" y="84201"/>
                      </a:cubicBezTo>
                      <a:lnTo>
                        <a:pt x="16193" y="84201"/>
                      </a:lnTo>
                      <a:cubicBezTo>
                        <a:pt x="7250" y="84201"/>
                        <a:pt x="0" y="76951"/>
                        <a:pt x="0" y="68008"/>
                      </a:cubicBezTo>
                      <a:lnTo>
                        <a:pt x="0" y="16192"/>
                      </a:lnTo>
                      <a:cubicBezTo>
                        <a:pt x="0" y="7250"/>
                        <a:pt x="7250" y="0"/>
                        <a:pt x="16193"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sp>
            <p:nvSpPr>
              <p:cNvPr id="247" name="Freeform 246">
                <a:extLst>
                  <a:ext uri="{FF2B5EF4-FFF2-40B4-BE49-F238E27FC236}">
                    <a16:creationId xmlns:a16="http://schemas.microsoft.com/office/drawing/2014/main" id="{07ED6B2A-9873-4A67-9589-0B7F62BF39C0}"/>
                  </a:ext>
                </a:extLst>
              </p:cNvPr>
              <p:cNvSpPr/>
              <p:nvPr/>
            </p:nvSpPr>
            <p:spPr>
              <a:xfrm>
                <a:off x="6230325" y="5351761"/>
                <a:ext cx="128425" cy="128425"/>
              </a:xfrm>
              <a:custGeom>
                <a:avLst/>
                <a:gdLst>
                  <a:gd name="connsiteX0" fmla="*/ 217932 w 217932"/>
                  <a:gd name="connsiteY0" fmla="*/ 108966 h 217932"/>
                  <a:gd name="connsiteX1" fmla="*/ 108966 w 217932"/>
                  <a:gd name="connsiteY1" fmla="*/ 217932 h 217932"/>
                  <a:gd name="connsiteX2" fmla="*/ 0 w 217932"/>
                  <a:gd name="connsiteY2" fmla="*/ 108966 h 217932"/>
                  <a:gd name="connsiteX3" fmla="*/ 108966 w 217932"/>
                  <a:gd name="connsiteY3" fmla="*/ 0 h 217932"/>
                  <a:gd name="connsiteX4" fmla="*/ 217932 w 217932"/>
                  <a:gd name="connsiteY4" fmla="*/ 108966 h 2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32" h="217932">
                    <a:moveTo>
                      <a:pt x="217932" y="108966"/>
                    </a:moveTo>
                    <a:cubicBezTo>
                      <a:pt x="217932" y="169164"/>
                      <a:pt x="169164" y="217932"/>
                      <a:pt x="108966" y="217932"/>
                    </a:cubicBezTo>
                    <a:cubicBezTo>
                      <a:pt x="48768" y="217932"/>
                      <a:pt x="0" y="169164"/>
                      <a:pt x="0" y="108966"/>
                    </a:cubicBezTo>
                    <a:cubicBezTo>
                      <a:pt x="0" y="48768"/>
                      <a:pt x="48768" y="0"/>
                      <a:pt x="108966" y="0"/>
                    </a:cubicBezTo>
                    <a:cubicBezTo>
                      <a:pt x="169164" y="0"/>
                      <a:pt x="217932" y="48768"/>
                      <a:pt x="217932" y="108966"/>
                    </a:cubicBezTo>
                    <a:close/>
                  </a:path>
                </a:pathLst>
              </a:custGeom>
              <a:solidFill>
                <a:srgbClr val="222C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48" name="Freeform 247">
                <a:extLst>
                  <a:ext uri="{FF2B5EF4-FFF2-40B4-BE49-F238E27FC236}">
                    <a16:creationId xmlns:a16="http://schemas.microsoft.com/office/drawing/2014/main" id="{6FF35D50-3FFA-BB19-F97A-DB4379C42D17}"/>
                  </a:ext>
                </a:extLst>
              </p:cNvPr>
              <p:cNvSpPr/>
              <p:nvPr/>
            </p:nvSpPr>
            <p:spPr>
              <a:xfrm>
                <a:off x="5799640" y="5050174"/>
                <a:ext cx="599019" cy="226204"/>
              </a:xfrm>
              <a:custGeom>
                <a:avLst/>
                <a:gdLst>
                  <a:gd name="connsiteX0" fmla="*/ 1016508 w 1016508"/>
                  <a:gd name="connsiteY0" fmla="*/ 383858 h 383857"/>
                  <a:gd name="connsiteX1" fmla="*/ 981075 w 1016508"/>
                  <a:gd name="connsiteY1" fmla="*/ 0 h 383857"/>
                  <a:gd name="connsiteX2" fmla="*/ 35338 w 1016508"/>
                  <a:gd name="connsiteY2" fmla="*/ 0 h 383857"/>
                  <a:gd name="connsiteX3" fmla="*/ 0 w 1016508"/>
                  <a:gd name="connsiteY3" fmla="*/ 383858 h 383857"/>
                  <a:gd name="connsiteX4" fmla="*/ 1016508 w 1016508"/>
                  <a:gd name="connsiteY4" fmla="*/ 383858 h 38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508" h="383857">
                    <a:moveTo>
                      <a:pt x="1016508" y="383858"/>
                    </a:moveTo>
                    <a:lnTo>
                      <a:pt x="981075" y="0"/>
                    </a:lnTo>
                    <a:lnTo>
                      <a:pt x="35338" y="0"/>
                    </a:lnTo>
                    <a:lnTo>
                      <a:pt x="0" y="383858"/>
                    </a:lnTo>
                    <a:lnTo>
                      <a:pt x="1016508" y="383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49" name="Freeform 248">
                <a:extLst>
                  <a:ext uri="{FF2B5EF4-FFF2-40B4-BE49-F238E27FC236}">
                    <a16:creationId xmlns:a16="http://schemas.microsoft.com/office/drawing/2014/main" id="{090AB50C-DFAA-6AB4-C5D1-080798AB6357}"/>
                  </a:ext>
                </a:extLst>
              </p:cNvPr>
              <p:cNvSpPr/>
              <p:nvPr/>
            </p:nvSpPr>
            <p:spPr>
              <a:xfrm>
                <a:off x="5701805" y="4945100"/>
                <a:ext cx="805858" cy="53997"/>
              </a:xfrm>
              <a:custGeom>
                <a:avLst/>
                <a:gdLst>
                  <a:gd name="connsiteX0" fmla="*/ 0 w 1367504"/>
                  <a:gd name="connsiteY0" fmla="*/ 0 h 91630"/>
                  <a:gd name="connsiteX1" fmla="*/ 1367505 w 1367504"/>
                  <a:gd name="connsiteY1" fmla="*/ 0 h 91630"/>
                  <a:gd name="connsiteX2" fmla="*/ 1367505 w 1367504"/>
                  <a:gd name="connsiteY2" fmla="*/ 91630 h 91630"/>
                  <a:gd name="connsiteX3" fmla="*/ 0 w 1367504"/>
                  <a:gd name="connsiteY3" fmla="*/ 91630 h 91630"/>
                </a:gdLst>
                <a:ahLst/>
                <a:cxnLst>
                  <a:cxn ang="0">
                    <a:pos x="connsiteX0" y="connsiteY0"/>
                  </a:cxn>
                  <a:cxn ang="0">
                    <a:pos x="connsiteX1" y="connsiteY1"/>
                  </a:cxn>
                  <a:cxn ang="0">
                    <a:pos x="connsiteX2" y="connsiteY2"/>
                  </a:cxn>
                  <a:cxn ang="0">
                    <a:pos x="connsiteX3" y="connsiteY3"/>
                  </a:cxn>
                </a:cxnLst>
                <a:rect l="l" t="t" r="r" b="b"/>
                <a:pathLst>
                  <a:path w="1367504" h="91630">
                    <a:moveTo>
                      <a:pt x="0" y="0"/>
                    </a:moveTo>
                    <a:lnTo>
                      <a:pt x="1367505" y="0"/>
                    </a:lnTo>
                    <a:lnTo>
                      <a:pt x="1367505" y="91630"/>
                    </a:lnTo>
                    <a:lnTo>
                      <a:pt x="0" y="91630"/>
                    </a:lnTo>
                    <a:close/>
                  </a:path>
                </a:pathLst>
              </a:custGeom>
              <a:solidFill>
                <a:srgbClr val="A0A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nvGrpSpPr>
              <p:cNvPr id="250" name="Graphic 662">
                <a:extLst>
                  <a:ext uri="{FF2B5EF4-FFF2-40B4-BE49-F238E27FC236}">
                    <a16:creationId xmlns:a16="http://schemas.microsoft.com/office/drawing/2014/main" id="{22C19C0F-3BA7-63F3-FCF7-D81DF65B09FB}"/>
                  </a:ext>
                </a:extLst>
              </p:cNvPr>
              <p:cNvGrpSpPr/>
              <p:nvPr/>
            </p:nvGrpSpPr>
            <p:grpSpPr>
              <a:xfrm>
                <a:off x="5862393" y="5081271"/>
                <a:ext cx="473399" cy="129997"/>
                <a:chOff x="5729287" y="3172967"/>
                <a:chExt cx="803338" cy="220599"/>
              </a:xfrm>
              <a:noFill/>
            </p:grpSpPr>
            <p:sp>
              <p:nvSpPr>
                <p:cNvPr id="736" name="Freeform 735">
                  <a:extLst>
                    <a:ext uri="{FF2B5EF4-FFF2-40B4-BE49-F238E27FC236}">
                      <a16:creationId xmlns:a16="http://schemas.microsoft.com/office/drawing/2014/main" id="{BFE4CAF8-2F19-889E-786C-B944A5423ED3}"/>
                    </a:ext>
                  </a:extLst>
                </p:cNvPr>
                <p:cNvSpPr/>
                <p:nvPr/>
              </p:nvSpPr>
              <p:spPr>
                <a:xfrm>
                  <a:off x="5729287" y="3172967"/>
                  <a:ext cx="220599" cy="220599"/>
                </a:xfrm>
                <a:custGeom>
                  <a:avLst/>
                  <a:gdLst>
                    <a:gd name="connsiteX0" fmla="*/ 220599 w 220599"/>
                    <a:gd name="connsiteY0" fmla="*/ 110300 h 220599"/>
                    <a:gd name="connsiteX1" fmla="*/ 110299 w 220599"/>
                    <a:gd name="connsiteY1" fmla="*/ 220599 h 220599"/>
                    <a:gd name="connsiteX2" fmla="*/ 0 w 220599"/>
                    <a:gd name="connsiteY2" fmla="*/ 110300 h 220599"/>
                    <a:gd name="connsiteX3" fmla="*/ 110299 w 220599"/>
                    <a:gd name="connsiteY3" fmla="*/ 0 h 220599"/>
                  </a:gdLst>
                  <a:ahLst/>
                  <a:cxnLst>
                    <a:cxn ang="0">
                      <a:pos x="connsiteX0" y="connsiteY0"/>
                    </a:cxn>
                    <a:cxn ang="0">
                      <a:pos x="connsiteX1" y="connsiteY1"/>
                    </a:cxn>
                    <a:cxn ang="0">
                      <a:pos x="connsiteX2" y="connsiteY2"/>
                    </a:cxn>
                    <a:cxn ang="0">
                      <a:pos x="connsiteX3" y="connsiteY3"/>
                    </a:cxn>
                  </a:cxnLst>
                  <a:rect l="l" t="t" r="r" b="b"/>
                  <a:pathLst>
                    <a:path w="220599" h="220599">
                      <a:moveTo>
                        <a:pt x="220599" y="110300"/>
                      </a:moveTo>
                      <a:cubicBezTo>
                        <a:pt x="220599" y="171164"/>
                        <a:pt x="171260" y="220599"/>
                        <a:pt x="110299" y="220599"/>
                      </a:cubicBezTo>
                      <a:cubicBezTo>
                        <a:pt x="49339" y="220599"/>
                        <a:pt x="0" y="171260"/>
                        <a:pt x="0" y="110300"/>
                      </a:cubicBezTo>
                      <a:cubicBezTo>
                        <a:pt x="0" y="49340"/>
                        <a:pt x="49339" y="0"/>
                        <a:pt x="110299" y="0"/>
                      </a:cubicBezTo>
                    </a:path>
                  </a:pathLst>
                </a:custGeom>
                <a:noFill/>
                <a:ln w="28575" cap="flat">
                  <a:solidFill>
                    <a:srgbClr val="007C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37" name="Freeform 736">
                  <a:extLst>
                    <a:ext uri="{FF2B5EF4-FFF2-40B4-BE49-F238E27FC236}">
                      <a16:creationId xmlns:a16="http://schemas.microsoft.com/office/drawing/2014/main" id="{F50C5A4F-6D44-BB5F-4E62-5EA42561BD04}"/>
                    </a:ext>
                  </a:extLst>
                </p:cNvPr>
                <p:cNvSpPr/>
                <p:nvPr/>
              </p:nvSpPr>
              <p:spPr>
                <a:xfrm>
                  <a:off x="5839682" y="3173063"/>
                  <a:ext cx="110299" cy="110299"/>
                </a:xfrm>
                <a:custGeom>
                  <a:avLst/>
                  <a:gdLst>
                    <a:gd name="connsiteX0" fmla="*/ 0 w 110299"/>
                    <a:gd name="connsiteY0" fmla="*/ 0 h 110299"/>
                    <a:gd name="connsiteX1" fmla="*/ 110300 w 110299"/>
                    <a:gd name="connsiteY1" fmla="*/ 110300 h 110299"/>
                  </a:gdLst>
                  <a:ahLst/>
                  <a:cxnLst>
                    <a:cxn ang="0">
                      <a:pos x="connsiteX0" y="connsiteY0"/>
                    </a:cxn>
                    <a:cxn ang="0">
                      <a:pos x="connsiteX1" y="connsiteY1"/>
                    </a:cxn>
                  </a:cxnLst>
                  <a:rect l="l" t="t" r="r" b="b"/>
                  <a:pathLst>
                    <a:path w="110299" h="110299">
                      <a:moveTo>
                        <a:pt x="0" y="0"/>
                      </a:moveTo>
                      <a:cubicBezTo>
                        <a:pt x="60865" y="0"/>
                        <a:pt x="110300" y="49339"/>
                        <a:pt x="110300" y="110300"/>
                      </a:cubicBezTo>
                    </a:path>
                  </a:pathLst>
                </a:custGeom>
                <a:noFill/>
                <a:ln w="28575" cap="flat">
                  <a:solidFill>
                    <a:srgbClr val="222C6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38" name="Freeform 737">
                  <a:extLst>
                    <a:ext uri="{FF2B5EF4-FFF2-40B4-BE49-F238E27FC236}">
                      <a16:creationId xmlns:a16="http://schemas.microsoft.com/office/drawing/2014/main" id="{5B17E19B-47C1-2D0F-143D-9BEF4454414A}"/>
                    </a:ext>
                  </a:extLst>
                </p:cNvPr>
                <p:cNvSpPr/>
                <p:nvPr/>
              </p:nvSpPr>
              <p:spPr>
                <a:xfrm>
                  <a:off x="6135052" y="3205353"/>
                  <a:ext cx="110299" cy="188213"/>
                </a:xfrm>
                <a:custGeom>
                  <a:avLst/>
                  <a:gdLst>
                    <a:gd name="connsiteX0" fmla="*/ 78010 w 110299"/>
                    <a:gd name="connsiteY0" fmla="*/ 0 h 188213"/>
                    <a:gd name="connsiteX1" fmla="*/ 110299 w 110299"/>
                    <a:gd name="connsiteY1" fmla="*/ 77914 h 188213"/>
                    <a:gd name="connsiteX2" fmla="*/ 0 w 110299"/>
                    <a:gd name="connsiteY2" fmla="*/ 188214 h 188213"/>
                  </a:gdLst>
                  <a:ahLst/>
                  <a:cxnLst>
                    <a:cxn ang="0">
                      <a:pos x="connsiteX0" y="connsiteY0"/>
                    </a:cxn>
                    <a:cxn ang="0">
                      <a:pos x="connsiteX1" y="connsiteY1"/>
                    </a:cxn>
                    <a:cxn ang="0">
                      <a:pos x="connsiteX2" y="connsiteY2"/>
                    </a:cxn>
                  </a:cxnLst>
                  <a:rect l="l" t="t" r="r" b="b"/>
                  <a:pathLst>
                    <a:path w="110299" h="188213">
                      <a:moveTo>
                        <a:pt x="78010" y="0"/>
                      </a:moveTo>
                      <a:cubicBezTo>
                        <a:pt x="97917" y="19907"/>
                        <a:pt x="110299" y="47530"/>
                        <a:pt x="110299" y="77914"/>
                      </a:cubicBezTo>
                      <a:cubicBezTo>
                        <a:pt x="110299" y="138779"/>
                        <a:pt x="60960" y="188214"/>
                        <a:pt x="0" y="188214"/>
                      </a:cubicBezTo>
                    </a:path>
                  </a:pathLst>
                </a:custGeom>
                <a:noFill/>
                <a:ln w="28575" cap="flat">
                  <a:solidFill>
                    <a:srgbClr val="222C6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39" name="Freeform 738">
                  <a:extLst>
                    <a:ext uri="{FF2B5EF4-FFF2-40B4-BE49-F238E27FC236}">
                      <a16:creationId xmlns:a16="http://schemas.microsoft.com/office/drawing/2014/main" id="{9A028320-4C28-FEFA-3CC8-41C87B20856C}"/>
                    </a:ext>
                  </a:extLst>
                </p:cNvPr>
                <p:cNvSpPr/>
                <p:nvPr/>
              </p:nvSpPr>
              <p:spPr>
                <a:xfrm>
                  <a:off x="6024848" y="3172967"/>
                  <a:ext cx="188309" cy="220599"/>
                </a:xfrm>
                <a:custGeom>
                  <a:avLst/>
                  <a:gdLst>
                    <a:gd name="connsiteX0" fmla="*/ 110299 w 188309"/>
                    <a:gd name="connsiteY0" fmla="*/ 220599 h 220599"/>
                    <a:gd name="connsiteX1" fmla="*/ 0 w 188309"/>
                    <a:gd name="connsiteY1" fmla="*/ 110300 h 220599"/>
                    <a:gd name="connsiteX2" fmla="*/ 110299 w 188309"/>
                    <a:gd name="connsiteY2" fmla="*/ 0 h 220599"/>
                    <a:gd name="connsiteX3" fmla="*/ 188309 w 188309"/>
                    <a:gd name="connsiteY3" fmla="*/ 32290 h 220599"/>
                  </a:gdLst>
                  <a:ahLst/>
                  <a:cxnLst>
                    <a:cxn ang="0">
                      <a:pos x="connsiteX0" y="connsiteY0"/>
                    </a:cxn>
                    <a:cxn ang="0">
                      <a:pos x="connsiteX1" y="connsiteY1"/>
                    </a:cxn>
                    <a:cxn ang="0">
                      <a:pos x="connsiteX2" y="connsiteY2"/>
                    </a:cxn>
                    <a:cxn ang="0">
                      <a:pos x="connsiteX3" y="connsiteY3"/>
                    </a:cxn>
                  </a:cxnLst>
                  <a:rect l="l" t="t" r="r" b="b"/>
                  <a:pathLst>
                    <a:path w="188309" h="220599">
                      <a:moveTo>
                        <a:pt x="110299" y="220599"/>
                      </a:moveTo>
                      <a:cubicBezTo>
                        <a:pt x="49435" y="220599"/>
                        <a:pt x="0" y="171260"/>
                        <a:pt x="0" y="110300"/>
                      </a:cubicBezTo>
                      <a:cubicBezTo>
                        <a:pt x="0" y="49340"/>
                        <a:pt x="49339" y="0"/>
                        <a:pt x="110299" y="0"/>
                      </a:cubicBezTo>
                      <a:cubicBezTo>
                        <a:pt x="140779" y="0"/>
                        <a:pt x="168307" y="12383"/>
                        <a:pt x="188309" y="32290"/>
                      </a:cubicBezTo>
                    </a:path>
                  </a:pathLst>
                </a:custGeom>
                <a:noFill/>
                <a:ln w="28575" cap="flat">
                  <a:solidFill>
                    <a:srgbClr val="007C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0" name="Freeform 739">
                  <a:extLst>
                    <a:ext uri="{FF2B5EF4-FFF2-40B4-BE49-F238E27FC236}">
                      <a16:creationId xmlns:a16="http://schemas.microsoft.com/office/drawing/2014/main" id="{A8493E8E-1A9C-10DD-F2E5-37D13506BE36}"/>
                    </a:ext>
                  </a:extLst>
                </p:cNvPr>
                <p:cNvSpPr/>
                <p:nvPr/>
              </p:nvSpPr>
              <p:spPr>
                <a:xfrm>
                  <a:off x="6312025" y="3172967"/>
                  <a:ext cx="220600" cy="220599"/>
                </a:xfrm>
                <a:custGeom>
                  <a:avLst/>
                  <a:gdLst>
                    <a:gd name="connsiteX0" fmla="*/ 202597 w 220599"/>
                    <a:gd name="connsiteY0" fmla="*/ 49911 h 220599"/>
                    <a:gd name="connsiteX1" fmla="*/ 220599 w 220599"/>
                    <a:gd name="connsiteY1" fmla="*/ 110300 h 220599"/>
                    <a:gd name="connsiteX2" fmla="*/ 110300 w 220599"/>
                    <a:gd name="connsiteY2" fmla="*/ 220599 h 220599"/>
                    <a:gd name="connsiteX3" fmla="*/ 0 w 220599"/>
                    <a:gd name="connsiteY3" fmla="*/ 110300 h 220599"/>
                    <a:gd name="connsiteX4" fmla="*/ 110300 w 220599"/>
                    <a:gd name="connsiteY4" fmla="*/ 0 h 22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99" h="220599">
                      <a:moveTo>
                        <a:pt x="202597" y="49911"/>
                      </a:moveTo>
                      <a:cubicBezTo>
                        <a:pt x="214027" y="67246"/>
                        <a:pt x="220599" y="88011"/>
                        <a:pt x="220599" y="110300"/>
                      </a:cubicBezTo>
                      <a:cubicBezTo>
                        <a:pt x="220599" y="171164"/>
                        <a:pt x="171260" y="220599"/>
                        <a:pt x="110300" y="220599"/>
                      </a:cubicBezTo>
                      <a:cubicBezTo>
                        <a:pt x="49339" y="220599"/>
                        <a:pt x="0" y="171260"/>
                        <a:pt x="0" y="110300"/>
                      </a:cubicBezTo>
                      <a:cubicBezTo>
                        <a:pt x="0" y="49340"/>
                        <a:pt x="49339" y="0"/>
                        <a:pt x="110300" y="0"/>
                      </a:cubicBezTo>
                    </a:path>
                  </a:pathLst>
                </a:custGeom>
                <a:noFill/>
                <a:ln w="28575" cap="flat">
                  <a:solidFill>
                    <a:srgbClr val="007C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41" name="Freeform 740">
                  <a:extLst>
                    <a:ext uri="{FF2B5EF4-FFF2-40B4-BE49-F238E27FC236}">
                      <a16:creationId xmlns:a16="http://schemas.microsoft.com/office/drawing/2014/main" id="{1073D94B-8E97-E68C-5718-04B7EC39561B}"/>
                    </a:ext>
                  </a:extLst>
                </p:cNvPr>
                <p:cNvSpPr/>
                <p:nvPr/>
              </p:nvSpPr>
              <p:spPr>
                <a:xfrm>
                  <a:off x="6422421" y="3173063"/>
                  <a:ext cx="92202" cy="49815"/>
                </a:xfrm>
                <a:custGeom>
                  <a:avLst/>
                  <a:gdLst>
                    <a:gd name="connsiteX0" fmla="*/ 0 w 92202"/>
                    <a:gd name="connsiteY0" fmla="*/ 0 h 49815"/>
                    <a:gd name="connsiteX1" fmla="*/ 92202 w 92202"/>
                    <a:gd name="connsiteY1" fmla="*/ 49816 h 49815"/>
                  </a:gdLst>
                  <a:ahLst/>
                  <a:cxnLst>
                    <a:cxn ang="0">
                      <a:pos x="connsiteX0" y="connsiteY0"/>
                    </a:cxn>
                    <a:cxn ang="0">
                      <a:pos x="connsiteX1" y="connsiteY1"/>
                    </a:cxn>
                  </a:cxnLst>
                  <a:rect l="l" t="t" r="r" b="b"/>
                  <a:pathLst>
                    <a:path w="92202" h="49815">
                      <a:moveTo>
                        <a:pt x="0" y="0"/>
                      </a:moveTo>
                      <a:cubicBezTo>
                        <a:pt x="38576" y="0"/>
                        <a:pt x="72581" y="19812"/>
                        <a:pt x="92202" y="49816"/>
                      </a:cubicBezTo>
                    </a:path>
                  </a:pathLst>
                </a:custGeom>
                <a:noFill/>
                <a:ln w="28575" cap="flat">
                  <a:solidFill>
                    <a:srgbClr val="222C6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sp>
            <p:nvSpPr>
              <p:cNvPr id="251" name="Freeform 250">
                <a:extLst>
                  <a:ext uri="{FF2B5EF4-FFF2-40B4-BE49-F238E27FC236}">
                    <a16:creationId xmlns:a16="http://schemas.microsoft.com/office/drawing/2014/main" id="{601940E3-B2E5-F5BA-B74F-6143D6C5CA83}"/>
                  </a:ext>
                </a:extLst>
              </p:cNvPr>
              <p:cNvSpPr/>
              <p:nvPr/>
            </p:nvSpPr>
            <p:spPr>
              <a:xfrm>
                <a:off x="5799640" y="5249324"/>
                <a:ext cx="599019" cy="27054"/>
              </a:xfrm>
              <a:custGeom>
                <a:avLst/>
                <a:gdLst>
                  <a:gd name="connsiteX0" fmla="*/ 4191 w 1016508"/>
                  <a:gd name="connsiteY0" fmla="*/ 0 h 45910"/>
                  <a:gd name="connsiteX1" fmla="*/ 0 w 1016508"/>
                  <a:gd name="connsiteY1" fmla="*/ 45911 h 45910"/>
                  <a:gd name="connsiteX2" fmla="*/ 1016508 w 1016508"/>
                  <a:gd name="connsiteY2" fmla="*/ 45911 h 45910"/>
                  <a:gd name="connsiteX3" fmla="*/ 1012317 w 1016508"/>
                  <a:gd name="connsiteY3" fmla="*/ 0 h 45910"/>
                  <a:gd name="connsiteX4" fmla="*/ 4191 w 1016508"/>
                  <a:gd name="connsiteY4" fmla="*/ 0 h 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508" h="45910">
                    <a:moveTo>
                      <a:pt x="4191" y="0"/>
                    </a:moveTo>
                    <a:lnTo>
                      <a:pt x="0" y="45911"/>
                    </a:lnTo>
                    <a:lnTo>
                      <a:pt x="1016508" y="45911"/>
                    </a:lnTo>
                    <a:lnTo>
                      <a:pt x="1012317" y="0"/>
                    </a:lnTo>
                    <a:lnTo>
                      <a:pt x="4191" y="0"/>
                    </a:lnTo>
                    <a:close/>
                  </a:path>
                </a:pathLst>
              </a:custGeom>
              <a:solidFill>
                <a:srgbClr val="EAEA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252" name="TextBox 251">
                <a:extLst>
                  <a:ext uri="{FF2B5EF4-FFF2-40B4-BE49-F238E27FC236}">
                    <a16:creationId xmlns:a16="http://schemas.microsoft.com/office/drawing/2014/main" id="{82CF1005-127C-3806-DCB3-084F0E3F1D36}"/>
                  </a:ext>
                </a:extLst>
              </p:cNvPr>
              <p:cNvSpPr txBox="1"/>
              <p:nvPr/>
            </p:nvSpPr>
            <p:spPr>
              <a:xfrm>
                <a:off x="5545471" y="2256119"/>
                <a:ext cx="1164396" cy="268277"/>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Laboratory 1</a:t>
                </a:r>
              </a:p>
            </p:txBody>
          </p:sp>
          <p:grpSp>
            <p:nvGrpSpPr>
              <p:cNvPr id="253" name="Graphic 2">
                <a:extLst>
                  <a:ext uri="{FF2B5EF4-FFF2-40B4-BE49-F238E27FC236}">
                    <a16:creationId xmlns:a16="http://schemas.microsoft.com/office/drawing/2014/main" id="{81E34BF1-76CF-10F6-83A1-F88ADECD80BE}"/>
                  </a:ext>
                </a:extLst>
              </p:cNvPr>
              <p:cNvGrpSpPr>
                <a:grpSpLocks noChangeAspect="1"/>
              </p:cNvGrpSpPr>
              <p:nvPr/>
            </p:nvGrpSpPr>
            <p:grpSpPr>
              <a:xfrm>
                <a:off x="5752199" y="1113125"/>
                <a:ext cx="738020" cy="1045648"/>
                <a:chOff x="10395603" y="2030426"/>
                <a:chExt cx="890825" cy="1262146"/>
              </a:xfrm>
            </p:grpSpPr>
            <p:sp>
              <p:nvSpPr>
                <p:cNvPr id="722" name="Freeform 60">
                  <a:extLst>
                    <a:ext uri="{FF2B5EF4-FFF2-40B4-BE49-F238E27FC236}">
                      <a16:creationId xmlns:a16="http://schemas.microsoft.com/office/drawing/2014/main" id="{45ACCA05-05B0-7814-7590-D31E63E0FF6C}"/>
                    </a:ext>
                  </a:extLst>
                </p:cNvPr>
                <p:cNvSpPr/>
                <p:nvPr/>
              </p:nvSpPr>
              <p:spPr>
                <a:xfrm>
                  <a:off x="10478753" y="2825798"/>
                  <a:ext cx="311925" cy="186230"/>
                </a:xfrm>
                <a:custGeom>
                  <a:avLst/>
                  <a:gdLst>
                    <a:gd name="connsiteX0" fmla="*/ 7255 w 311925"/>
                    <a:gd name="connsiteY0" fmla="*/ -22 h 186230"/>
                    <a:gd name="connsiteX1" fmla="*/ 6514 w 311925"/>
                    <a:gd name="connsiteY1" fmla="*/ 1353 h 186230"/>
                    <a:gd name="connsiteX2" fmla="*/ 6514 w 311925"/>
                    <a:gd name="connsiteY2" fmla="*/ 42383 h 186230"/>
                    <a:gd name="connsiteX3" fmla="*/ 276991 w 311925"/>
                    <a:gd name="connsiteY3" fmla="*/ 185039 h 186230"/>
                    <a:gd name="connsiteX4" fmla="*/ 311184 w 311925"/>
                    <a:gd name="connsiteY4" fmla="*/ 162620 h 186230"/>
                    <a:gd name="connsiteX5" fmla="*/ 311925 w 311925"/>
                    <a:gd name="connsiteY5" fmla="*/ 161139 h 1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25" h="186230">
                      <a:moveTo>
                        <a:pt x="7255" y="-22"/>
                      </a:moveTo>
                      <a:lnTo>
                        <a:pt x="6514" y="1353"/>
                      </a:lnTo>
                      <a:cubicBezTo>
                        <a:pt x="-1743" y="16792"/>
                        <a:pt x="-2590" y="37308"/>
                        <a:pt x="6514" y="42383"/>
                      </a:cubicBezTo>
                      <a:lnTo>
                        <a:pt x="276991" y="185039"/>
                      </a:lnTo>
                      <a:cubicBezTo>
                        <a:pt x="286518" y="190114"/>
                        <a:pt x="303032" y="177953"/>
                        <a:pt x="311184" y="162620"/>
                      </a:cubicBezTo>
                      <a:lnTo>
                        <a:pt x="311925" y="161139"/>
                      </a:lnTo>
                      <a:close/>
                    </a:path>
                  </a:pathLst>
                </a:custGeom>
                <a:solidFill>
                  <a:srgbClr val="A1A3A6"/>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23" name="Freeform 61">
                  <a:extLst>
                    <a:ext uri="{FF2B5EF4-FFF2-40B4-BE49-F238E27FC236}">
                      <a16:creationId xmlns:a16="http://schemas.microsoft.com/office/drawing/2014/main" id="{7BB78811-EBCF-260E-66B5-44A0B5B6A2EB}"/>
                    </a:ext>
                  </a:extLst>
                </p:cNvPr>
                <p:cNvSpPr/>
                <p:nvPr/>
              </p:nvSpPr>
              <p:spPr>
                <a:xfrm>
                  <a:off x="10770153" y="2977124"/>
                  <a:ext cx="116648" cy="69281"/>
                </a:xfrm>
                <a:custGeom>
                  <a:avLst/>
                  <a:gdLst>
                    <a:gd name="connsiteX0" fmla="*/ 2423 w 116648"/>
                    <a:gd name="connsiteY0" fmla="*/ -22 h 69281"/>
                    <a:gd name="connsiteX1" fmla="*/ 2423 w 116648"/>
                    <a:gd name="connsiteY1" fmla="*/ -22 h 69281"/>
                    <a:gd name="connsiteX2" fmla="*/ 2423 w 116648"/>
                    <a:gd name="connsiteY2" fmla="*/ 15312 h 69281"/>
                    <a:gd name="connsiteX3" fmla="*/ 103838 w 116648"/>
                    <a:gd name="connsiteY3" fmla="*/ 68821 h 69281"/>
                    <a:gd name="connsiteX4" fmla="*/ 116648 w 116648"/>
                    <a:gd name="connsiteY4" fmla="*/ 60361 h 69281"/>
                    <a:gd name="connsiteX5" fmla="*/ 116648 w 116648"/>
                    <a:gd name="connsiteY5" fmla="*/ 59832 h 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48" h="69281">
                      <a:moveTo>
                        <a:pt x="2423" y="-22"/>
                      </a:moveTo>
                      <a:lnTo>
                        <a:pt x="2423" y="-22"/>
                      </a:lnTo>
                      <a:cubicBezTo>
                        <a:pt x="-647" y="5794"/>
                        <a:pt x="-965" y="13408"/>
                        <a:pt x="2423" y="15312"/>
                      </a:cubicBezTo>
                      <a:lnTo>
                        <a:pt x="103838" y="68821"/>
                      </a:lnTo>
                      <a:cubicBezTo>
                        <a:pt x="107332" y="70724"/>
                        <a:pt x="113578" y="66177"/>
                        <a:pt x="116648" y="60361"/>
                      </a:cubicBezTo>
                      <a:lnTo>
                        <a:pt x="116648" y="59832"/>
                      </a:lnTo>
                      <a:close/>
                    </a:path>
                  </a:pathLst>
                </a:custGeom>
                <a:solidFill>
                  <a:srgbClr val="A1A3A6"/>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24" name="Freeform 62">
                  <a:extLst>
                    <a:ext uri="{FF2B5EF4-FFF2-40B4-BE49-F238E27FC236}">
                      <a16:creationId xmlns:a16="http://schemas.microsoft.com/office/drawing/2014/main" id="{8579A472-8E7F-CF95-474F-5E9F7AB86BD0}"/>
                    </a:ext>
                  </a:extLst>
                </p:cNvPr>
                <p:cNvSpPr/>
                <p:nvPr/>
              </p:nvSpPr>
              <p:spPr>
                <a:xfrm>
                  <a:off x="10663974" y="2986219"/>
                  <a:ext cx="165767" cy="97094"/>
                </a:xfrm>
                <a:custGeom>
                  <a:avLst/>
                  <a:gdLst>
                    <a:gd name="connsiteX0" fmla="*/ 2423 w 165767"/>
                    <a:gd name="connsiteY0" fmla="*/ -22 h 97094"/>
                    <a:gd name="connsiteX1" fmla="*/ 2423 w 165767"/>
                    <a:gd name="connsiteY1" fmla="*/ 507 h 97094"/>
                    <a:gd name="connsiteX2" fmla="*/ 2423 w 165767"/>
                    <a:gd name="connsiteY2" fmla="*/ 15841 h 97094"/>
                    <a:gd name="connsiteX3" fmla="*/ 152958 w 165767"/>
                    <a:gd name="connsiteY3" fmla="*/ 96633 h 97094"/>
                    <a:gd name="connsiteX4" fmla="*/ 165768 w 165767"/>
                    <a:gd name="connsiteY4" fmla="*/ 88173 h 97094"/>
                    <a:gd name="connsiteX5" fmla="*/ 165768 w 165767"/>
                    <a:gd name="connsiteY5" fmla="*/ 87644 h 9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67" h="97094">
                      <a:moveTo>
                        <a:pt x="2423" y="-22"/>
                      </a:moveTo>
                      <a:lnTo>
                        <a:pt x="2423" y="507"/>
                      </a:lnTo>
                      <a:cubicBezTo>
                        <a:pt x="-647" y="6323"/>
                        <a:pt x="-964" y="13937"/>
                        <a:pt x="2423" y="15841"/>
                      </a:cubicBezTo>
                      <a:lnTo>
                        <a:pt x="152958" y="96633"/>
                      </a:lnTo>
                      <a:cubicBezTo>
                        <a:pt x="156452" y="98536"/>
                        <a:pt x="162697" y="93989"/>
                        <a:pt x="165768" y="88173"/>
                      </a:cubicBezTo>
                      <a:lnTo>
                        <a:pt x="165768" y="87644"/>
                      </a:lnTo>
                      <a:close/>
                    </a:path>
                  </a:pathLst>
                </a:custGeom>
                <a:solidFill>
                  <a:srgbClr val="A1A3A6"/>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25" name="Freeform 63">
                  <a:extLst>
                    <a:ext uri="{FF2B5EF4-FFF2-40B4-BE49-F238E27FC236}">
                      <a16:creationId xmlns:a16="http://schemas.microsoft.com/office/drawing/2014/main" id="{7B26C906-2379-E613-8B13-23D72E6B85BA}"/>
                    </a:ext>
                  </a:extLst>
                </p:cNvPr>
                <p:cNvSpPr/>
                <p:nvPr/>
              </p:nvSpPr>
              <p:spPr>
                <a:xfrm>
                  <a:off x="10547963" y="2934995"/>
                  <a:ext cx="139203" cy="93406"/>
                </a:xfrm>
                <a:custGeom>
                  <a:avLst/>
                  <a:gdLst>
                    <a:gd name="connsiteX0" fmla="*/ 131773 w 139203"/>
                    <a:gd name="connsiteY0" fmla="*/ 87262 h 93406"/>
                    <a:gd name="connsiteX1" fmla="*/ 111659 w 139203"/>
                    <a:gd name="connsiteY1" fmla="*/ 90857 h 93406"/>
                    <a:gd name="connsiteX2" fmla="*/ 9079 w 139203"/>
                    <a:gd name="connsiteY2" fmla="*/ 36397 h 93406"/>
                    <a:gd name="connsiteX3" fmla="*/ 928 w 139203"/>
                    <a:gd name="connsiteY3" fmla="*/ 17785 h 93406"/>
                    <a:gd name="connsiteX4" fmla="*/ 7068 w 139203"/>
                    <a:gd name="connsiteY4" fmla="*/ 6258 h 93406"/>
                    <a:gd name="connsiteX5" fmla="*/ 27562 w 139203"/>
                    <a:gd name="connsiteY5" fmla="*/ 2631 h 93406"/>
                    <a:gd name="connsiteX6" fmla="*/ 27605 w 139203"/>
                    <a:gd name="connsiteY6" fmla="*/ 2663 h 93406"/>
                    <a:gd name="connsiteX7" fmla="*/ 130079 w 139203"/>
                    <a:gd name="connsiteY7" fmla="*/ 57123 h 93406"/>
                    <a:gd name="connsiteX8" fmla="*/ 138336 w 139203"/>
                    <a:gd name="connsiteY8" fmla="*/ 75841 h 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3" h="93406">
                      <a:moveTo>
                        <a:pt x="131773" y="87262"/>
                      </a:moveTo>
                      <a:cubicBezTo>
                        <a:pt x="127115" y="93723"/>
                        <a:pt x="118222" y="95320"/>
                        <a:pt x="111659" y="90857"/>
                      </a:cubicBezTo>
                      <a:lnTo>
                        <a:pt x="9079" y="36397"/>
                      </a:lnTo>
                      <a:cubicBezTo>
                        <a:pt x="1775" y="33414"/>
                        <a:pt x="-1835" y="25166"/>
                        <a:pt x="928" y="17785"/>
                      </a:cubicBezTo>
                      <a:lnTo>
                        <a:pt x="7068" y="6258"/>
                      </a:lnTo>
                      <a:cubicBezTo>
                        <a:pt x="11726" y="-393"/>
                        <a:pt x="20894" y="-2022"/>
                        <a:pt x="27562" y="2631"/>
                      </a:cubicBezTo>
                      <a:cubicBezTo>
                        <a:pt x="27573" y="2641"/>
                        <a:pt x="27595" y="2652"/>
                        <a:pt x="27605" y="2663"/>
                      </a:cubicBezTo>
                      <a:lnTo>
                        <a:pt x="130079" y="57123"/>
                      </a:lnTo>
                      <a:cubicBezTo>
                        <a:pt x="137383" y="60158"/>
                        <a:pt x="140983" y="68396"/>
                        <a:pt x="138336" y="75841"/>
                      </a:cubicBezTo>
                      <a:close/>
                    </a:path>
                  </a:pathLst>
                </a:custGeom>
                <a:solidFill>
                  <a:srgbClr val="A1A3A6"/>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26" name="Freeform 64">
                  <a:extLst>
                    <a:ext uri="{FF2B5EF4-FFF2-40B4-BE49-F238E27FC236}">
                      <a16:creationId xmlns:a16="http://schemas.microsoft.com/office/drawing/2014/main" id="{3DDE815A-60DA-D75F-3BEF-515009AA39A1}"/>
                    </a:ext>
                  </a:extLst>
                </p:cNvPr>
                <p:cNvSpPr/>
                <p:nvPr/>
              </p:nvSpPr>
              <p:spPr>
                <a:xfrm>
                  <a:off x="10395603" y="3221721"/>
                  <a:ext cx="742407" cy="70851"/>
                </a:xfrm>
                <a:custGeom>
                  <a:avLst/>
                  <a:gdLst>
                    <a:gd name="connsiteX0" fmla="*/ 742407 w 742407"/>
                    <a:gd name="connsiteY0" fmla="*/ 70830 h 70851"/>
                    <a:gd name="connsiteX1" fmla="*/ 668939 w 742407"/>
                    <a:gd name="connsiteY1" fmla="*/ -22 h 70851"/>
                    <a:gd name="connsiteX2" fmla="*/ 74103 w 742407"/>
                    <a:gd name="connsiteY2" fmla="*/ -22 h 70851"/>
                    <a:gd name="connsiteX3" fmla="*/ 0 w 742407"/>
                    <a:gd name="connsiteY3" fmla="*/ 70830 h 70851"/>
                  </a:gdLst>
                  <a:ahLst/>
                  <a:cxnLst>
                    <a:cxn ang="0">
                      <a:pos x="connsiteX0" y="connsiteY0"/>
                    </a:cxn>
                    <a:cxn ang="0">
                      <a:pos x="connsiteX1" y="connsiteY1"/>
                    </a:cxn>
                    <a:cxn ang="0">
                      <a:pos x="connsiteX2" y="connsiteY2"/>
                    </a:cxn>
                    <a:cxn ang="0">
                      <a:pos x="connsiteX3" y="connsiteY3"/>
                    </a:cxn>
                  </a:cxnLst>
                  <a:rect l="l" t="t" r="r" b="b"/>
                  <a:pathLst>
                    <a:path w="742407" h="70851">
                      <a:moveTo>
                        <a:pt x="742407" y="70830"/>
                      </a:moveTo>
                      <a:cubicBezTo>
                        <a:pt x="728434" y="28531"/>
                        <a:pt x="700803" y="-22"/>
                        <a:pt x="668939" y="-22"/>
                      </a:cubicBezTo>
                      <a:lnTo>
                        <a:pt x="74103" y="-22"/>
                      </a:lnTo>
                      <a:cubicBezTo>
                        <a:pt x="42345" y="-22"/>
                        <a:pt x="14503" y="28742"/>
                        <a:pt x="0" y="70830"/>
                      </a:cubicBezTo>
                      <a:close/>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27" name="Freeform 65">
                  <a:extLst>
                    <a:ext uri="{FF2B5EF4-FFF2-40B4-BE49-F238E27FC236}">
                      <a16:creationId xmlns:a16="http://schemas.microsoft.com/office/drawing/2014/main" id="{838B11FF-C84D-4419-D622-8856E9360CD8}"/>
                    </a:ext>
                  </a:extLst>
                </p:cNvPr>
                <p:cNvSpPr/>
                <p:nvPr/>
              </p:nvSpPr>
              <p:spPr>
                <a:xfrm>
                  <a:off x="10919830" y="2406504"/>
                  <a:ext cx="366598" cy="773763"/>
                </a:xfrm>
                <a:custGeom>
                  <a:avLst/>
                  <a:gdLst>
                    <a:gd name="connsiteX0" fmla="*/ 200501 w 366598"/>
                    <a:gd name="connsiteY0" fmla="*/ -22 h 773763"/>
                    <a:gd name="connsiteX1" fmla="*/ 177953 w 366598"/>
                    <a:gd name="connsiteY1" fmla="*/ 52324 h 773763"/>
                    <a:gd name="connsiteX2" fmla="*/ 165990 w 366598"/>
                    <a:gd name="connsiteY2" fmla="*/ 70513 h 773763"/>
                    <a:gd name="connsiteX3" fmla="*/ 288579 w 366598"/>
                    <a:gd name="connsiteY3" fmla="*/ 302314 h 773763"/>
                    <a:gd name="connsiteX4" fmla="*/ 288579 w 366598"/>
                    <a:gd name="connsiteY4" fmla="*/ 319657 h 773763"/>
                    <a:gd name="connsiteX5" fmla="*/ 7198 w 366598"/>
                    <a:gd name="connsiteY5" fmla="*/ 600737 h 773763"/>
                    <a:gd name="connsiteX6" fmla="*/ 2329 w 366598"/>
                    <a:gd name="connsiteY6" fmla="*/ 600737 h 773763"/>
                    <a:gd name="connsiteX7" fmla="*/ 0 w 366598"/>
                    <a:gd name="connsiteY7" fmla="*/ 773742 h 773763"/>
                    <a:gd name="connsiteX8" fmla="*/ 4763 w 366598"/>
                    <a:gd name="connsiteY8" fmla="*/ 773742 h 773763"/>
                    <a:gd name="connsiteX9" fmla="*/ 366599 w 366598"/>
                    <a:gd name="connsiteY9" fmla="*/ 319657 h 773763"/>
                    <a:gd name="connsiteX10" fmla="*/ 366599 w 366598"/>
                    <a:gd name="connsiteY10" fmla="*/ 302737 h 773763"/>
                    <a:gd name="connsiteX11" fmla="*/ 200501 w 366598"/>
                    <a:gd name="connsiteY11" fmla="*/ 401 h 77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598" h="773763">
                      <a:moveTo>
                        <a:pt x="200501" y="-22"/>
                      </a:moveTo>
                      <a:cubicBezTo>
                        <a:pt x="194150" y="17892"/>
                        <a:pt x="186634" y="35372"/>
                        <a:pt x="177953" y="52324"/>
                      </a:cubicBezTo>
                      <a:cubicBezTo>
                        <a:pt x="174672" y="58817"/>
                        <a:pt x="170649" y="64919"/>
                        <a:pt x="165990" y="70513"/>
                      </a:cubicBezTo>
                      <a:cubicBezTo>
                        <a:pt x="242634" y="122827"/>
                        <a:pt x="288579" y="209572"/>
                        <a:pt x="288579" y="302314"/>
                      </a:cubicBezTo>
                      <a:lnTo>
                        <a:pt x="288579" y="319657"/>
                      </a:lnTo>
                      <a:cubicBezTo>
                        <a:pt x="288367" y="474822"/>
                        <a:pt x="162497" y="600557"/>
                        <a:pt x="7198" y="600737"/>
                      </a:cubicBezTo>
                      <a:lnTo>
                        <a:pt x="2329" y="600737"/>
                      </a:lnTo>
                      <a:lnTo>
                        <a:pt x="0" y="773742"/>
                      </a:lnTo>
                      <a:lnTo>
                        <a:pt x="4763" y="773742"/>
                      </a:lnTo>
                      <a:cubicBezTo>
                        <a:pt x="202936" y="773742"/>
                        <a:pt x="366599" y="517619"/>
                        <a:pt x="366599" y="319657"/>
                      </a:cubicBezTo>
                      <a:lnTo>
                        <a:pt x="366599" y="302737"/>
                      </a:lnTo>
                      <a:cubicBezTo>
                        <a:pt x="366493" y="180248"/>
                        <a:pt x="303928" y="66251"/>
                        <a:pt x="200501" y="401"/>
                      </a:cubicBezTo>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28" name="Freeform 66">
                  <a:extLst>
                    <a:ext uri="{FF2B5EF4-FFF2-40B4-BE49-F238E27FC236}">
                      <a16:creationId xmlns:a16="http://schemas.microsoft.com/office/drawing/2014/main" id="{6CE25C3A-6700-BCF2-749B-5894477C597C}"/>
                    </a:ext>
                  </a:extLst>
                </p:cNvPr>
                <p:cNvSpPr/>
                <p:nvPr/>
              </p:nvSpPr>
              <p:spPr>
                <a:xfrm rot="-3314399">
                  <a:off x="10659626" y="2295646"/>
                  <a:ext cx="699003" cy="168563"/>
                </a:xfrm>
                <a:custGeom>
                  <a:avLst/>
                  <a:gdLst>
                    <a:gd name="connsiteX0" fmla="*/ 0 w 699003"/>
                    <a:gd name="connsiteY0" fmla="*/ -22 h 168563"/>
                    <a:gd name="connsiteX1" fmla="*/ 699004 w 699003"/>
                    <a:gd name="connsiteY1" fmla="*/ -22 h 168563"/>
                    <a:gd name="connsiteX2" fmla="*/ 699004 w 699003"/>
                    <a:gd name="connsiteY2" fmla="*/ 168542 h 168563"/>
                    <a:gd name="connsiteX3" fmla="*/ 0 w 699003"/>
                    <a:gd name="connsiteY3" fmla="*/ 168542 h 168563"/>
                  </a:gdLst>
                  <a:ahLst/>
                  <a:cxnLst>
                    <a:cxn ang="0">
                      <a:pos x="connsiteX0" y="connsiteY0"/>
                    </a:cxn>
                    <a:cxn ang="0">
                      <a:pos x="connsiteX1" y="connsiteY1"/>
                    </a:cxn>
                    <a:cxn ang="0">
                      <a:pos x="connsiteX2" y="connsiteY2"/>
                    </a:cxn>
                    <a:cxn ang="0">
                      <a:pos x="connsiteX3" y="connsiteY3"/>
                    </a:cxn>
                  </a:cxnLst>
                  <a:rect l="l" t="t" r="r" b="b"/>
                  <a:pathLst>
                    <a:path w="699003" h="168563">
                      <a:moveTo>
                        <a:pt x="0" y="-22"/>
                      </a:moveTo>
                      <a:lnTo>
                        <a:pt x="699004" y="-22"/>
                      </a:lnTo>
                      <a:lnTo>
                        <a:pt x="699004" y="168542"/>
                      </a:lnTo>
                      <a:lnTo>
                        <a:pt x="0" y="168542"/>
                      </a:lnTo>
                      <a:close/>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29" name="Freeform 67">
                  <a:extLst>
                    <a:ext uri="{FF2B5EF4-FFF2-40B4-BE49-F238E27FC236}">
                      <a16:creationId xmlns:a16="http://schemas.microsoft.com/office/drawing/2014/main" id="{8FE934C3-EF15-2F6D-26A0-AA3D71A8747D}"/>
                    </a:ext>
                  </a:extLst>
                </p:cNvPr>
                <p:cNvSpPr/>
                <p:nvPr/>
              </p:nvSpPr>
              <p:spPr>
                <a:xfrm rot="-3313199">
                  <a:off x="10627175" y="2403733"/>
                  <a:ext cx="645543" cy="125629"/>
                </a:xfrm>
                <a:custGeom>
                  <a:avLst/>
                  <a:gdLst>
                    <a:gd name="connsiteX0" fmla="*/ 0 w 645543"/>
                    <a:gd name="connsiteY0" fmla="*/ -22 h 125629"/>
                    <a:gd name="connsiteX1" fmla="*/ 645543 w 645543"/>
                    <a:gd name="connsiteY1" fmla="*/ -22 h 125629"/>
                    <a:gd name="connsiteX2" fmla="*/ 645543 w 645543"/>
                    <a:gd name="connsiteY2" fmla="*/ 125608 h 125629"/>
                    <a:gd name="connsiteX3" fmla="*/ 0 w 645543"/>
                    <a:gd name="connsiteY3" fmla="*/ 125608 h 125629"/>
                  </a:gdLst>
                  <a:ahLst/>
                  <a:cxnLst>
                    <a:cxn ang="0">
                      <a:pos x="connsiteX0" y="connsiteY0"/>
                    </a:cxn>
                    <a:cxn ang="0">
                      <a:pos x="connsiteX1" y="connsiteY1"/>
                    </a:cxn>
                    <a:cxn ang="0">
                      <a:pos x="connsiteX2" y="connsiteY2"/>
                    </a:cxn>
                    <a:cxn ang="0">
                      <a:pos x="connsiteX3" y="connsiteY3"/>
                    </a:cxn>
                  </a:cxnLst>
                  <a:rect l="l" t="t" r="r" b="b"/>
                  <a:pathLst>
                    <a:path w="645543" h="125629">
                      <a:moveTo>
                        <a:pt x="0" y="-22"/>
                      </a:moveTo>
                      <a:lnTo>
                        <a:pt x="645543" y="-22"/>
                      </a:lnTo>
                      <a:lnTo>
                        <a:pt x="645543" y="125608"/>
                      </a:lnTo>
                      <a:lnTo>
                        <a:pt x="0" y="125608"/>
                      </a:lnTo>
                      <a:close/>
                    </a:path>
                  </a:pathLst>
                </a:custGeom>
                <a:solidFill>
                  <a:srgbClr val="A7A9AC"/>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0" name="Freeform 68">
                  <a:extLst>
                    <a:ext uri="{FF2B5EF4-FFF2-40B4-BE49-F238E27FC236}">
                      <a16:creationId xmlns:a16="http://schemas.microsoft.com/office/drawing/2014/main" id="{C95AC87B-E165-928B-6522-C984FE04CAC9}"/>
                    </a:ext>
                  </a:extLst>
                </p:cNvPr>
                <p:cNvSpPr/>
                <p:nvPr/>
              </p:nvSpPr>
              <p:spPr>
                <a:xfrm rot="-3313799">
                  <a:off x="10661545" y="2325382"/>
                  <a:ext cx="629241" cy="210017"/>
                </a:xfrm>
                <a:custGeom>
                  <a:avLst/>
                  <a:gdLst>
                    <a:gd name="connsiteX0" fmla="*/ 0 w 629241"/>
                    <a:gd name="connsiteY0" fmla="*/ -22 h 210017"/>
                    <a:gd name="connsiteX1" fmla="*/ 629241 w 629241"/>
                    <a:gd name="connsiteY1" fmla="*/ -22 h 210017"/>
                    <a:gd name="connsiteX2" fmla="*/ 629241 w 629241"/>
                    <a:gd name="connsiteY2" fmla="*/ 209995 h 210017"/>
                    <a:gd name="connsiteX3" fmla="*/ 0 w 629241"/>
                    <a:gd name="connsiteY3" fmla="*/ 209995 h 210017"/>
                  </a:gdLst>
                  <a:ahLst/>
                  <a:cxnLst>
                    <a:cxn ang="0">
                      <a:pos x="connsiteX0" y="connsiteY0"/>
                    </a:cxn>
                    <a:cxn ang="0">
                      <a:pos x="connsiteX1" y="connsiteY1"/>
                    </a:cxn>
                    <a:cxn ang="0">
                      <a:pos x="connsiteX2" y="connsiteY2"/>
                    </a:cxn>
                    <a:cxn ang="0">
                      <a:pos x="connsiteX3" y="connsiteY3"/>
                    </a:cxn>
                  </a:cxnLst>
                  <a:rect l="l" t="t" r="r" b="b"/>
                  <a:pathLst>
                    <a:path w="629241" h="210017">
                      <a:moveTo>
                        <a:pt x="0" y="-22"/>
                      </a:moveTo>
                      <a:lnTo>
                        <a:pt x="629241" y="-22"/>
                      </a:lnTo>
                      <a:lnTo>
                        <a:pt x="629241" y="209995"/>
                      </a:lnTo>
                      <a:lnTo>
                        <a:pt x="0" y="209995"/>
                      </a:lnTo>
                      <a:close/>
                    </a:path>
                  </a:pathLst>
                </a:custGeom>
                <a:solidFill>
                  <a:srgbClr val="003F72"/>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1" name="Freeform 69">
                  <a:extLst>
                    <a:ext uri="{FF2B5EF4-FFF2-40B4-BE49-F238E27FC236}">
                      <a16:creationId xmlns:a16="http://schemas.microsoft.com/office/drawing/2014/main" id="{306B51F9-B78F-8403-81AD-F0088C80F275}"/>
                    </a:ext>
                  </a:extLst>
                </p:cNvPr>
                <p:cNvSpPr/>
                <p:nvPr/>
              </p:nvSpPr>
              <p:spPr>
                <a:xfrm>
                  <a:off x="11017752" y="2347179"/>
                  <a:ext cx="167684" cy="167506"/>
                </a:xfrm>
                <a:custGeom>
                  <a:avLst/>
                  <a:gdLst>
                    <a:gd name="connsiteX0" fmla="*/ 167684 w 167684"/>
                    <a:gd name="connsiteY0" fmla="*/ 83731 h 167506"/>
                    <a:gd name="connsiteX1" fmla="*/ 83842 w 167684"/>
                    <a:gd name="connsiteY1" fmla="*/ -22 h 167506"/>
                    <a:gd name="connsiteX2" fmla="*/ 0 w 167684"/>
                    <a:gd name="connsiteY2" fmla="*/ 83731 h 167506"/>
                    <a:gd name="connsiteX3" fmla="*/ 83842 w 167684"/>
                    <a:gd name="connsiteY3" fmla="*/ 167484 h 167506"/>
                    <a:gd name="connsiteX4" fmla="*/ 167684 w 167684"/>
                    <a:gd name="connsiteY4" fmla="*/ 83731 h 167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4" h="167506">
                      <a:moveTo>
                        <a:pt x="167684" y="83731"/>
                      </a:moveTo>
                      <a:cubicBezTo>
                        <a:pt x="167684" y="37477"/>
                        <a:pt x="130104" y="-22"/>
                        <a:pt x="83842" y="-22"/>
                      </a:cubicBezTo>
                      <a:cubicBezTo>
                        <a:pt x="37580" y="-22"/>
                        <a:pt x="0" y="37477"/>
                        <a:pt x="0" y="83731"/>
                      </a:cubicBezTo>
                      <a:cubicBezTo>
                        <a:pt x="0" y="129986"/>
                        <a:pt x="37580" y="167484"/>
                        <a:pt x="83842" y="167484"/>
                      </a:cubicBezTo>
                      <a:cubicBezTo>
                        <a:pt x="130104" y="167484"/>
                        <a:pt x="167684" y="129986"/>
                        <a:pt x="167684" y="83731"/>
                      </a:cubicBezTo>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2" name="Freeform 70">
                  <a:extLst>
                    <a:ext uri="{FF2B5EF4-FFF2-40B4-BE49-F238E27FC236}">
                      <a16:creationId xmlns:a16="http://schemas.microsoft.com/office/drawing/2014/main" id="{8B310672-A03D-05C4-11C7-E00A081FF92C}"/>
                    </a:ext>
                  </a:extLst>
                </p:cNvPr>
                <p:cNvSpPr/>
                <p:nvPr/>
              </p:nvSpPr>
              <p:spPr>
                <a:xfrm>
                  <a:off x="11056708" y="2386094"/>
                  <a:ext cx="89771" cy="89675"/>
                </a:xfrm>
                <a:custGeom>
                  <a:avLst/>
                  <a:gdLst>
                    <a:gd name="connsiteX0" fmla="*/ 89772 w 89771"/>
                    <a:gd name="connsiteY0" fmla="*/ 44816 h 89675"/>
                    <a:gd name="connsiteX1" fmla="*/ 44885 w 89771"/>
                    <a:gd name="connsiteY1" fmla="*/ -22 h 89675"/>
                    <a:gd name="connsiteX2" fmla="*/ 0 w 89771"/>
                    <a:gd name="connsiteY2" fmla="*/ 44816 h 89675"/>
                    <a:gd name="connsiteX3" fmla="*/ 44885 w 89771"/>
                    <a:gd name="connsiteY3" fmla="*/ 89653 h 89675"/>
                    <a:gd name="connsiteX4" fmla="*/ 89772 w 89771"/>
                    <a:gd name="connsiteY4" fmla="*/ 44816 h 8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1" h="89675">
                      <a:moveTo>
                        <a:pt x="89772" y="44816"/>
                      </a:moveTo>
                      <a:cubicBezTo>
                        <a:pt x="89772" y="20050"/>
                        <a:pt x="69658" y="-22"/>
                        <a:pt x="44885" y="-22"/>
                      </a:cubicBezTo>
                      <a:cubicBezTo>
                        <a:pt x="20114" y="-22"/>
                        <a:pt x="0" y="20050"/>
                        <a:pt x="0" y="44816"/>
                      </a:cubicBezTo>
                      <a:cubicBezTo>
                        <a:pt x="0" y="69582"/>
                        <a:pt x="20114" y="89653"/>
                        <a:pt x="44885" y="89653"/>
                      </a:cubicBezTo>
                      <a:cubicBezTo>
                        <a:pt x="69658" y="89653"/>
                        <a:pt x="89772" y="69582"/>
                        <a:pt x="89772" y="44816"/>
                      </a:cubicBezTo>
                    </a:path>
                  </a:pathLst>
                </a:custGeom>
                <a:solidFill>
                  <a:srgbClr val="1E465B"/>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3" name="Freeform 71">
                  <a:extLst>
                    <a:ext uri="{FF2B5EF4-FFF2-40B4-BE49-F238E27FC236}">
                      <a16:creationId xmlns:a16="http://schemas.microsoft.com/office/drawing/2014/main" id="{A1DC5A75-72D2-A0E0-DF97-14FAF388E603}"/>
                    </a:ext>
                  </a:extLst>
                </p:cNvPr>
                <p:cNvSpPr/>
                <p:nvPr/>
              </p:nvSpPr>
              <p:spPr>
                <a:xfrm>
                  <a:off x="10774693" y="2995736"/>
                  <a:ext cx="219451" cy="225985"/>
                </a:xfrm>
                <a:custGeom>
                  <a:avLst/>
                  <a:gdLst>
                    <a:gd name="connsiteX0" fmla="*/ 192138 w 219451"/>
                    <a:gd name="connsiteY0" fmla="*/ 0 h 225985"/>
                    <a:gd name="connsiteX1" fmla="*/ 27312 w 219451"/>
                    <a:gd name="connsiteY1" fmla="*/ 0 h 225985"/>
                    <a:gd name="connsiteX2" fmla="*/ 0 w 219451"/>
                    <a:gd name="connsiteY2" fmla="*/ 225985 h 225985"/>
                    <a:gd name="connsiteX3" fmla="*/ 219451 w 219451"/>
                    <a:gd name="connsiteY3" fmla="*/ 225985 h 225985"/>
                    <a:gd name="connsiteX4" fmla="*/ 192138 w 219451"/>
                    <a:gd name="connsiteY4" fmla="*/ 0 h 22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1" h="225985">
                      <a:moveTo>
                        <a:pt x="192138" y="0"/>
                      </a:moveTo>
                      <a:lnTo>
                        <a:pt x="27312" y="0"/>
                      </a:lnTo>
                      <a:lnTo>
                        <a:pt x="0" y="225985"/>
                      </a:lnTo>
                      <a:lnTo>
                        <a:pt x="219451" y="225985"/>
                      </a:lnTo>
                      <a:lnTo>
                        <a:pt x="192138" y="0"/>
                      </a:lnTo>
                      <a:close/>
                    </a:path>
                  </a:pathLst>
                </a:custGeom>
                <a:solidFill>
                  <a:srgbClr val="003F72"/>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4" name="Freeform 72">
                  <a:extLst>
                    <a:ext uri="{FF2B5EF4-FFF2-40B4-BE49-F238E27FC236}">
                      <a16:creationId xmlns:a16="http://schemas.microsoft.com/office/drawing/2014/main" id="{67CED9EE-676E-EE3D-2334-AFD44E338FC0}"/>
                    </a:ext>
                  </a:extLst>
                </p:cNvPr>
                <p:cNvSpPr/>
                <p:nvPr/>
              </p:nvSpPr>
              <p:spPr>
                <a:xfrm>
                  <a:off x="10837575" y="3024500"/>
                  <a:ext cx="84689" cy="84599"/>
                </a:xfrm>
                <a:custGeom>
                  <a:avLst/>
                  <a:gdLst>
                    <a:gd name="connsiteX0" fmla="*/ 84689 w 84689"/>
                    <a:gd name="connsiteY0" fmla="*/ 42278 h 84599"/>
                    <a:gd name="connsiteX1" fmla="*/ 42345 w 84689"/>
                    <a:gd name="connsiteY1" fmla="*/ -22 h 84599"/>
                    <a:gd name="connsiteX2" fmla="*/ 0 w 84689"/>
                    <a:gd name="connsiteY2" fmla="*/ 42278 h 84599"/>
                    <a:gd name="connsiteX3" fmla="*/ 42345 w 84689"/>
                    <a:gd name="connsiteY3" fmla="*/ 84577 h 84599"/>
                    <a:gd name="connsiteX4" fmla="*/ 84689 w 84689"/>
                    <a:gd name="connsiteY4" fmla="*/ 42278 h 8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9" h="84599">
                      <a:moveTo>
                        <a:pt x="84689" y="42278"/>
                      </a:moveTo>
                      <a:cubicBezTo>
                        <a:pt x="84689" y="18918"/>
                        <a:pt x="65740" y="-22"/>
                        <a:pt x="42345" y="-22"/>
                      </a:cubicBezTo>
                      <a:cubicBezTo>
                        <a:pt x="18950" y="-22"/>
                        <a:pt x="0" y="18918"/>
                        <a:pt x="0" y="42278"/>
                      </a:cubicBezTo>
                      <a:cubicBezTo>
                        <a:pt x="0" y="65638"/>
                        <a:pt x="18950" y="84577"/>
                        <a:pt x="42345" y="84577"/>
                      </a:cubicBezTo>
                      <a:cubicBezTo>
                        <a:pt x="65740" y="84577"/>
                        <a:pt x="84689" y="65638"/>
                        <a:pt x="84689" y="42278"/>
                      </a:cubicBezTo>
                    </a:path>
                  </a:pathLst>
                </a:custGeom>
                <a:solidFill>
                  <a:srgbClr val="002C55"/>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735" name="Freeform 73">
                  <a:extLst>
                    <a:ext uri="{FF2B5EF4-FFF2-40B4-BE49-F238E27FC236}">
                      <a16:creationId xmlns:a16="http://schemas.microsoft.com/office/drawing/2014/main" id="{04B6F606-97AC-8C12-BA0A-446FD59E0157}"/>
                    </a:ext>
                  </a:extLst>
                </p:cNvPr>
                <p:cNvSpPr/>
                <p:nvPr/>
              </p:nvSpPr>
              <p:spPr>
                <a:xfrm>
                  <a:off x="10857795" y="3044380"/>
                  <a:ext cx="44885" cy="44837"/>
                </a:xfrm>
                <a:custGeom>
                  <a:avLst/>
                  <a:gdLst>
                    <a:gd name="connsiteX0" fmla="*/ 44885 w 44885"/>
                    <a:gd name="connsiteY0" fmla="*/ 22397 h 44837"/>
                    <a:gd name="connsiteX1" fmla="*/ 22443 w 44885"/>
                    <a:gd name="connsiteY1" fmla="*/ -22 h 44837"/>
                    <a:gd name="connsiteX2" fmla="*/ 0 w 44885"/>
                    <a:gd name="connsiteY2" fmla="*/ 22397 h 44837"/>
                    <a:gd name="connsiteX3" fmla="*/ 22443 w 44885"/>
                    <a:gd name="connsiteY3" fmla="*/ 44816 h 44837"/>
                    <a:gd name="connsiteX4" fmla="*/ 22549 w 44885"/>
                    <a:gd name="connsiteY4" fmla="*/ 44816 h 44837"/>
                    <a:gd name="connsiteX5" fmla="*/ 44885 w 44885"/>
                    <a:gd name="connsiteY5" fmla="*/ 22397 h 4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85" h="44837">
                      <a:moveTo>
                        <a:pt x="44885" y="22397"/>
                      </a:moveTo>
                      <a:cubicBezTo>
                        <a:pt x="44885" y="10014"/>
                        <a:pt x="34828" y="-22"/>
                        <a:pt x="22443" y="-22"/>
                      </a:cubicBezTo>
                      <a:cubicBezTo>
                        <a:pt x="10056" y="-22"/>
                        <a:pt x="0" y="10014"/>
                        <a:pt x="0" y="22397"/>
                      </a:cubicBezTo>
                      <a:cubicBezTo>
                        <a:pt x="0" y="34780"/>
                        <a:pt x="10056" y="44816"/>
                        <a:pt x="22443" y="44816"/>
                      </a:cubicBezTo>
                      <a:cubicBezTo>
                        <a:pt x="22443" y="44816"/>
                        <a:pt x="22549" y="44816"/>
                        <a:pt x="22549" y="44816"/>
                      </a:cubicBezTo>
                      <a:cubicBezTo>
                        <a:pt x="34934" y="44752"/>
                        <a:pt x="44885" y="34738"/>
                        <a:pt x="44885" y="22397"/>
                      </a:cubicBezTo>
                    </a:path>
                  </a:pathLst>
                </a:custGeom>
                <a:solidFill>
                  <a:srgbClr val="1E465B"/>
                </a:solidFill>
                <a:ln w="1058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254" name="TextBox 253">
                <a:extLst>
                  <a:ext uri="{FF2B5EF4-FFF2-40B4-BE49-F238E27FC236}">
                    <a16:creationId xmlns:a16="http://schemas.microsoft.com/office/drawing/2014/main" id="{D968DBA9-AF9C-BFD8-CBFF-6524F49EC249}"/>
                  </a:ext>
                </a:extLst>
              </p:cNvPr>
              <p:cNvSpPr txBox="1"/>
              <p:nvPr/>
            </p:nvSpPr>
            <p:spPr>
              <a:xfrm>
                <a:off x="5487060" y="5816173"/>
                <a:ext cx="1249038" cy="268277"/>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Laboratory 2</a:t>
                </a:r>
              </a:p>
            </p:txBody>
          </p:sp>
          <p:grpSp>
            <p:nvGrpSpPr>
              <p:cNvPr id="238" name="Group 237">
                <a:extLst>
                  <a:ext uri="{FF2B5EF4-FFF2-40B4-BE49-F238E27FC236}">
                    <a16:creationId xmlns:a16="http://schemas.microsoft.com/office/drawing/2014/main" id="{A87B3085-971C-BFDD-5AD2-C629C7B4062C}"/>
                  </a:ext>
                </a:extLst>
              </p:cNvPr>
              <p:cNvGrpSpPr/>
              <p:nvPr/>
            </p:nvGrpSpPr>
            <p:grpSpPr>
              <a:xfrm>
                <a:off x="1522080" y="4526074"/>
                <a:ext cx="1373533" cy="1247867"/>
                <a:chOff x="900698" y="4694519"/>
                <a:chExt cx="1260611" cy="1145276"/>
              </a:xfrm>
            </p:grpSpPr>
            <p:grpSp>
              <p:nvGrpSpPr>
                <p:cNvPr id="751" name="Group 750">
                  <a:extLst>
                    <a:ext uri="{FF2B5EF4-FFF2-40B4-BE49-F238E27FC236}">
                      <a16:creationId xmlns:a16="http://schemas.microsoft.com/office/drawing/2014/main" id="{6F6057AB-4111-CFA7-A39F-C0B10160942A}"/>
                    </a:ext>
                  </a:extLst>
                </p:cNvPr>
                <p:cNvGrpSpPr/>
                <p:nvPr/>
              </p:nvGrpSpPr>
              <p:grpSpPr>
                <a:xfrm>
                  <a:off x="900698" y="4694519"/>
                  <a:ext cx="1260611" cy="1145276"/>
                  <a:chOff x="5428981" y="2826674"/>
                  <a:chExt cx="1344945" cy="1221893"/>
                </a:xfrm>
              </p:grpSpPr>
              <p:sp>
                <p:nvSpPr>
                  <p:cNvPr id="755" name="Freeform 754">
                    <a:extLst>
                      <a:ext uri="{FF2B5EF4-FFF2-40B4-BE49-F238E27FC236}">
                        <a16:creationId xmlns:a16="http://schemas.microsoft.com/office/drawing/2014/main" id="{BAA753E2-97BF-1CB4-AC24-602A21DECF4E}"/>
                      </a:ext>
                    </a:extLst>
                  </p:cNvPr>
                  <p:cNvSpPr/>
                  <p:nvPr/>
                </p:nvSpPr>
                <p:spPr>
                  <a:xfrm>
                    <a:off x="5477056" y="3134416"/>
                    <a:ext cx="495919" cy="57651"/>
                  </a:xfrm>
                  <a:custGeom>
                    <a:avLst/>
                    <a:gdLst>
                      <a:gd name="connsiteX0" fmla="*/ 0 w 431494"/>
                      <a:gd name="connsiteY0" fmla="*/ 64609 h 64609"/>
                      <a:gd name="connsiteX1" fmla="*/ 431494 w 431494"/>
                      <a:gd name="connsiteY1" fmla="*/ 64609 h 64609"/>
                      <a:gd name="connsiteX2" fmla="*/ 431494 w 431494"/>
                      <a:gd name="connsiteY2" fmla="*/ 0 h 64609"/>
                      <a:gd name="connsiteX3" fmla="*/ 0 w 431494"/>
                      <a:gd name="connsiteY3" fmla="*/ 0 h 64609"/>
                      <a:gd name="connsiteX4" fmla="*/ 0 w 431494"/>
                      <a:gd name="connsiteY4" fmla="*/ 64609 h 64609"/>
                      <a:gd name="connsiteX5" fmla="*/ 0 w 431494"/>
                      <a:gd name="connsiteY5" fmla="*/ 64609 h 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494" h="64609">
                        <a:moveTo>
                          <a:pt x="0" y="64609"/>
                        </a:moveTo>
                        <a:lnTo>
                          <a:pt x="431494" y="64609"/>
                        </a:lnTo>
                        <a:lnTo>
                          <a:pt x="431494" y="0"/>
                        </a:lnTo>
                        <a:lnTo>
                          <a:pt x="0" y="0"/>
                        </a:lnTo>
                        <a:lnTo>
                          <a:pt x="0" y="64609"/>
                        </a:lnTo>
                        <a:lnTo>
                          <a:pt x="0" y="64609"/>
                        </a:lnTo>
                        <a:close/>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56" name="Freeform 755">
                    <a:extLst>
                      <a:ext uri="{FF2B5EF4-FFF2-40B4-BE49-F238E27FC236}">
                        <a16:creationId xmlns:a16="http://schemas.microsoft.com/office/drawing/2014/main" id="{97A6507D-5D94-7977-6B37-12340FE1107E}"/>
                      </a:ext>
                    </a:extLst>
                  </p:cNvPr>
                  <p:cNvSpPr/>
                  <p:nvPr/>
                </p:nvSpPr>
                <p:spPr>
                  <a:xfrm>
                    <a:off x="5446149" y="3896707"/>
                    <a:ext cx="622057" cy="126945"/>
                  </a:xfrm>
                  <a:custGeom>
                    <a:avLst/>
                    <a:gdLst>
                      <a:gd name="connsiteX0" fmla="*/ 0 w 622057"/>
                      <a:gd name="connsiteY0" fmla="*/ 126945 h 126945"/>
                      <a:gd name="connsiteX1" fmla="*/ 622058 w 622057"/>
                      <a:gd name="connsiteY1" fmla="*/ 126945 h 126945"/>
                      <a:gd name="connsiteX2" fmla="*/ 622058 w 622057"/>
                      <a:gd name="connsiteY2" fmla="*/ 0 h 126945"/>
                      <a:gd name="connsiteX3" fmla="*/ 0 w 622057"/>
                      <a:gd name="connsiteY3" fmla="*/ 0 h 126945"/>
                      <a:gd name="connsiteX4" fmla="*/ 0 w 622057"/>
                      <a:gd name="connsiteY4" fmla="*/ 126945 h 12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057" h="126945">
                        <a:moveTo>
                          <a:pt x="0" y="126945"/>
                        </a:moveTo>
                        <a:lnTo>
                          <a:pt x="622058" y="126945"/>
                        </a:lnTo>
                        <a:lnTo>
                          <a:pt x="622058" y="0"/>
                        </a:lnTo>
                        <a:lnTo>
                          <a:pt x="0" y="0"/>
                        </a:lnTo>
                        <a:lnTo>
                          <a:pt x="0" y="126945"/>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57" name="Freeform 756">
                    <a:extLst>
                      <a:ext uri="{FF2B5EF4-FFF2-40B4-BE49-F238E27FC236}">
                        <a16:creationId xmlns:a16="http://schemas.microsoft.com/office/drawing/2014/main" id="{BC828BD4-8A96-3EF6-65FB-8BF844F4602A}"/>
                      </a:ext>
                    </a:extLst>
                  </p:cNvPr>
                  <p:cNvSpPr/>
                  <p:nvPr/>
                </p:nvSpPr>
                <p:spPr>
                  <a:xfrm>
                    <a:off x="5475175" y="3896707"/>
                    <a:ext cx="564101" cy="126945"/>
                  </a:xfrm>
                  <a:custGeom>
                    <a:avLst/>
                    <a:gdLst>
                      <a:gd name="connsiteX0" fmla="*/ 0 w 564101"/>
                      <a:gd name="connsiteY0" fmla="*/ 126945 h 126945"/>
                      <a:gd name="connsiteX1" fmla="*/ 564101 w 564101"/>
                      <a:gd name="connsiteY1" fmla="*/ 126945 h 126945"/>
                      <a:gd name="connsiteX2" fmla="*/ 564101 w 564101"/>
                      <a:gd name="connsiteY2" fmla="*/ 0 h 126945"/>
                      <a:gd name="connsiteX3" fmla="*/ 0 w 564101"/>
                      <a:gd name="connsiteY3" fmla="*/ 0 h 126945"/>
                      <a:gd name="connsiteX4" fmla="*/ 0 w 564101"/>
                      <a:gd name="connsiteY4" fmla="*/ 126945 h 12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101" h="126945">
                        <a:moveTo>
                          <a:pt x="0" y="126945"/>
                        </a:moveTo>
                        <a:lnTo>
                          <a:pt x="564101" y="126945"/>
                        </a:lnTo>
                        <a:lnTo>
                          <a:pt x="564101" y="0"/>
                        </a:lnTo>
                        <a:lnTo>
                          <a:pt x="0" y="0"/>
                        </a:lnTo>
                        <a:lnTo>
                          <a:pt x="0" y="126945"/>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58" name="Freeform 757">
                    <a:extLst>
                      <a:ext uri="{FF2B5EF4-FFF2-40B4-BE49-F238E27FC236}">
                        <a16:creationId xmlns:a16="http://schemas.microsoft.com/office/drawing/2014/main" id="{C1EF0A1F-A6B0-333B-C42D-090FE7524652}"/>
                      </a:ext>
                    </a:extLst>
                  </p:cNvPr>
                  <p:cNvSpPr/>
                  <p:nvPr/>
                </p:nvSpPr>
                <p:spPr>
                  <a:xfrm>
                    <a:off x="5441596" y="3172741"/>
                    <a:ext cx="631258" cy="724155"/>
                  </a:xfrm>
                  <a:custGeom>
                    <a:avLst/>
                    <a:gdLst>
                      <a:gd name="connsiteX0" fmla="*/ 0 w 631258"/>
                      <a:gd name="connsiteY0" fmla="*/ 0 h 724155"/>
                      <a:gd name="connsiteX1" fmla="*/ 631259 w 631258"/>
                      <a:gd name="connsiteY1" fmla="*/ 0 h 724155"/>
                      <a:gd name="connsiteX2" fmla="*/ 631259 w 631258"/>
                      <a:gd name="connsiteY2" fmla="*/ 724155 h 724155"/>
                      <a:gd name="connsiteX3" fmla="*/ 0 w 631258"/>
                      <a:gd name="connsiteY3" fmla="*/ 724155 h 724155"/>
                      <a:gd name="connsiteX4" fmla="*/ 0 w 631258"/>
                      <a:gd name="connsiteY4" fmla="*/ 0 h 724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258" h="724155">
                        <a:moveTo>
                          <a:pt x="0" y="0"/>
                        </a:moveTo>
                        <a:lnTo>
                          <a:pt x="631259" y="0"/>
                        </a:lnTo>
                        <a:lnTo>
                          <a:pt x="631259" y="724155"/>
                        </a:lnTo>
                        <a:lnTo>
                          <a:pt x="0" y="724155"/>
                        </a:lnTo>
                        <a:lnTo>
                          <a:pt x="0" y="0"/>
                        </a:lnTo>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59" name="Freeform 758">
                    <a:extLst>
                      <a:ext uri="{FF2B5EF4-FFF2-40B4-BE49-F238E27FC236}">
                        <a16:creationId xmlns:a16="http://schemas.microsoft.com/office/drawing/2014/main" id="{456237AD-3F29-AE23-8EAA-4D01BAE3468A}"/>
                      </a:ext>
                    </a:extLst>
                  </p:cNvPr>
                  <p:cNvSpPr/>
                  <p:nvPr/>
                </p:nvSpPr>
                <p:spPr>
                  <a:xfrm>
                    <a:off x="5541763"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0" name="Freeform 759">
                    <a:extLst>
                      <a:ext uri="{FF2B5EF4-FFF2-40B4-BE49-F238E27FC236}">
                        <a16:creationId xmlns:a16="http://schemas.microsoft.com/office/drawing/2014/main" id="{093C7DAF-1761-7A90-A28A-76C330A16363}"/>
                      </a:ext>
                    </a:extLst>
                  </p:cNvPr>
                  <p:cNvSpPr/>
                  <p:nvPr/>
                </p:nvSpPr>
                <p:spPr>
                  <a:xfrm>
                    <a:off x="5643732"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1" name="Freeform 760">
                    <a:extLst>
                      <a:ext uri="{FF2B5EF4-FFF2-40B4-BE49-F238E27FC236}">
                        <a16:creationId xmlns:a16="http://schemas.microsoft.com/office/drawing/2014/main" id="{CBE39721-6223-9A28-5C4D-ED19791346B0}"/>
                      </a:ext>
                    </a:extLst>
                  </p:cNvPr>
                  <p:cNvSpPr/>
                  <p:nvPr/>
                </p:nvSpPr>
                <p:spPr>
                  <a:xfrm>
                    <a:off x="5745701"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2" name="Freeform 761">
                    <a:extLst>
                      <a:ext uri="{FF2B5EF4-FFF2-40B4-BE49-F238E27FC236}">
                        <a16:creationId xmlns:a16="http://schemas.microsoft.com/office/drawing/2014/main" id="{8D0369B3-2340-0B81-7D54-2C347C9CB3F7}"/>
                      </a:ext>
                    </a:extLst>
                  </p:cNvPr>
                  <p:cNvSpPr/>
                  <p:nvPr/>
                </p:nvSpPr>
                <p:spPr>
                  <a:xfrm>
                    <a:off x="5847670" y="3896707"/>
                    <a:ext cx="22954" cy="126945"/>
                  </a:xfrm>
                  <a:custGeom>
                    <a:avLst/>
                    <a:gdLst>
                      <a:gd name="connsiteX0" fmla="*/ 0 w 22954"/>
                      <a:gd name="connsiteY0" fmla="*/ 126945 h 126945"/>
                      <a:gd name="connsiteX1" fmla="*/ 22955 w 22954"/>
                      <a:gd name="connsiteY1" fmla="*/ 126945 h 126945"/>
                      <a:gd name="connsiteX2" fmla="*/ 22955 w 22954"/>
                      <a:gd name="connsiteY2" fmla="*/ 0 h 126945"/>
                      <a:gd name="connsiteX3" fmla="*/ 0 w 22954"/>
                      <a:gd name="connsiteY3" fmla="*/ 0 h 126945"/>
                      <a:gd name="connsiteX4" fmla="*/ 0 w 22954"/>
                      <a:gd name="connsiteY4" fmla="*/ 126945 h 126945"/>
                      <a:gd name="connsiteX5" fmla="*/ 0 w 22954"/>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 h="126945">
                        <a:moveTo>
                          <a:pt x="0" y="126945"/>
                        </a:moveTo>
                        <a:lnTo>
                          <a:pt x="22955" y="126945"/>
                        </a:lnTo>
                        <a:lnTo>
                          <a:pt x="22955"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3" name="Freeform 762">
                    <a:extLst>
                      <a:ext uri="{FF2B5EF4-FFF2-40B4-BE49-F238E27FC236}">
                        <a16:creationId xmlns:a16="http://schemas.microsoft.com/office/drawing/2014/main" id="{E6B9D9E3-4EA0-1730-3819-D92BAF4EC83B}"/>
                      </a:ext>
                    </a:extLst>
                  </p:cNvPr>
                  <p:cNvSpPr/>
                  <p:nvPr/>
                </p:nvSpPr>
                <p:spPr>
                  <a:xfrm>
                    <a:off x="5949544"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4" name="Freeform 763">
                    <a:extLst>
                      <a:ext uri="{FF2B5EF4-FFF2-40B4-BE49-F238E27FC236}">
                        <a16:creationId xmlns:a16="http://schemas.microsoft.com/office/drawing/2014/main" id="{1510A3BD-C6DC-B9B4-64A6-A1D7A17F4F46}"/>
                      </a:ext>
                    </a:extLst>
                  </p:cNvPr>
                  <p:cNvSpPr/>
                  <p:nvPr/>
                </p:nvSpPr>
                <p:spPr>
                  <a:xfrm>
                    <a:off x="5428981" y="4006315"/>
                    <a:ext cx="656394" cy="35430"/>
                  </a:xfrm>
                  <a:custGeom>
                    <a:avLst/>
                    <a:gdLst>
                      <a:gd name="connsiteX0" fmla="*/ 0 w 656394"/>
                      <a:gd name="connsiteY0" fmla="*/ 35431 h 35430"/>
                      <a:gd name="connsiteX1" fmla="*/ 656395 w 656394"/>
                      <a:gd name="connsiteY1" fmla="*/ 35431 h 35430"/>
                      <a:gd name="connsiteX2" fmla="*/ 656395 w 656394"/>
                      <a:gd name="connsiteY2" fmla="*/ 0 h 35430"/>
                      <a:gd name="connsiteX3" fmla="*/ 0 w 656394"/>
                      <a:gd name="connsiteY3" fmla="*/ 0 h 35430"/>
                      <a:gd name="connsiteX4" fmla="*/ 0 w 656394"/>
                      <a:gd name="connsiteY4" fmla="*/ 35431 h 3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94" h="35430">
                        <a:moveTo>
                          <a:pt x="0" y="35431"/>
                        </a:moveTo>
                        <a:lnTo>
                          <a:pt x="656395" y="35431"/>
                        </a:lnTo>
                        <a:lnTo>
                          <a:pt x="656395" y="0"/>
                        </a:lnTo>
                        <a:lnTo>
                          <a:pt x="0" y="0"/>
                        </a:lnTo>
                        <a:lnTo>
                          <a:pt x="0" y="35431"/>
                        </a:lnTo>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5" name="Freeform 764">
                    <a:extLst>
                      <a:ext uri="{FF2B5EF4-FFF2-40B4-BE49-F238E27FC236}">
                        <a16:creationId xmlns:a16="http://schemas.microsoft.com/office/drawing/2014/main" id="{E5B77FAC-1F79-081D-8A4A-73862397AC1A}"/>
                      </a:ext>
                    </a:extLst>
                  </p:cNvPr>
                  <p:cNvSpPr/>
                  <p:nvPr/>
                </p:nvSpPr>
                <p:spPr>
                  <a:xfrm>
                    <a:off x="5466354" y="3263497"/>
                    <a:ext cx="581649" cy="83651"/>
                  </a:xfrm>
                  <a:custGeom>
                    <a:avLst/>
                    <a:gdLst>
                      <a:gd name="connsiteX0" fmla="*/ 0 w 581649"/>
                      <a:gd name="connsiteY0" fmla="*/ 0 h 83651"/>
                      <a:gd name="connsiteX1" fmla="*/ 581650 w 581649"/>
                      <a:gd name="connsiteY1" fmla="*/ 0 h 83651"/>
                      <a:gd name="connsiteX2" fmla="*/ 581650 w 581649"/>
                      <a:gd name="connsiteY2" fmla="*/ 83651 h 83651"/>
                      <a:gd name="connsiteX3" fmla="*/ 0 w 581649"/>
                      <a:gd name="connsiteY3" fmla="*/ 83651 h 83651"/>
                      <a:gd name="connsiteX4" fmla="*/ 0 w 581649"/>
                      <a:gd name="connsiteY4" fmla="*/ 0 h 83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651">
                        <a:moveTo>
                          <a:pt x="0" y="0"/>
                        </a:moveTo>
                        <a:lnTo>
                          <a:pt x="581650" y="0"/>
                        </a:lnTo>
                        <a:lnTo>
                          <a:pt x="581650" y="83651"/>
                        </a:lnTo>
                        <a:lnTo>
                          <a:pt x="0" y="83651"/>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6" name="Freeform 765">
                    <a:extLst>
                      <a:ext uri="{FF2B5EF4-FFF2-40B4-BE49-F238E27FC236}">
                        <a16:creationId xmlns:a16="http://schemas.microsoft.com/office/drawing/2014/main" id="{90AED176-F768-55EF-F515-8D7B8000DD89}"/>
                      </a:ext>
                    </a:extLst>
                  </p:cNvPr>
                  <p:cNvSpPr/>
                  <p:nvPr/>
                </p:nvSpPr>
                <p:spPr>
                  <a:xfrm>
                    <a:off x="5466354" y="3364769"/>
                    <a:ext cx="581649" cy="83651"/>
                  </a:xfrm>
                  <a:custGeom>
                    <a:avLst/>
                    <a:gdLst>
                      <a:gd name="connsiteX0" fmla="*/ 0 w 581649"/>
                      <a:gd name="connsiteY0" fmla="*/ 0 h 83651"/>
                      <a:gd name="connsiteX1" fmla="*/ 581650 w 581649"/>
                      <a:gd name="connsiteY1" fmla="*/ 0 h 83651"/>
                      <a:gd name="connsiteX2" fmla="*/ 581650 w 581649"/>
                      <a:gd name="connsiteY2" fmla="*/ 83651 h 83651"/>
                      <a:gd name="connsiteX3" fmla="*/ 0 w 581649"/>
                      <a:gd name="connsiteY3" fmla="*/ 83651 h 83651"/>
                      <a:gd name="connsiteX4" fmla="*/ 0 w 581649"/>
                      <a:gd name="connsiteY4" fmla="*/ 0 h 83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651">
                        <a:moveTo>
                          <a:pt x="0" y="0"/>
                        </a:moveTo>
                        <a:lnTo>
                          <a:pt x="581650" y="0"/>
                        </a:lnTo>
                        <a:lnTo>
                          <a:pt x="581650" y="83651"/>
                        </a:lnTo>
                        <a:lnTo>
                          <a:pt x="0" y="83651"/>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7" name="Freeform 766">
                    <a:extLst>
                      <a:ext uri="{FF2B5EF4-FFF2-40B4-BE49-F238E27FC236}">
                        <a16:creationId xmlns:a16="http://schemas.microsoft.com/office/drawing/2014/main" id="{8A1F9156-EE4F-8F87-8DE1-D11A434CB964}"/>
                      </a:ext>
                    </a:extLst>
                  </p:cNvPr>
                  <p:cNvSpPr/>
                  <p:nvPr/>
                </p:nvSpPr>
                <p:spPr>
                  <a:xfrm>
                    <a:off x="5466354" y="3466136"/>
                    <a:ext cx="581649" cy="83556"/>
                  </a:xfrm>
                  <a:custGeom>
                    <a:avLst/>
                    <a:gdLst>
                      <a:gd name="connsiteX0" fmla="*/ 0 w 581649"/>
                      <a:gd name="connsiteY0" fmla="*/ 0 h 83556"/>
                      <a:gd name="connsiteX1" fmla="*/ 581650 w 581649"/>
                      <a:gd name="connsiteY1" fmla="*/ 0 h 83556"/>
                      <a:gd name="connsiteX2" fmla="*/ 581650 w 581649"/>
                      <a:gd name="connsiteY2" fmla="*/ 83556 h 83556"/>
                      <a:gd name="connsiteX3" fmla="*/ 0 w 581649"/>
                      <a:gd name="connsiteY3" fmla="*/ 83556 h 83556"/>
                      <a:gd name="connsiteX4" fmla="*/ 0 w 581649"/>
                      <a:gd name="connsiteY4" fmla="*/ 0 h 8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556">
                        <a:moveTo>
                          <a:pt x="0" y="0"/>
                        </a:moveTo>
                        <a:lnTo>
                          <a:pt x="581650" y="0"/>
                        </a:lnTo>
                        <a:lnTo>
                          <a:pt x="581650" y="83556"/>
                        </a:lnTo>
                        <a:lnTo>
                          <a:pt x="0" y="83556"/>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8" name="Freeform 767">
                    <a:extLst>
                      <a:ext uri="{FF2B5EF4-FFF2-40B4-BE49-F238E27FC236}">
                        <a16:creationId xmlns:a16="http://schemas.microsoft.com/office/drawing/2014/main" id="{D643A8CC-1882-1A11-87B7-A5D296D60302}"/>
                      </a:ext>
                    </a:extLst>
                  </p:cNvPr>
                  <p:cNvSpPr/>
                  <p:nvPr/>
                </p:nvSpPr>
                <p:spPr>
                  <a:xfrm>
                    <a:off x="5466354" y="3567408"/>
                    <a:ext cx="581649" cy="83651"/>
                  </a:xfrm>
                  <a:custGeom>
                    <a:avLst/>
                    <a:gdLst>
                      <a:gd name="connsiteX0" fmla="*/ 0 w 581649"/>
                      <a:gd name="connsiteY0" fmla="*/ 0 h 83651"/>
                      <a:gd name="connsiteX1" fmla="*/ 581650 w 581649"/>
                      <a:gd name="connsiteY1" fmla="*/ 0 h 83651"/>
                      <a:gd name="connsiteX2" fmla="*/ 581650 w 581649"/>
                      <a:gd name="connsiteY2" fmla="*/ 83651 h 83651"/>
                      <a:gd name="connsiteX3" fmla="*/ 0 w 581649"/>
                      <a:gd name="connsiteY3" fmla="*/ 83651 h 83651"/>
                      <a:gd name="connsiteX4" fmla="*/ 0 w 581649"/>
                      <a:gd name="connsiteY4" fmla="*/ 0 h 83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651">
                        <a:moveTo>
                          <a:pt x="0" y="0"/>
                        </a:moveTo>
                        <a:lnTo>
                          <a:pt x="581650" y="0"/>
                        </a:lnTo>
                        <a:lnTo>
                          <a:pt x="581650" y="83651"/>
                        </a:lnTo>
                        <a:lnTo>
                          <a:pt x="0" y="83651"/>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69" name="Freeform 768">
                    <a:extLst>
                      <a:ext uri="{FF2B5EF4-FFF2-40B4-BE49-F238E27FC236}">
                        <a16:creationId xmlns:a16="http://schemas.microsoft.com/office/drawing/2014/main" id="{D9F72080-0790-D66E-1AAA-C57B061A38B7}"/>
                      </a:ext>
                    </a:extLst>
                  </p:cNvPr>
                  <p:cNvSpPr/>
                  <p:nvPr/>
                </p:nvSpPr>
                <p:spPr>
                  <a:xfrm>
                    <a:off x="5466354" y="3668679"/>
                    <a:ext cx="581649" cy="83651"/>
                  </a:xfrm>
                  <a:custGeom>
                    <a:avLst/>
                    <a:gdLst>
                      <a:gd name="connsiteX0" fmla="*/ 0 w 581649"/>
                      <a:gd name="connsiteY0" fmla="*/ 0 h 83651"/>
                      <a:gd name="connsiteX1" fmla="*/ 581650 w 581649"/>
                      <a:gd name="connsiteY1" fmla="*/ 0 h 83651"/>
                      <a:gd name="connsiteX2" fmla="*/ 581650 w 581649"/>
                      <a:gd name="connsiteY2" fmla="*/ 83651 h 83651"/>
                      <a:gd name="connsiteX3" fmla="*/ 0 w 581649"/>
                      <a:gd name="connsiteY3" fmla="*/ 83651 h 83651"/>
                      <a:gd name="connsiteX4" fmla="*/ 0 w 581649"/>
                      <a:gd name="connsiteY4" fmla="*/ 0 h 83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651">
                        <a:moveTo>
                          <a:pt x="0" y="0"/>
                        </a:moveTo>
                        <a:lnTo>
                          <a:pt x="581650" y="0"/>
                        </a:lnTo>
                        <a:lnTo>
                          <a:pt x="581650" y="83651"/>
                        </a:lnTo>
                        <a:lnTo>
                          <a:pt x="0" y="83651"/>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0" name="Freeform 769">
                    <a:extLst>
                      <a:ext uri="{FF2B5EF4-FFF2-40B4-BE49-F238E27FC236}">
                        <a16:creationId xmlns:a16="http://schemas.microsoft.com/office/drawing/2014/main" id="{DBD3949C-CF5E-7673-B758-43F4D4892532}"/>
                      </a:ext>
                    </a:extLst>
                  </p:cNvPr>
                  <p:cNvSpPr/>
                  <p:nvPr/>
                </p:nvSpPr>
                <p:spPr>
                  <a:xfrm>
                    <a:off x="5466354" y="3770046"/>
                    <a:ext cx="581649" cy="83556"/>
                  </a:xfrm>
                  <a:custGeom>
                    <a:avLst/>
                    <a:gdLst>
                      <a:gd name="connsiteX0" fmla="*/ 0 w 581649"/>
                      <a:gd name="connsiteY0" fmla="*/ 0 h 83556"/>
                      <a:gd name="connsiteX1" fmla="*/ 581650 w 581649"/>
                      <a:gd name="connsiteY1" fmla="*/ 0 h 83556"/>
                      <a:gd name="connsiteX2" fmla="*/ 581650 w 581649"/>
                      <a:gd name="connsiteY2" fmla="*/ 83556 h 83556"/>
                      <a:gd name="connsiteX3" fmla="*/ 0 w 581649"/>
                      <a:gd name="connsiteY3" fmla="*/ 83556 h 83556"/>
                      <a:gd name="connsiteX4" fmla="*/ 0 w 581649"/>
                      <a:gd name="connsiteY4" fmla="*/ 0 h 8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49" h="83556">
                        <a:moveTo>
                          <a:pt x="0" y="0"/>
                        </a:moveTo>
                        <a:lnTo>
                          <a:pt x="581650" y="0"/>
                        </a:lnTo>
                        <a:lnTo>
                          <a:pt x="581650" y="83556"/>
                        </a:lnTo>
                        <a:lnTo>
                          <a:pt x="0" y="83556"/>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1" name="Freeform 770">
                    <a:extLst>
                      <a:ext uri="{FF2B5EF4-FFF2-40B4-BE49-F238E27FC236}">
                        <a16:creationId xmlns:a16="http://schemas.microsoft.com/office/drawing/2014/main" id="{4B51462A-A050-70D8-E2D4-30A820316578}"/>
                      </a:ext>
                    </a:extLst>
                  </p:cNvPr>
                  <p:cNvSpPr/>
                  <p:nvPr/>
                </p:nvSpPr>
                <p:spPr>
                  <a:xfrm>
                    <a:off x="5466354" y="3263497"/>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2" name="Freeform 771">
                    <a:extLst>
                      <a:ext uri="{FF2B5EF4-FFF2-40B4-BE49-F238E27FC236}">
                        <a16:creationId xmlns:a16="http://schemas.microsoft.com/office/drawing/2014/main" id="{E0E85A41-C86A-F3AA-269D-7A29A5D14A47}"/>
                      </a:ext>
                    </a:extLst>
                  </p:cNvPr>
                  <p:cNvSpPr/>
                  <p:nvPr/>
                </p:nvSpPr>
                <p:spPr>
                  <a:xfrm>
                    <a:off x="5466354" y="3364864"/>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3" name="Freeform 772">
                    <a:extLst>
                      <a:ext uri="{FF2B5EF4-FFF2-40B4-BE49-F238E27FC236}">
                        <a16:creationId xmlns:a16="http://schemas.microsoft.com/office/drawing/2014/main" id="{D9DEEE07-F966-1323-0A81-AE0DAA625578}"/>
                      </a:ext>
                    </a:extLst>
                  </p:cNvPr>
                  <p:cNvSpPr/>
                  <p:nvPr/>
                </p:nvSpPr>
                <p:spPr>
                  <a:xfrm>
                    <a:off x="5466354" y="3466136"/>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4" name="Freeform 773">
                    <a:extLst>
                      <a:ext uri="{FF2B5EF4-FFF2-40B4-BE49-F238E27FC236}">
                        <a16:creationId xmlns:a16="http://schemas.microsoft.com/office/drawing/2014/main" id="{568A8FBD-0733-242C-3C6D-14C7087A368E}"/>
                      </a:ext>
                    </a:extLst>
                  </p:cNvPr>
                  <p:cNvSpPr/>
                  <p:nvPr/>
                </p:nvSpPr>
                <p:spPr>
                  <a:xfrm>
                    <a:off x="5466354" y="3567408"/>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5" name="Freeform 774">
                    <a:extLst>
                      <a:ext uri="{FF2B5EF4-FFF2-40B4-BE49-F238E27FC236}">
                        <a16:creationId xmlns:a16="http://schemas.microsoft.com/office/drawing/2014/main" id="{17AEAB73-96F5-B434-0E0C-BCB67AEB9464}"/>
                      </a:ext>
                    </a:extLst>
                  </p:cNvPr>
                  <p:cNvSpPr/>
                  <p:nvPr/>
                </p:nvSpPr>
                <p:spPr>
                  <a:xfrm>
                    <a:off x="5466354" y="3668774"/>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6" name="Freeform 775">
                    <a:extLst>
                      <a:ext uri="{FF2B5EF4-FFF2-40B4-BE49-F238E27FC236}">
                        <a16:creationId xmlns:a16="http://schemas.microsoft.com/office/drawing/2014/main" id="{CC141606-FA0B-4822-7E14-BF9463BD2805}"/>
                      </a:ext>
                    </a:extLst>
                  </p:cNvPr>
                  <p:cNvSpPr/>
                  <p:nvPr/>
                </p:nvSpPr>
                <p:spPr>
                  <a:xfrm>
                    <a:off x="5466354" y="3770046"/>
                    <a:ext cx="544371" cy="25767"/>
                  </a:xfrm>
                  <a:custGeom>
                    <a:avLst/>
                    <a:gdLst>
                      <a:gd name="connsiteX0" fmla="*/ 544372 w 544371"/>
                      <a:gd name="connsiteY0" fmla="*/ 25768 h 25767"/>
                      <a:gd name="connsiteX1" fmla="*/ 0 w 544371"/>
                      <a:gd name="connsiteY1" fmla="*/ 25768 h 25767"/>
                      <a:gd name="connsiteX2" fmla="*/ 0 w 544371"/>
                      <a:gd name="connsiteY2" fmla="*/ 0 h 25767"/>
                      <a:gd name="connsiteX3" fmla="*/ 544372 w 544371"/>
                      <a:gd name="connsiteY3" fmla="*/ 0 h 25767"/>
                      <a:gd name="connsiteX4" fmla="*/ 544372 w 544371"/>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71" h="25767">
                        <a:moveTo>
                          <a:pt x="544372" y="25768"/>
                        </a:moveTo>
                        <a:lnTo>
                          <a:pt x="0" y="25768"/>
                        </a:lnTo>
                        <a:lnTo>
                          <a:pt x="0" y="0"/>
                        </a:lnTo>
                        <a:lnTo>
                          <a:pt x="544372" y="0"/>
                        </a:lnTo>
                        <a:lnTo>
                          <a:pt x="544372" y="2576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7" name="Freeform 776">
                    <a:extLst>
                      <a:ext uri="{FF2B5EF4-FFF2-40B4-BE49-F238E27FC236}">
                        <a16:creationId xmlns:a16="http://schemas.microsoft.com/office/drawing/2014/main" id="{8115682A-22E7-387F-9085-86AA71AB402C}"/>
                      </a:ext>
                    </a:extLst>
                  </p:cNvPr>
                  <p:cNvSpPr/>
                  <p:nvPr/>
                </p:nvSpPr>
                <p:spPr>
                  <a:xfrm>
                    <a:off x="5525922" y="3235361"/>
                    <a:ext cx="22954" cy="638514"/>
                  </a:xfrm>
                  <a:custGeom>
                    <a:avLst/>
                    <a:gdLst>
                      <a:gd name="connsiteX0" fmla="*/ 0 w 22954"/>
                      <a:gd name="connsiteY0" fmla="*/ 638515 h 638514"/>
                      <a:gd name="connsiteX1" fmla="*/ 22955 w 22954"/>
                      <a:gd name="connsiteY1" fmla="*/ 638515 h 638514"/>
                      <a:gd name="connsiteX2" fmla="*/ 22955 w 22954"/>
                      <a:gd name="connsiteY2" fmla="*/ 0 h 638514"/>
                      <a:gd name="connsiteX3" fmla="*/ 0 w 22954"/>
                      <a:gd name="connsiteY3" fmla="*/ 0 h 638514"/>
                      <a:gd name="connsiteX4" fmla="*/ 0 w 22954"/>
                      <a:gd name="connsiteY4" fmla="*/ 638515 h 638514"/>
                      <a:gd name="connsiteX5" fmla="*/ 0 w 22954"/>
                      <a:gd name="connsiteY5" fmla="*/ 638515 h 63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 h="638514">
                        <a:moveTo>
                          <a:pt x="0" y="638515"/>
                        </a:moveTo>
                        <a:lnTo>
                          <a:pt x="22955" y="638515"/>
                        </a:lnTo>
                        <a:lnTo>
                          <a:pt x="22955" y="0"/>
                        </a:lnTo>
                        <a:lnTo>
                          <a:pt x="0" y="0"/>
                        </a:lnTo>
                        <a:lnTo>
                          <a:pt x="0" y="638515"/>
                        </a:lnTo>
                        <a:lnTo>
                          <a:pt x="0" y="63851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8" name="Freeform 777">
                    <a:extLst>
                      <a:ext uri="{FF2B5EF4-FFF2-40B4-BE49-F238E27FC236}">
                        <a16:creationId xmlns:a16="http://schemas.microsoft.com/office/drawing/2014/main" id="{DACC3440-21B3-0D47-1FD4-3C699C7785DE}"/>
                      </a:ext>
                    </a:extLst>
                  </p:cNvPr>
                  <p:cNvSpPr/>
                  <p:nvPr/>
                </p:nvSpPr>
                <p:spPr>
                  <a:xfrm>
                    <a:off x="5958081" y="3235361"/>
                    <a:ext cx="23049" cy="638514"/>
                  </a:xfrm>
                  <a:custGeom>
                    <a:avLst/>
                    <a:gdLst>
                      <a:gd name="connsiteX0" fmla="*/ 0 w 23049"/>
                      <a:gd name="connsiteY0" fmla="*/ 638515 h 638514"/>
                      <a:gd name="connsiteX1" fmla="*/ 23050 w 23049"/>
                      <a:gd name="connsiteY1" fmla="*/ 638515 h 638514"/>
                      <a:gd name="connsiteX2" fmla="*/ 23050 w 23049"/>
                      <a:gd name="connsiteY2" fmla="*/ 0 h 638514"/>
                      <a:gd name="connsiteX3" fmla="*/ 0 w 23049"/>
                      <a:gd name="connsiteY3" fmla="*/ 0 h 638514"/>
                      <a:gd name="connsiteX4" fmla="*/ 0 w 23049"/>
                      <a:gd name="connsiteY4" fmla="*/ 638515 h 638514"/>
                      <a:gd name="connsiteX5" fmla="*/ 0 w 23049"/>
                      <a:gd name="connsiteY5" fmla="*/ 638515 h 63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638514">
                        <a:moveTo>
                          <a:pt x="0" y="638515"/>
                        </a:moveTo>
                        <a:lnTo>
                          <a:pt x="23050" y="638515"/>
                        </a:lnTo>
                        <a:lnTo>
                          <a:pt x="23050" y="0"/>
                        </a:lnTo>
                        <a:lnTo>
                          <a:pt x="0" y="0"/>
                        </a:lnTo>
                        <a:lnTo>
                          <a:pt x="0" y="638515"/>
                        </a:lnTo>
                        <a:lnTo>
                          <a:pt x="0" y="638515"/>
                        </a:lnTo>
                        <a:close/>
                      </a:path>
                    </a:pathLst>
                  </a:custGeom>
                  <a:solidFill>
                    <a:srgbClr val="EAF5F7"/>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79" name="Freeform 778">
                    <a:extLst>
                      <a:ext uri="{FF2B5EF4-FFF2-40B4-BE49-F238E27FC236}">
                        <a16:creationId xmlns:a16="http://schemas.microsoft.com/office/drawing/2014/main" id="{A239C074-7738-02A8-27CE-43630387FA8D}"/>
                      </a:ext>
                    </a:extLst>
                  </p:cNvPr>
                  <p:cNvSpPr/>
                  <p:nvPr/>
                </p:nvSpPr>
                <p:spPr>
                  <a:xfrm>
                    <a:off x="6010725" y="3172741"/>
                    <a:ext cx="49893" cy="9473"/>
                  </a:xfrm>
                  <a:custGeom>
                    <a:avLst/>
                    <a:gdLst>
                      <a:gd name="connsiteX0" fmla="*/ 49894 w 49893"/>
                      <a:gd name="connsiteY0" fmla="*/ 0 h 9473"/>
                      <a:gd name="connsiteX1" fmla="*/ 0 w 49893"/>
                      <a:gd name="connsiteY1" fmla="*/ 0 h 9473"/>
                      <a:gd name="connsiteX2" fmla="*/ 0 w 49893"/>
                      <a:gd name="connsiteY2" fmla="*/ 0 h 9473"/>
                      <a:gd name="connsiteX3" fmla="*/ 49894 w 49893"/>
                      <a:gd name="connsiteY3" fmla="*/ 0 h 9473"/>
                      <a:gd name="connsiteX4" fmla="*/ 49894 w 49893"/>
                      <a:gd name="connsiteY4" fmla="*/ 0 h 9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3" h="9473">
                        <a:moveTo>
                          <a:pt x="49894" y="0"/>
                        </a:moveTo>
                        <a:lnTo>
                          <a:pt x="0" y="0"/>
                        </a:lnTo>
                        <a:lnTo>
                          <a:pt x="0" y="0"/>
                        </a:lnTo>
                        <a:lnTo>
                          <a:pt x="49894" y="0"/>
                        </a:lnTo>
                        <a:lnTo>
                          <a:pt x="49894" y="0"/>
                        </a:lnTo>
                      </a:path>
                    </a:pathLst>
                  </a:custGeom>
                  <a:solidFill>
                    <a:srgbClr val="BAC9CE"/>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0" name="Freeform 779">
                    <a:extLst>
                      <a:ext uri="{FF2B5EF4-FFF2-40B4-BE49-F238E27FC236}">
                        <a16:creationId xmlns:a16="http://schemas.microsoft.com/office/drawing/2014/main" id="{AC0E948B-8647-01DF-A421-D5D9F3A7A855}"/>
                      </a:ext>
                    </a:extLst>
                  </p:cNvPr>
                  <p:cNvSpPr/>
                  <p:nvPr/>
                </p:nvSpPr>
                <p:spPr>
                  <a:xfrm>
                    <a:off x="6039276" y="3896896"/>
                    <a:ext cx="21342" cy="46799"/>
                  </a:xfrm>
                  <a:custGeom>
                    <a:avLst/>
                    <a:gdLst>
                      <a:gd name="connsiteX0" fmla="*/ 21342 w 21342"/>
                      <a:gd name="connsiteY0" fmla="*/ 46799 h 46799"/>
                      <a:gd name="connsiteX1" fmla="*/ 0 w 21342"/>
                      <a:gd name="connsiteY1" fmla="*/ 46799 h 46799"/>
                      <a:gd name="connsiteX2" fmla="*/ 0 w 21342"/>
                      <a:gd name="connsiteY2" fmla="*/ 0 h 46799"/>
                      <a:gd name="connsiteX3" fmla="*/ 21342 w 21342"/>
                      <a:gd name="connsiteY3" fmla="*/ 0 h 46799"/>
                      <a:gd name="connsiteX4" fmla="*/ 21342 w 21342"/>
                      <a:gd name="connsiteY4" fmla="*/ 46799 h 4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2" h="46799">
                        <a:moveTo>
                          <a:pt x="21342" y="46799"/>
                        </a:moveTo>
                        <a:lnTo>
                          <a:pt x="0" y="46799"/>
                        </a:lnTo>
                        <a:lnTo>
                          <a:pt x="0" y="0"/>
                        </a:lnTo>
                        <a:lnTo>
                          <a:pt x="21342" y="0"/>
                        </a:lnTo>
                        <a:lnTo>
                          <a:pt x="21342" y="46799"/>
                        </a:lnTo>
                      </a:path>
                    </a:pathLst>
                  </a:custGeom>
                  <a:solidFill>
                    <a:srgbClr val="66858F"/>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1" name="Freeform 780">
                    <a:extLst>
                      <a:ext uri="{FF2B5EF4-FFF2-40B4-BE49-F238E27FC236}">
                        <a16:creationId xmlns:a16="http://schemas.microsoft.com/office/drawing/2014/main" id="{E88C5EE8-B67B-45CA-A3C6-2310577CB1B1}"/>
                      </a:ext>
                    </a:extLst>
                  </p:cNvPr>
                  <p:cNvSpPr/>
                  <p:nvPr/>
                </p:nvSpPr>
                <p:spPr>
                  <a:xfrm>
                    <a:off x="6010820" y="3896896"/>
                    <a:ext cx="28456" cy="46799"/>
                  </a:xfrm>
                  <a:custGeom>
                    <a:avLst/>
                    <a:gdLst>
                      <a:gd name="connsiteX0" fmla="*/ 28456 w 28456"/>
                      <a:gd name="connsiteY0" fmla="*/ 46799 h 46799"/>
                      <a:gd name="connsiteX1" fmla="*/ 0 w 28456"/>
                      <a:gd name="connsiteY1" fmla="*/ 46799 h 46799"/>
                      <a:gd name="connsiteX2" fmla="*/ 0 w 28456"/>
                      <a:gd name="connsiteY2" fmla="*/ 0 h 46799"/>
                      <a:gd name="connsiteX3" fmla="*/ 28456 w 28456"/>
                      <a:gd name="connsiteY3" fmla="*/ 0 h 46799"/>
                      <a:gd name="connsiteX4" fmla="*/ 28456 w 28456"/>
                      <a:gd name="connsiteY4" fmla="*/ 46799 h 4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6" h="46799">
                        <a:moveTo>
                          <a:pt x="28456" y="46799"/>
                        </a:moveTo>
                        <a:lnTo>
                          <a:pt x="0" y="46799"/>
                        </a:lnTo>
                        <a:lnTo>
                          <a:pt x="0" y="0"/>
                        </a:lnTo>
                        <a:lnTo>
                          <a:pt x="28456" y="0"/>
                        </a:lnTo>
                        <a:lnTo>
                          <a:pt x="28456" y="46799"/>
                        </a:lnTo>
                      </a:path>
                    </a:pathLst>
                  </a:custGeom>
                  <a:solidFill>
                    <a:srgbClr val="115162"/>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2" name="Freeform 781">
                    <a:extLst>
                      <a:ext uri="{FF2B5EF4-FFF2-40B4-BE49-F238E27FC236}">
                        <a16:creationId xmlns:a16="http://schemas.microsoft.com/office/drawing/2014/main" id="{A84CBB90-A728-9DB1-518B-A840AFD9F7EE}"/>
                      </a:ext>
                    </a:extLst>
                  </p:cNvPr>
                  <p:cNvSpPr/>
                  <p:nvPr/>
                </p:nvSpPr>
                <p:spPr>
                  <a:xfrm>
                    <a:off x="6010725" y="3289360"/>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3" name="Freeform 782">
                    <a:extLst>
                      <a:ext uri="{FF2B5EF4-FFF2-40B4-BE49-F238E27FC236}">
                        <a16:creationId xmlns:a16="http://schemas.microsoft.com/office/drawing/2014/main" id="{01CD876D-507C-CB37-EA2B-4BA6C13001E4}"/>
                      </a:ext>
                    </a:extLst>
                  </p:cNvPr>
                  <p:cNvSpPr/>
                  <p:nvPr/>
                </p:nvSpPr>
                <p:spPr>
                  <a:xfrm>
                    <a:off x="6010725" y="3364864"/>
                    <a:ext cx="37277" cy="83556"/>
                  </a:xfrm>
                  <a:custGeom>
                    <a:avLst/>
                    <a:gdLst>
                      <a:gd name="connsiteX0" fmla="*/ 37278 w 37277"/>
                      <a:gd name="connsiteY0" fmla="*/ 83556 h 83556"/>
                      <a:gd name="connsiteX1" fmla="*/ 0 w 37277"/>
                      <a:gd name="connsiteY1" fmla="*/ 83556 h 83556"/>
                      <a:gd name="connsiteX2" fmla="*/ 0 w 37277"/>
                      <a:gd name="connsiteY2" fmla="*/ 25768 h 83556"/>
                      <a:gd name="connsiteX3" fmla="*/ 37278 w 37277"/>
                      <a:gd name="connsiteY3" fmla="*/ 25768 h 83556"/>
                      <a:gd name="connsiteX4" fmla="*/ 37278 w 37277"/>
                      <a:gd name="connsiteY4" fmla="*/ 83556 h 83556"/>
                      <a:gd name="connsiteX5" fmla="*/ 37278 w 37277"/>
                      <a:gd name="connsiteY5" fmla="*/ 0 h 83556"/>
                      <a:gd name="connsiteX6" fmla="*/ 37278 w 37277"/>
                      <a:gd name="connsiteY6" fmla="*/ 0 h 8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77" h="83556">
                        <a:moveTo>
                          <a:pt x="37278" y="83556"/>
                        </a:moveTo>
                        <a:lnTo>
                          <a:pt x="0" y="83556"/>
                        </a:lnTo>
                        <a:lnTo>
                          <a:pt x="0" y="25768"/>
                        </a:lnTo>
                        <a:lnTo>
                          <a:pt x="37278" y="25768"/>
                        </a:lnTo>
                        <a:lnTo>
                          <a:pt x="37278" y="83556"/>
                        </a:lnTo>
                        <a:moveTo>
                          <a:pt x="37278" y="0"/>
                        </a:moveTo>
                        <a:lnTo>
                          <a:pt x="37278" y="0"/>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4" name="Freeform 783">
                    <a:extLst>
                      <a:ext uri="{FF2B5EF4-FFF2-40B4-BE49-F238E27FC236}">
                        <a16:creationId xmlns:a16="http://schemas.microsoft.com/office/drawing/2014/main" id="{15C51293-281C-C3E0-C0F0-8F1B88774659}"/>
                      </a:ext>
                    </a:extLst>
                  </p:cNvPr>
                  <p:cNvSpPr/>
                  <p:nvPr/>
                </p:nvSpPr>
                <p:spPr>
                  <a:xfrm>
                    <a:off x="6010725" y="3491904"/>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5" name="Freeform 784">
                    <a:extLst>
                      <a:ext uri="{FF2B5EF4-FFF2-40B4-BE49-F238E27FC236}">
                        <a16:creationId xmlns:a16="http://schemas.microsoft.com/office/drawing/2014/main" id="{AA16B172-EC60-2C0D-DACF-60DC06E9761A}"/>
                      </a:ext>
                    </a:extLst>
                  </p:cNvPr>
                  <p:cNvSpPr/>
                  <p:nvPr/>
                </p:nvSpPr>
                <p:spPr>
                  <a:xfrm>
                    <a:off x="6010725" y="3593270"/>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6" name="Freeform 785">
                    <a:extLst>
                      <a:ext uri="{FF2B5EF4-FFF2-40B4-BE49-F238E27FC236}">
                        <a16:creationId xmlns:a16="http://schemas.microsoft.com/office/drawing/2014/main" id="{E9AC28F5-D496-5B24-5470-EB52BC26DC6B}"/>
                      </a:ext>
                    </a:extLst>
                  </p:cNvPr>
                  <p:cNvSpPr/>
                  <p:nvPr/>
                </p:nvSpPr>
                <p:spPr>
                  <a:xfrm>
                    <a:off x="6010725" y="3694542"/>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7" name="Freeform 786">
                    <a:extLst>
                      <a:ext uri="{FF2B5EF4-FFF2-40B4-BE49-F238E27FC236}">
                        <a16:creationId xmlns:a16="http://schemas.microsoft.com/office/drawing/2014/main" id="{4BE722EF-A880-5207-5469-D9F26559D127}"/>
                      </a:ext>
                    </a:extLst>
                  </p:cNvPr>
                  <p:cNvSpPr/>
                  <p:nvPr/>
                </p:nvSpPr>
                <p:spPr>
                  <a:xfrm>
                    <a:off x="6010725" y="3795814"/>
                    <a:ext cx="37277" cy="57788"/>
                  </a:xfrm>
                  <a:custGeom>
                    <a:avLst/>
                    <a:gdLst>
                      <a:gd name="connsiteX0" fmla="*/ 37278 w 37277"/>
                      <a:gd name="connsiteY0" fmla="*/ 57788 h 57788"/>
                      <a:gd name="connsiteX1" fmla="*/ 0 w 37277"/>
                      <a:gd name="connsiteY1" fmla="*/ 57788 h 57788"/>
                      <a:gd name="connsiteX2" fmla="*/ 0 w 37277"/>
                      <a:gd name="connsiteY2" fmla="*/ 0 h 57788"/>
                      <a:gd name="connsiteX3" fmla="*/ 37278 w 37277"/>
                      <a:gd name="connsiteY3" fmla="*/ 0 h 57788"/>
                      <a:gd name="connsiteX4" fmla="*/ 37278 w 37277"/>
                      <a:gd name="connsiteY4" fmla="*/ 57788 h 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57788">
                        <a:moveTo>
                          <a:pt x="37278" y="57788"/>
                        </a:moveTo>
                        <a:lnTo>
                          <a:pt x="0" y="57788"/>
                        </a:lnTo>
                        <a:lnTo>
                          <a:pt x="0" y="0"/>
                        </a:lnTo>
                        <a:lnTo>
                          <a:pt x="37278" y="0"/>
                        </a:lnTo>
                        <a:lnTo>
                          <a:pt x="37278" y="57788"/>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8" name="Freeform 787">
                    <a:extLst>
                      <a:ext uri="{FF2B5EF4-FFF2-40B4-BE49-F238E27FC236}">
                        <a16:creationId xmlns:a16="http://schemas.microsoft.com/office/drawing/2014/main" id="{5C264225-B722-9301-9D21-47D806CABB01}"/>
                      </a:ext>
                    </a:extLst>
                  </p:cNvPr>
                  <p:cNvSpPr/>
                  <p:nvPr/>
                </p:nvSpPr>
                <p:spPr>
                  <a:xfrm>
                    <a:off x="6010725" y="3263497"/>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89" name="Freeform 788">
                    <a:extLst>
                      <a:ext uri="{FF2B5EF4-FFF2-40B4-BE49-F238E27FC236}">
                        <a16:creationId xmlns:a16="http://schemas.microsoft.com/office/drawing/2014/main" id="{4180D931-5D8A-333C-5DDA-22F42BA95BF0}"/>
                      </a:ext>
                    </a:extLst>
                  </p:cNvPr>
                  <p:cNvSpPr/>
                  <p:nvPr/>
                </p:nvSpPr>
                <p:spPr>
                  <a:xfrm>
                    <a:off x="6010725" y="3364864"/>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0" name="Freeform 789">
                    <a:extLst>
                      <a:ext uri="{FF2B5EF4-FFF2-40B4-BE49-F238E27FC236}">
                        <a16:creationId xmlns:a16="http://schemas.microsoft.com/office/drawing/2014/main" id="{B9504708-CADE-D6BB-29A6-95D965BA62A0}"/>
                      </a:ext>
                    </a:extLst>
                  </p:cNvPr>
                  <p:cNvSpPr/>
                  <p:nvPr/>
                </p:nvSpPr>
                <p:spPr>
                  <a:xfrm>
                    <a:off x="6010725" y="3466136"/>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1" name="Freeform 790">
                    <a:extLst>
                      <a:ext uri="{FF2B5EF4-FFF2-40B4-BE49-F238E27FC236}">
                        <a16:creationId xmlns:a16="http://schemas.microsoft.com/office/drawing/2014/main" id="{0242AE2D-1DA9-F4B9-C602-16E94A58B017}"/>
                      </a:ext>
                    </a:extLst>
                  </p:cNvPr>
                  <p:cNvSpPr/>
                  <p:nvPr/>
                </p:nvSpPr>
                <p:spPr>
                  <a:xfrm>
                    <a:off x="6010725" y="3567408"/>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2" name="Freeform 791">
                    <a:extLst>
                      <a:ext uri="{FF2B5EF4-FFF2-40B4-BE49-F238E27FC236}">
                        <a16:creationId xmlns:a16="http://schemas.microsoft.com/office/drawing/2014/main" id="{96094D1E-5085-EA73-6FBB-F27F68473159}"/>
                      </a:ext>
                    </a:extLst>
                  </p:cNvPr>
                  <p:cNvSpPr/>
                  <p:nvPr/>
                </p:nvSpPr>
                <p:spPr>
                  <a:xfrm>
                    <a:off x="6010725" y="3668774"/>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3" name="Freeform 792">
                    <a:extLst>
                      <a:ext uri="{FF2B5EF4-FFF2-40B4-BE49-F238E27FC236}">
                        <a16:creationId xmlns:a16="http://schemas.microsoft.com/office/drawing/2014/main" id="{450EE641-1956-AE0D-4527-3C23A464172A}"/>
                      </a:ext>
                    </a:extLst>
                  </p:cNvPr>
                  <p:cNvSpPr/>
                  <p:nvPr/>
                </p:nvSpPr>
                <p:spPr>
                  <a:xfrm>
                    <a:off x="6010725" y="3770046"/>
                    <a:ext cx="37277" cy="25767"/>
                  </a:xfrm>
                  <a:custGeom>
                    <a:avLst/>
                    <a:gdLst>
                      <a:gd name="connsiteX0" fmla="*/ 37278 w 37277"/>
                      <a:gd name="connsiteY0" fmla="*/ 25768 h 25767"/>
                      <a:gd name="connsiteX1" fmla="*/ 0 w 37277"/>
                      <a:gd name="connsiteY1" fmla="*/ 25768 h 25767"/>
                      <a:gd name="connsiteX2" fmla="*/ 0 w 37277"/>
                      <a:gd name="connsiteY2" fmla="*/ 0 h 25767"/>
                      <a:gd name="connsiteX3" fmla="*/ 37278 w 37277"/>
                      <a:gd name="connsiteY3" fmla="*/ 0 h 25767"/>
                      <a:gd name="connsiteX4" fmla="*/ 37278 w 37277"/>
                      <a:gd name="connsiteY4" fmla="*/ 25768 h 2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7" h="25767">
                        <a:moveTo>
                          <a:pt x="37278" y="25768"/>
                        </a:moveTo>
                        <a:lnTo>
                          <a:pt x="0" y="25768"/>
                        </a:lnTo>
                        <a:lnTo>
                          <a:pt x="0" y="0"/>
                        </a:lnTo>
                        <a:lnTo>
                          <a:pt x="37278" y="0"/>
                        </a:lnTo>
                        <a:lnTo>
                          <a:pt x="37278" y="25768"/>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4" name="Freeform 793">
                    <a:extLst>
                      <a:ext uri="{FF2B5EF4-FFF2-40B4-BE49-F238E27FC236}">
                        <a16:creationId xmlns:a16="http://schemas.microsoft.com/office/drawing/2014/main" id="{6046AB01-03BE-5475-1B17-50B40A488559}"/>
                      </a:ext>
                    </a:extLst>
                  </p:cNvPr>
                  <p:cNvSpPr/>
                  <p:nvPr/>
                </p:nvSpPr>
                <p:spPr>
                  <a:xfrm>
                    <a:off x="6535272" y="3896707"/>
                    <a:ext cx="231919" cy="126945"/>
                  </a:xfrm>
                  <a:custGeom>
                    <a:avLst/>
                    <a:gdLst>
                      <a:gd name="connsiteX0" fmla="*/ 0 w 231919"/>
                      <a:gd name="connsiteY0" fmla="*/ 126945 h 126945"/>
                      <a:gd name="connsiteX1" fmla="*/ 231920 w 231919"/>
                      <a:gd name="connsiteY1" fmla="*/ 126945 h 126945"/>
                      <a:gd name="connsiteX2" fmla="*/ 231920 w 231919"/>
                      <a:gd name="connsiteY2" fmla="*/ 0 h 126945"/>
                      <a:gd name="connsiteX3" fmla="*/ 0 w 231919"/>
                      <a:gd name="connsiteY3" fmla="*/ 0 h 126945"/>
                      <a:gd name="connsiteX4" fmla="*/ 0 w 231919"/>
                      <a:gd name="connsiteY4" fmla="*/ 126945 h 12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9" h="126945">
                        <a:moveTo>
                          <a:pt x="0" y="126945"/>
                        </a:moveTo>
                        <a:lnTo>
                          <a:pt x="231920" y="126945"/>
                        </a:lnTo>
                        <a:lnTo>
                          <a:pt x="231920" y="0"/>
                        </a:lnTo>
                        <a:lnTo>
                          <a:pt x="0" y="0"/>
                        </a:lnTo>
                        <a:lnTo>
                          <a:pt x="0" y="126945"/>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5" name="Freeform 794">
                    <a:extLst>
                      <a:ext uri="{FF2B5EF4-FFF2-40B4-BE49-F238E27FC236}">
                        <a16:creationId xmlns:a16="http://schemas.microsoft.com/office/drawing/2014/main" id="{0602F8F5-6F61-F6ED-516D-81F760285A07}"/>
                      </a:ext>
                    </a:extLst>
                  </p:cNvPr>
                  <p:cNvSpPr/>
                  <p:nvPr/>
                </p:nvSpPr>
                <p:spPr>
                  <a:xfrm>
                    <a:off x="6534893" y="3215182"/>
                    <a:ext cx="232773" cy="681714"/>
                  </a:xfrm>
                  <a:custGeom>
                    <a:avLst/>
                    <a:gdLst>
                      <a:gd name="connsiteX0" fmla="*/ 0 w 232773"/>
                      <a:gd name="connsiteY0" fmla="*/ 0 h 681714"/>
                      <a:gd name="connsiteX1" fmla="*/ 232774 w 232773"/>
                      <a:gd name="connsiteY1" fmla="*/ 0 h 681714"/>
                      <a:gd name="connsiteX2" fmla="*/ 232774 w 232773"/>
                      <a:gd name="connsiteY2" fmla="*/ 681714 h 681714"/>
                      <a:gd name="connsiteX3" fmla="*/ 0 w 232773"/>
                      <a:gd name="connsiteY3" fmla="*/ 681714 h 681714"/>
                      <a:gd name="connsiteX4" fmla="*/ 0 w 232773"/>
                      <a:gd name="connsiteY4" fmla="*/ 0 h 68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73" h="681714">
                        <a:moveTo>
                          <a:pt x="0" y="0"/>
                        </a:moveTo>
                        <a:lnTo>
                          <a:pt x="232774" y="0"/>
                        </a:lnTo>
                        <a:lnTo>
                          <a:pt x="232774" y="681714"/>
                        </a:lnTo>
                        <a:lnTo>
                          <a:pt x="0" y="681714"/>
                        </a:lnTo>
                        <a:lnTo>
                          <a:pt x="0" y="0"/>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6" name="Freeform 795">
                    <a:extLst>
                      <a:ext uri="{FF2B5EF4-FFF2-40B4-BE49-F238E27FC236}">
                        <a16:creationId xmlns:a16="http://schemas.microsoft.com/office/drawing/2014/main" id="{8C6327BC-829B-3BA7-0374-B015B80510B4}"/>
                      </a:ext>
                    </a:extLst>
                  </p:cNvPr>
                  <p:cNvSpPr/>
                  <p:nvPr/>
                </p:nvSpPr>
                <p:spPr>
                  <a:xfrm>
                    <a:off x="6639707" y="3896707"/>
                    <a:ext cx="23049" cy="126945"/>
                  </a:xfrm>
                  <a:custGeom>
                    <a:avLst/>
                    <a:gdLst>
                      <a:gd name="connsiteX0" fmla="*/ 0 w 23049"/>
                      <a:gd name="connsiteY0" fmla="*/ 126945 h 126945"/>
                      <a:gd name="connsiteX1" fmla="*/ 23050 w 23049"/>
                      <a:gd name="connsiteY1" fmla="*/ 126945 h 126945"/>
                      <a:gd name="connsiteX2" fmla="*/ 23050 w 23049"/>
                      <a:gd name="connsiteY2" fmla="*/ 0 h 126945"/>
                      <a:gd name="connsiteX3" fmla="*/ 0 w 23049"/>
                      <a:gd name="connsiteY3" fmla="*/ 0 h 126945"/>
                      <a:gd name="connsiteX4" fmla="*/ 0 w 23049"/>
                      <a:gd name="connsiteY4" fmla="*/ 126945 h 126945"/>
                      <a:gd name="connsiteX5" fmla="*/ 0 w 23049"/>
                      <a:gd name="connsiteY5" fmla="*/ 126945 h 12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 h="126945">
                        <a:moveTo>
                          <a:pt x="0" y="126945"/>
                        </a:moveTo>
                        <a:lnTo>
                          <a:pt x="23050" y="126945"/>
                        </a:lnTo>
                        <a:lnTo>
                          <a:pt x="23050" y="0"/>
                        </a:lnTo>
                        <a:lnTo>
                          <a:pt x="0" y="0"/>
                        </a:lnTo>
                        <a:lnTo>
                          <a:pt x="0" y="126945"/>
                        </a:lnTo>
                        <a:lnTo>
                          <a:pt x="0" y="126945"/>
                        </a:lnTo>
                        <a:close/>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7" name="Freeform 796">
                    <a:extLst>
                      <a:ext uri="{FF2B5EF4-FFF2-40B4-BE49-F238E27FC236}">
                        <a16:creationId xmlns:a16="http://schemas.microsoft.com/office/drawing/2014/main" id="{B7217ACC-9978-9893-AD89-53F314F4F37D}"/>
                      </a:ext>
                    </a:extLst>
                  </p:cNvPr>
                  <p:cNvSpPr/>
                  <p:nvPr/>
                </p:nvSpPr>
                <p:spPr>
                  <a:xfrm>
                    <a:off x="6528348" y="4006315"/>
                    <a:ext cx="245578" cy="35430"/>
                  </a:xfrm>
                  <a:custGeom>
                    <a:avLst/>
                    <a:gdLst>
                      <a:gd name="connsiteX0" fmla="*/ 0 w 245578"/>
                      <a:gd name="connsiteY0" fmla="*/ 35431 h 35430"/>
                      <a:gd name="connsiteX1" fmla="*/ 245579 w 245578"/>
                      <a:gd name="connsiteY1" fmla="*/ 35431 h 35430"/>
                      <a:gd name="connsiteX2" fmla="*/ 245579 w 245578"/>
                      <a:gd name="connsiteY2" fmla="*/ 0 h 35430"/>
                      <a:gd name="connsiteX3" fmla="*/ 0 w 245578"/>
                      <a:gd name="connsiteY3" fmla="*/ 0 h 35430"/>
                      <a:gd name="connsiteX4" fmla="*/ 0 w 245578"/>
                      <a:gd name="connsiteY4" fmla="*/ 35431 h 3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8" h="35430">
                        <a:moveTo>
                          <a:pt x="0" y="35431"/>
                        </a:moveTo>
                        <a:lnTo>
                          <a:pt x="245579" y="35431"/>
                        </a:lnTo>
                        <a:lnTo>
                          <a:pt x="245579" y="0"/>
                        </a:lnTo>
                        <a:lnTo>
                          <a:pt x="0" y="0"/>
                        </a:lnTo>
                        <a:lnTo>
                          <a:pt x="0" y="35431"/>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8" name="Freeform 797">
                    <a:extLst>
                      <a:ext uri="{FF2B5EF4-FFF2-40B4-BE49-F238E27FC236}">
                        <a16:creationId xmlns:a16="http://schemas.microsoft.com/office/drawing/2014/main" id="{5B3CD334-EB35-32EF-7A2F-FA56CD8320C3}"/>
                      </a:ext>
                    </a:extLst>
                  </p:cNvPr>
                  <p:cNvSpPr/>
                  <p:nvPr/>
                </p:nvSpPr>
                <p:spPr>
                  <a:xfrm>
                    <a:off x="6549974" y="3240950"/>
                    <a:ext cx="199289" cy="88672"/>
                  </a:xfrm>
                  <a:custGeom>
                    <a:avLst/>
                    <a:gdLst>
                      <a:gd name="connsiteX0" fmla="*/ 0 w 199289"/>
                      <a:gd name="connsiteY0" fmla="*/ 0 h 88672"/>
                      <a:gd name="connsiteX1" fmla="*/ 199290 w 199289"/>
                      <a:gd name="connsiteY1" fmla="*/ 0 h 88672"/>
                      <a:gd name="connsiteX2" fmla="*/ 199290 w 199289"/>
                      <a:gd name="connsiteY2" fmla="*/ 88672 h 88672"/>
                      <a:gd name="connsiteX3" fmla="*/ 0 w 199289"/>
                      <a:gd name="connsiteY3" fmla="*/ 88672 h 88672"/>
                      <a:gd name="connsiteX4" fmla="*/ 0 w 199289"/>
                      <a:gd name="connsiteY4" fmla="*/ 0 h 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672">
                        <a:moveTo>
                          <a:pt x="0" y="0"/>
                        </a:moveTo>
                        <a:lnTo>
                          <a:pt x="199290" y="0"/>
                        </a:lnTo>
                        <a:lnTo>
                          <a:pt x="199290" y="88672"/>
                        </a:lnTo>
                        <a:lnTo>
                          <a:pt x="0" y="88672"/>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99" name="Freeform 798">
                    <a:extLst>
                      <a:ext uri="{FF2B5EF4-FFF2-40B4-BE49-F238E27FC236}">
                        <a16:creationId xmlns:a16="http://schemas.microsoft.com/office/drawing/2014/main" id="{A66AA99D-E215-88B5-2821-31075FBE3B52}"/>
                      </a:ext>
                    </a:extLst>
                  </p:cNvPr>
                  <p:cNvSpPr/>
                  <p:nvPr/>
                </p:nvSpPr>
                <p:spPr>
                  <a:xfrm>
                    <a:off x="6549974" y="3348380"/>
                    <a:ext cx="199289" cy="88672"/>
                  </a:xfrm>
                  <a:custGeom>
                    <a:avLst/>
                    <a:gdLst>
                      <a:gd name="connsiteX0" fmla="*/ 0 w 199289"/>
                      <a:gd name="connsiteY0" fmla="*/ 0 h 88672"/>
                      <a:gd name="connsiteX1" fmla="*/ 199290 w 199289"/>
                      <a:gd name="connsiteY1" fmla="*/ 0 h 88672"/>
                      <a:gd name="connsiteX2" fmla="*/ 199290 w 199289"/>
                      <a:gd name="connsiteY2" fmla="*/ 88672 h 88672"/>
                      <a:gd name="connsiteX3" fmla="*/ 0 w 199289"/>
                      <a:gd name="connsiteY3" fmla="*/ 88672 h 88672"/>
                      <a:gd name="connsiteX4" fmla="*/ 0 w 199289"/>
                      <a:gd name="connsiteY4" fmla="*/ 0 h 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672">
                        <a:moveTo>
                          <a:pt x="0" y="0"/>
                        </a:moveTo>
                        <a:lnTo>
                          <a:pt x="199290" y="0"/>
                        </a:lnTo>
                        <a:lnTo>
                          <a:pt x="199290" y="88672"/>
                        </a:lnTo>
                        <a:lnTo>
                          <a:pt x="0" y="88672"/>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0" name="Freeform 799">
                    <a:extLst>
                      <a:ext uri="{FF2B5EF4-FFF2-40B4-BE49-F238E27FC236}">
                        <a16:creationId xmlns:a16="http://schemas.microsoft.com/office/drawing/2014/main" id="{E6B4AEAE-D582-6FC6-32AD-89C50DA5DB77}"/>
                      </a:ext>
                    </a:extLst>
                  </p:cNvPr>
                  <p:cNvSpPr/>
                  <p:nvPr/>
                </p:nvSpPr>
                <p:spPr>
                  <a:xfrm>
                    <a:off x="6549974" y="3455810"/>
                    <a:ext cx="199289" cy="88577"/>
                  </a:xfrm>
                  <a:custGeom>
                    <a:avLst/>
                    <a:gdLst>
                      <a:gd name="connsiteX0" fmla="*/ 0 w 199289"/>
                      <a:gd name="connsiteY0" fmla="*/ 0 h 88577"/>
                      <a:gd name="connsiteX1" fmla="*/ 199290 w 199289"/>
                      <a:gd name="connsiteY1" fmla="*/ 0 h 88577"/>
                      <a:gd name="connsiteX2" fmla="*/ 199290 w 199289"/>
                      <a:gd name="connsiteY2" fmla="*/ 88577 h 88577"/>
                      <a:gd name="connsiteX3" fmla="*/ 0 w 199289"/>
                      <a:gd name="connsiteY3" fmla="*/ 88577 h 88577"/>
                      <a:gd name="connsiteX4" fmla="*/ 0 w 199289"/>
                      <a:gd name="connsiteY4" fmla="*/ 0 h 8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577">
                        <a:moveTo>
                          <a:pt x="0" y="0"/>
                        </a:moveTo>
                        <a:lnTo>
                          <a:pt x="199290" y="0"/>
                        </a:lnTo>
                        <a:lnTo>
                          <a:pt x="199290" y="88577"/>
                        </a:lnTo>
                        <a:lnTo>
                          <a:pt x="0" y="88577"/>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1" name="Freeform 800">
                    <a:extLst>
                      <a:ext uri="{FF2B5EF4-FFF2-40B4-BE49-F238E27FC236}">
                        <a16:creationId xmlns:a16="http://schemas.microsoft.com/office/drawing/2014/main" id="{E23E0DC0-4130-BFE1-F12D-4A90CBE2C29C}"/>
                      </a:ext>
                    </a:extLst>
                  </p:cNvPr>
                  <p:cNvSpPr/>
                  <p:nvPr/>
                </p:nvSpPr>
                <p:spPr>
                  <a:xfrm>
                    <a:off x="6549974" y="3563144"/>
                    <a:ext cx="199289" cy="88672"/>
                  </a:xfrm>
                  <a:custGeom>
                    <a:avLst/>
                    <a:gdLst>
                      <a:gd name="connsiteX0" fmla="*/ 0 w 199289"/>
                      <a:gd name="connsiteY0" fmla="*/ 0 h 88672"/>
                      <a:gd name="connsiteX1" fmla="*/ 199290 w 199289"/>
                      <a:gd name="connsiteY1" fmla="*/ 0 h 88672"/>
                      <a:gd name="connsiteX2" fmla="*/ 199290 w 199289"/>
                      <a:gd name="connsiteY2" fmla="*/ 88672 h 88672"/>
                      <a:gd name="connsiteX3" fmla="*/ 0 w 199289"/>
                      <a:gd name="connsiteY3" fmla="*/ 88672 h 88672"/>
                      <a:gd name="connsiteX4" fmla="*/ 0 w 199289"/>
                      <a:gd name="connsiteY4" fmla="*/ 0 h 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672">
                        <a:moveTo>
                          <a:pt x="0" y="0"/>
                        </a:moveTo>
                        <a:lnTo>
                          <a:pt x="199290" y="0"/>
                        </a:lnTo>
                        <a:lnTo>
                          <a:pt x="199290" y="88672"/>
                        </a:lnTo>
                        <a:lnTo>
                          <a:pt x="0" y="88672"/>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2" name="Freeform 801">
                    <a:extLst>
                      <a:ext uri="{FF2B5EF4-FFF2-40B4-BE49-F238E27FC236}">
                        <a16:creationId xmlns:a16="http://schemas.microsoft.com/office/drawing/2014/main" id="{FFCA75DA-4D2E-D8E7-B75C-E83A6318AE58}"/>
                      </a:ext>
                    </a:extLst>
                  </p:cNvPr>
                  <p:cNvSpPr/>
                  <p:nvPr/>
                </p:nvSpPr>
                <p:spPr>
                  <a:xfrm>
                    <a:off x="6549974" y="3670574"/>
                    <a:ext cx="199289" cy="88672"/>
                  </a:xfrm>
                  <a:custGeom>
                    <a:avLst/>
                    <a:gdLst>
                      <a:gd name="connsiteX0" fmla="*/ 0 w 199289"/>
                      <a:gd name="connsiteY0" fmla="*/ 0 h 88672"/>
                      <a:gd name="connsiteX1" fmla="*/ 199290 w 199289"/>
                      <a:gd name="connsiteY1" fmla="*/ 0 h 88672"/>
                      <a:gd name="connsiteX2" fmla="*/ 199290 w 199289"/>
                      <a:gd name="connsiteY2" fmla="*/ 88672 h 88672"/>
                      <a:gd name="connsiteX3" fmla="*/ 0 w 199289"/>
                      <a:gd name="connsiteY3" fmla="*/ 88672 h 88672"/>
                      <a:gd name="connsiteX4" fmla="*/ 0 w 199289"/>
                      <a:gd name="connsiteY4" fmla="*/ 0 h 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672">
                        <a:moveTo>
                          <a:pt x="0" y="0"/>
                        </a:moveTo>
                        <a:lnTo>
                          <a:pt x="199290" y="0"/>
                        </a:lnTo>
                        <a:lnTo>
                          <a:pt x="199290" y="88672"/>
                        </a:lnTo>
                        <a:lnTo>
                          <a:pt x="0" y="88672"/>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3" name="Freeform 802">
                    <a:extLst>
                      <a:ext uri="{FF2B5EF4-FFF2-40B4-BE49-F238E27FC236}">
                        <a16:creationId xmlns:a16="http://schemas.microsoft.com/office/drawing/2014/main" id="{0F2D9118-4EA3-DDAA-7468-7667C5DD2773}"/>
                      </a:ext>
                    </a:extLst>
                  </p:cNvPr>
                  <p:cNvSpPr/>
                  <p:nvPr/>
                </p:nvSpPr>
                <p:spPr>
                  <a:xfrm>
                    <a:off x="6549974" y="3778004"/>
                    <a:ext cx="199289" cy="88577"/>
                  </a:xfrm>
                  <a:custGeom>
                    <a:avLst/>
                    <a:gdLst>
                      <a:gd name="connsiteX0" fmla="*/ 0 w 199289"/>
                      <a:gd name="connsiteY0" fmla="*/ 0 h 88577"/>
                      <a:gd name="connsiteX1" fmla="*/ 199290 w 199289"/>
                      <a:gd name="connsiteY1" fmla="*/ 0 h 88577"/>
                      <a:gd name="connsiteX2" fmla="*/ 199290 w 199289"/>
                      <a:gd name="connsiteY2" fmla="*/ 88577 h 88577"/>
                      <a:gd name="connsiteX3" fmla="*/ 0 w 199289"/>
                      <a:gd name="connsiteY3" fmla="*/ 88577 h 88577"/>
                      <a:gd name="connsiteX4" fmla="*/ 0 w 199289"/>
                      <a:gd name="connsiteY4" fmla="*/ 0 h 8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89" h="88577">
                        <a:moveTo>
                          <a:pt x="0" y="0"/>
                        </a:moveTo>
                        <a:lnTo>
                          <a:pt x="199290" y="0"/>
                        </a:lnTo>
                        <a:lnTo>
                          <a:pt x="199290" y="88577"/>
                        </a:lnTo>
                        <a:lnTo>
                          <a:pt x="0" y="88577"/>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4" name="Freeform 803">
                    <a:extLst>
                      <a:ext uri="{FF2B5EF4-FFF2-40B4-BE49-F238E27FC236}">
                        <a16:creationId xmlns:a16="http://schemas.microsoft.com/office/drawing/2014/main" id="{A57363BF-9A89-C9F5-CCA1-5B2D803B040B}"/>
                      </a:ext>
                    </a:extLst>
                  </p:cNvPr>
                  <p:cNvSpPr/>
                  <p:nvPr/>
                </p:nvSpPr>
                <p:spPr>
                  <a:xfrm>
                    <a:off x="6585830" y="3241045"/>
                    <a:ext cx="163434" cy="22452"/>
                  </a:xfrm>
                  <a:custGeom>
                    <a:avLst/>
                    <a:gdLst>
                      <a:gd name="connsiteX0" fmla="*/ 163435 w 163434"/>
                      <a:gd name="connsiteY0" fmla="*/ 22452 h 22452"/>
                      <a:gd name="connsiteX1" fmla="*/ 0 w 163434"/>
                      <a:gd name="connsiteY1" fmla="*/ 22452 h 22452"/>
                      <a:gd name="connsiteX2" fmla="*/ 0 w 163434"/>
                      <a:gd name="connsiteY2" fmla="*/ 0 h 22452"/>
                      <a:gd name="connsiteX3" fmla="*/ 163435 w 163434"/>
                      <a:gd name="connsiteY3" fmla="*/ 0 h 22452"/>
                      <a:gd name="connsiteX4" fmla="*/ 163435 w 163434"/>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34" h="22452">
                        <a:moveTo>
                          <a:pt x="163435" y="22452"/>
                        </a:moveTo>
                        <a:lnTo>
                          <a:pt x="0" y="22452"/>
                        </a:lnTo>
                        <a:lnTo>
                          <a:pt x="0" y="0"/>
                        </a:lnTo>
                        <a:lnTo>
                          <a:pt x="163435" y="0"/>
                        </a:lnTo>
                        <a:lnTo>
                          <a:pt x="163435"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5" name="Freeform 804">
                    <a:extLst>
                      <a:ext uri="{FF2B5EF4-FFF2-40B4-BE49-F238E27FC236}">
                        <a16:creationId xmlns:a16="http://schemas.microsoft.com/office/drawing/2014/main" id="{7D84EDB7-D75F-5FE5-E8CC-EC2325EB09E0}"/>
                      </a:ext>
                    </a:extLst>
                  </p:cNvPr>
                  <p:cNvSpPr/>
                  <p:nvPr/>
                </p:nvSpPr>
                <p:spPr>
                  <a:xfrm>
                    <a:off x="6585735" y="3348380"/>
                    <a:ext cx="163529" cy="22452"/>
                  </a:xfrm>
                  <a:custGeom>
                    <a:avLst/>
                    <a:gdLst>
                      <a:gd name="connsiteX0" fmla="*/ 163530 w 163529"/>
                      <a:gd name="connsiteY0" fmla="*/ 22452 h 22452"/>
                      <a:gd name="connsiteX1" fmla="*/ 0 w 163529"/>
                      <a:gd name="connsiteY1" fmla="*/ 22452 h 22452"/>
                      <a:gd name="connsiteX2" fmla="*/ 0 w 163529"/>
                      <a:gd name="connsiteY2" fmla="*/ 0 h 22452"/>
                      <a:gd name="connsiteX3" fmla="*/ 163530 w 163529"/>
                      <a:gd name="connsiteY3" fmla="*/ 0 h 22452"/>
                      <a:gd name="connsiteX4" fmla="*/ 163530 w 163529"/>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9" h="22452">
                        <a:moveTo>
                          <a:pt x="163530" y="22452"/>
                        </a:moveTo>
                        <a:lnTo>
                          <a:pt x="0" y="22452"/>
                        </a:lnTo>
                        <a:cubicBezTo>
                          <a:pt x="0" y="14968"/>
                          <a:pt x="0" y="7484"/>
                          <a:pt x="0" y="0"/>
                        </a:cubicBezTo>
                        <a:lnTo>
                          <a:pt x="163530" y="0"/>
                        </a:lnTo>
                        <a:lnTo>
                          <a:pt x="163530"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6" name="Freeform 805">
                    <a:extLst>
                      <a:ext uri="{FF2B5EF4-FFF2-40B4-BE49-F238E27FC236}">
                        <a16:creationId xmlns:a16="http://schemas.microsoft.com/office/drawing/2014/main" id="{B806AA2A-DEE8-461C-12DC-5EBDEC9368F6}"/>
                      </a:ext>
                    </a:extLst>
                  </p:cNvPr>
                  <p:cNvSpPr/>
                  <p:nvPr/>
                </p:nvSpPr>
                <p:spPr>
                  <a:xfrm>
                    <a:off x="6585735" y="3455810"/>
                    <a:ext cx="163529" cy="22452"/>
                  </a:xfrm>
                  <a:custGeom>
                    <a:avLst/>
                    <a:gdLst>
                      <a:gd name="connsiteX0" fmla="*/ 163530 w 163529"/>
                      <a:gd name="connsiteY0" fmla="*/ 22452 h 22452"/>
                      <a:gd name="connsiteX1" fmla="*/ 0 w 163529"/>
                      <a:gd name="connsiteY1" fmla="*/ 22452 h 22452"/>
                      <a:gd name="connsiteX2" fmla="*/ 0 w 163529"/>
                      <a:gd name="connsiteY2" fmla="*/ 0 h 22452"/>
                      <a:gd name="connsiteX3" fmla="*/ 163530 w 163529"/>
                      <a:gd name="connsiteY3" fmla="*/ 0 h 22452"/>
                      <a:gd name="connsiteX4" fmla="*/ 163530 w 163529"/>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9" h="22452">
                        <a:moveTo>
                          <a:pt x="163530" y="22452"/>
                        </a:moveTo>
                        <a:lnTo>
                          <a:pt x="0" y="22452"/>
                        </a:lnTo>
                        <a:cubicBezTo>
                          <a:pt x="0" y="14968"/>
                          <a:pt x="0" y="7484"/>
                          <a:pt x="0" y="0"/>
                        </a:cubicBezTo>
                        <a:lnTo>
                          <a:pt x="163530" y="0"/>
                        </a:lnTo>
                        <a:lnTo>
                          <a:pt x="163530"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7" name="Freeform 806">
                    <a:extLst>
                      <a:ext uri="{FF2B5EF4-FFF2-40B4-BE49-F238E27FC236}">
                        <a16:creationId xmlns:a16="http://schemas.microsoft.com/office/drawing/2014/main" id="{E59FD020-0353-D45B-9D0E-B06DBD69B656}"/>
                      </a:ext>
                    </a:extLst>
                  </p:cNvPr>
                  <p:cNvSpPr/>
                  <p:nvPr/>
                </p:nvSpPr>
                <p:spPr>
                  <a:xfrm>
                    <a:off x="6585735" y="3563239"/>
                    <a:ext cx="163529" cy="22452"/>
                  </a:xfrm>
                  <a:custGeom>
                    <a:avLst/>
                    <a:gdLst>
                      <a:gd name="connsiteX0" fmla="*/ 163530 w 163529"/>
                      <a:gd name="connsiteY0" fmla="*/ 22452 h 22452"/>
                      <a:gd name="connsiteX1" fmla="*/ 0 w 163529"/>
                      <a:gd name="connsiteY1" fmla="*/ 22452 h 22452"/>
                      <a:gd name="connsiteX2" fmla="*/ 0 w 163529"/>
                      <a:gd name="connsiteY2" fmla="*/ 0 h 22452"/>
                      <a:gd name="connsiteX3" fmla="*/ 163530 w 163529"/>
                      <a:gd name="connsiteY3" fmla="*/ 0 h 22452"/>
                      <a:gd name="connsiteX4" fmla="*/ 163530 w 163529"/>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9" h="22452">
                        <a:moveTo>
                          <a:pt x="163530" y="22452"/>
                        </a:moveTo>
                        <a:lnTo>
                          <a:pt x="0" y="22452"/>
                        </a:lnTo>
                        <a:cubicBezTo>
                          <a:pt x="0" y="14968"/>
                          <a:pt x="0" y="7484"/>
                          <a:pt x="0" y="0"/>
                        </a:cubicBezTo>
                        <a:lnTo>
                          <a:pt x="163530" y="0"/>
                        </a:lnTo>
                        <a:lnTo>
                          <a:pt x="163530"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8" name="Freeform 807">
                    <a:extLst>
                      <a:ext uri="{FF2B5EF4-FFF2-40B4-BE49-F238E27FC236}">
                        <a16:creationId xmlns:a16="http://schemas.microsoft.com/office/drawing/2014/main" id="{F1A8C7CB-2EE3-392F-7CF7-CA9CC0C9B092}"/>
                      </a:ext>
                    </a:extLst>
                  </p:cNvPr>
                  <p:cNvSpPr/>
                  <p:nvPr/>
                </p:nvSpPr>
                <p:spPr>
                  <a:xfrm>
                    <a:off x="6585640" y="3670574"/>
                    <a:ext cx="163624" cy="22452"/>
                  </a:xfrm>
                  <a:custGeom>
                    <a:avLst/>
                    <a:gdLst>
                      <a:gd name="connsiteX0" fmla="*/ 163624 w 163624"/>
                      <a:gd name="connsiteY0" fmla="*/ 22452 h 22452"/>
                      <a:gd name="connsiteX1" fmla="*/ 0 w 163624"/>
                      <a:gd name="connsiteY1" fmla="*/ 22452 h 22452"/>
                      <a:gd name="connsiteX2" fmla="*/ 0 w 163624"/>
                      <a:gd name="connsiteY2" fmla="*/ 0 h 22452"/>
                      <a:gd name="connsiteX3" fmla="*/ 163624 w 163624"/>
                      <a:gd name="connsiteY3" fmla="*/ 0 h 22452"/>
                      <a:gd name="connsiteX4" fmla="*/ 163624 w 163624"/>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24" h="22452">
                        <a:moveTo>
                          <a:pt x="163624" y="22452"/>
                        </a:moveTo>
                        <a:lnTo>
                          <a:pt x="0" y="22452"/>
                        </a:lnTo>
                        <a:cubicBezTo>
                          <a:pt x="0" y="14968"/>
                          <a:pt x="0" y="7484"/>
                          <a:pt x="0" y="0"/>
                        </a:cubicBezTo>
                        <a:lnTo>
                          <a:pt x="163624" y="0"/>
                        </a:lnTo>
                        <a:lnTo>
                          <a:pt x="163624"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09" name="Freeform 808">
                    <a:extLst>
                      <a:ext uri="{FF2B5EF4-FFF2-40B4-BE49-F238E27FC236}">
                        <a16:creationId xmlns:a16="http://schemas.microsoft.com/office/drawing/2014/main" id="{6C02C009-DB7B-3CDF-3E66-D4DB9C42E13F}"/>
                      </a:ext>
                    </a:extLst>
                  </p:cNvPr>
                  <p:cNvSpPr/>
                  <p:nvPr/>
                </p:nvSpPr>
                <p:spPr>
                  <a:xfrm>
                    <a:off x="6585640" y="3778004"/>
                    <a:ext cx="163624" cy="22452"/>
                  </a:xfrm>
                  <a:custGeom>
                    <a:avLst/>
                    <a:gdLst>
                      <a:gd name="connsiteX0" fmla="*/ 163624 w 163624"/>
                      <a:gd name="connsiteY0" fmla="*/ 22452 h 22452"/>
                      <a:gd name="connsiteX1" fmla="*/ 0 w 163624"/>
                      <a:gd name="connsiteY1" fmla="*/ 22452 h 22452"/>
                      <a:gd name="connsiteX2" fmla="*/ 0 w 163624"/>
                      <a:gd name="connsiteY2" fmla="*/ 0 h 22452"/>
                      <a:gd name="connsiteX3" fmla="*/ 163624 w 163624"/>
                      <a:gd name="connsiteY3" fmla="*/ 0 h 22452"/>
                      <a:gd name="connsiteX4" fmla="*/ 163624 w 163624"/>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24" h="22452">
                        <a:moveTo>
                          <a:pt x="163624" y="22452"/>
                        </a:moveTo>
                        <a:lnTo>
                          <a:pt x="0" y="22452"/>
                        </a:lnTo>
                        <a:lnTo>
                          <a:pt x="0" y="0"/>
                        </a:lnTo>
                        <a:lnTo>
                          <a:pt x="163624" y="0"/>
                        </a:lnTo>
                        <a:lnTo>
                          <a:pt x="163624" y="2245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0" name="Freeform 809">
                    <a:extLst>
                      <a:ext uri="{FF2B5EF4-FFF2-40B4-BE49-F238E27FC236}">
                        <a16:creationId xmlns:a16="http://schemas.microsoft.com/office/drawing/2014/main" id="{934DD471-0AFD-A7F1-A142-2D33A550EDDA}"/>
                      </a:ext>
                    </a:extLst>
                  </p:cNvPr>
                  <p:cNvSpPr/>
                  <p:nvPr/>
                </p:nvSpPr>
                <p:spPr>
                  <a:xfrm>
                    <a:off x="6534987" y="3896896"/>
                    <a:ext cx="284" cy="53809"/>
                  </a:xfrm>
                  <a:custGeom>
                    <a:avLst/>
                    <a:gdLst>
                      <a:gd name="connsiteX0" fmla="*/ 285 w 284"/>
                      <a:gd name="connsiteY0" fmla="*/ 53810 h 53809"/>
                      <a:gd name="connsiteX1" fmla="*/ 0 w 284"/>
                      <a:gd name="connsiteY1" fmla="*/ 53810 h 53809"/>
                      <a:gd name="connsiteX2" fmla="*/ 0 w 284"/>
                      <a:gd name="connsiteY2" fmla="*/ 0 h 53809"/>
                      <a:gd name="connsiteX3" fmla="*/ 285 w 284"/>
                      <a:gd name="connsiteY3" fmla="*/ 0 h 53809"/>
                      <a:gd name="connsiteX4" fmla="*/ 285 w 284"/>
                      <a:gd name="connsiteY4" fmla="*/ 53810 h 5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 h="53809">
                        <a:moveTo>
                          <a:pt x="285" y="53810"/>
                        </a:moveTo>
                        <a:lnTo>
                          <a:pt x="0" y="53810"/>
                        </a:lnTo>
                        <a:lnTo>
                          <a:pt x="0" y="0"/>
                        </a:lnTo>
                        <a:lnTo>
                          <a:pt x="285" y="0"/>
                        </a:lnTo>
                        <a:lnTo>
                          <a:pt x="285" y="53810"/>
                        </a:lnTo>
                      </a:path>
                    </a:pathLst>
                  </a:custGeom>
                  <a:solidFill>
                    <a:srgbClr val="BAC9CE"/>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1" name="Freeform 810">
                    <a:extLst>
                      <a:ext uri="{FF2B5EF4-FFF2-40B4-BE49-F238E27FC236}">
                        <a16:creationId xmlns:a16="http://schemas.microsoft.com/office/drawing/2014/main" id="{7A47B40A-A379-D053-51DA-014B646825F9}"/>
                      </a:ext>
                    </a:extLst>
                  </p:cNvPr>
                  <p:cNvSpPr/>
                  <p:nvPr/>
                </p:nvSpPr>
                <p:spPr>
                  <a:xfrm>
                    <a:off x="6535272" y="3896991"/>
                    <a:ext cx="50273" cy="109419"/>
                  </a:xfrm>
                  <a:custGeom>
                    <a:avLst/>
                    <a:gdLst>
                      <a:gd name="connsiteX0" fmla="*/ 50273 w 50273"/>
                      <a:gd name="connsiteY0" fmla="*/ 109324 h 109419"/>
                      <a:gd name="connsiteX1" fmla="*/ 31871 w 50273"/>
                      <a:gd name="connsiteY1" fmla="*/ 109324 h 109419"/>
                      <a:gd name="connsiteX2" fmla="*/ 31871 w 50273"/>
                      <a:gd name="connsiteY2" fmla="*/ 53810 h 109419"/>
                      <a:gd name="connsiteX3" fmla="*/ 0 w 50273"/>
                      <a:gd name="connsiteY3" fmla="*/ 53810 h 109419"/>
                      <a:gd name="connsiteX4" fmla="*/ 0 w 50273"/>
                      <a:gd name="connsiteY4" fmla="*/ 0 h 109419"/>
                      <a:gd name="connsiteX5" fmla="*/ 50273 w 50273"/>
                      <a:gd name="connsiteY5" fmla="*/ 0 h 109419"/>
                      <a:gd name="connsiteX6" fmla="*/ 50273 w 50273"/>
                      <a:gd name="connsiteY6" fmla="*/ 109419 h 10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73" h="109419">
                        <a:moveTo>
                          <a:pt x="50273" y="109324"/>
                        </a:moveTo>
                        <a:lnTo>
                          <a:pt x="31871" y="109324"/>
                        </a:lnTo>
                        <a:lnTo>
                          <a:pt x="31871" y="53810"/>
                        </a:lnTo>
                        <a:lnTo>
                          <a:pt x="0" y="53810"/>
                        </a:lnTo>
                        <a:lnTo>
                          <a:pt x="0" y="0"/>
                        </a:lnTo>
                        <a:lnTo>
                          <a:pt x="50273" y="0"/>
                        </a:lnTo>
                        <a:cubicBezTo>
                          <a:pt x="50273" y="36473"/>
                          <a:pt x="50273" y="72946"/>
                          <a:pt x="50273" y="109419"/>
                        </a:cubicBezTo>
                      </a:path>
                    </a:pathLst>
                  </a:custGeom>
                  <a:solidFill>
                    <a:srgbClr val="5E777F"/>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2" name="Freeform 811">
                    <a:extLst>
                      <a:ext uri="{FF2B5EF4-FFF2-40B4-BE49-F238E27FC236}">
                        <a16:creationId xmlns:a16="http://schemas.microsoft.com/office/drawing/2014/main" id="{BDD57070-A58B-6C32-507E-0F21BFF397D7}"/>
                      </a:ext>
                    </a:extLst>
                  </p:cNvPr>
                  <p:cNvSpPr/>
                  <p:nvPr/>
                </p:nvSpPr>
                <p:spPr>
                  <a:xfrm>
                    <a:off x="6534987" y="3215182"/>
                    <a:ext cx="50747" cy="681903"/>
                  </a:xfrm>
                  <a:custGeom>
                    <a:avLst/>
                    <a:gdLst>
                      <a:gd name="connsiteX0" fmla="*/ 50558 w 50747"/>
                      <a:gd name="connsiteY0" fmla="*/ 681714 h 681903"/>
                      <a:gd name="connsiteX1" fmla="*/ 0 w 50747"/>
                      <a:gd name="connsiteY1" fmla="*/ 681714 h 681903"/>
                      <a:gd name="connsiteX2" fmla="*/ 0 w 50747"/>
                      <a:gd name="connsiteY2" fmla="*/ 0 h 681903"/>
                      <a:gd name="connsiteX3" fmla="*/ 50747 w 50747"/>
                      <a:gd name="connsiteY3" fmla="*/ 0 h 681903"/>
                      <a:gd name="connsiteX4" fmla="*/ 50747 w 50747"/>
                      <a:gd name="connsiteY4" fmla="*/ 25768 h 681903"/>
                      <a:gd name="connsiteX5" fmla="*/ 14987 w 50747"/>
                      <a:gd name="connsiteY5" fmla="*/ 25768 h 681903"/>
                      <a:gd name="connsiteX6" fmla="*/ 14987 w 50747"/>
                      <a:gd name="connsiteY6" fmla="*/ 114440 h 681903"/>
                      <a:gd name="connsiteX7" fmla="*/ 50747 w 50747"/>
                      <a:gd name="connsiteY7" fmla="*/ 114440 h 681903"/>
                      <a:gd name="connsiteX8" fmla="*/ 50747 w 50747"/>
                      <a:gd name="connsiteY8" fmla="*/ 133198 h 681903"/>
                      <a:gd name="connsiteX9" fmla="*/ 14987 w 50747"/>
                      <a:gd name="connsiteY9" fmla="*/ 133198 h 681903"/>
                      <a:gd name="connsiteX10" fmla="*/ 14987 w 50747"/>
                      <a:gd name="connsiteY10" fmla="*/ 221870 h 681903"/>
                      <a:gd name="connsiteX11" fmla="*/ 50652 w 50747"/>
                      <a:gd name="connsiteY11" fmla="*/ 221870 h 681903"/>
                      <a:gd name="connsiteX12" fmla="*/ 50652 w 50747"/>
                      <a:gd name="connsiteY12" fmla="*/ 240627 h 681903"/>
                      <a:gd name="connsiteX13" fmla="*/ 14987 w 50747"/>
                      <a:gd name="connsiteY13" fmla="*/ 240627 h 681903"/>
                      <a:gd name="connsiteX14" fmla="*/ 14987 w 50747"/>
                      <a:gd name="connsiteY14" fmla="*/ 329299 h 681903"/>
                      <a:gd name="connsiteX15" fmla="*/ 50652 w 50747"/>
                      <a:gd name="connsiteY15" fmla="*/ 329299 h 681903"/>
                      <a:gd name="connsiteX16" fmla="*/ 50652 w 50747"/>
                      <a:gd name="connsiteY16" fmla="*/ 348057 h 681903"/>
                      <a:gd name="connsiteX17" fmla="*/ 14987 w 50747"/>
                      <a:gd name="connsiteY17" fmla="*/ 348057 h 681903"/>
                      <a:gd name="connsiteX18" fmla="*/ 14987 w 50747"/>
                      <a:gd name="connsiteY18" fmla="*/ 436729 h 681903"/>
                      <a:gd name="connsiteX19" fmla="*/ 50652 w 50747"/>
                      <a:gd name="connsiteY19" fmla="*/ 436729 h 681903"/>
                      <a:gd name="connsiteX20" fmla="*/ 50652 w 50747"/>
                      <a:gd name="connsiteY20" fmla="*/ 455487 h 681903"/>
                      <a:gd name="connsiteX21" fmla="*/ 14987 w 50747"/>
                      <a:gd name="connsiteY21" fmla="*/ 455487 h 681903"/>
                      <a:gd name="connsiteX22" fmla="*/ 14987 w 50747"/>
                      <a:gd name="connsiteY22" fmla="*/ 544159 h 681903"/>
                      <a:gd name="connsiteX23" fmla="*/ 50558 w 50747"/>
                      <a:gd name="connsiteY23" fmla="*/ 544159 h 681903"/>
                      <a:gd name="connsiteX24" fmla="*/ 50558 w 50747"/>
                      <a:gd name="connsiteY24" fmla="*/ 562916 h 681903"/>
                      <a:gd name="connsiteX25" fmla="*/ 14987 w 50747"/>
                      <a:gd name="connsiteY25" fmla="*/ 562916 h 681903"/>
                      <a:gd name="connsiteX26" fmla="*/ 14987 w 50747"/>
                      <a:gd name="connsiteY26" fmla="*/ 651588 h 681903"/>
                      <a:gd name="connsiteX27" fmla="*/ 50558 w 50747"/>
                      <a:gd name="connsiteY27" fmla="*/ 651588 h 681903"/>
                      <a:gd name="connsiteX28" fmla="*/ 50558 w 50747"/>
                      <a:gd name="connsiteY28" fmla="*/ 681904 h 6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47" h="681903">
                        <a:moveTo>
                          <a:pt x="50558" y="681714"/>
                        </a:moveTo>
                        <a:lnTo>
                          <a:pt x="0" y="681714"/>
                        </a:lnTo>
                        <a:lnTo>
                          <a:pt x="0" y="0"/>
                        </a:lnTo>
                        <a:lnTo>
                          <a:pt x="50747" y="0"/>
                        </a:lnTo>
                        <a:lnTo>
                          <a:pt x="50747" y="25768"/>
                        </a:lnTo>
                        <a:lnTo>
                          <a:pt x="14987" y="25768"/>
                        </a:lnTo>
                        <a:lnTo>
                          <a:pt x="14987" y="114440"/>
                        </a:lnTo>
                        <a:lnTo>
                          <a:pt x="50747" y="114440"/>
                        </a:lnTo>
                        <a:lnTo>
                          <a:pt x="50747" y="133198"/>
                        </a:lnTo>
                        <a:lnTo>
                          <a:pt x="14987" y="133198"/>
                        </a:lnTo>
                        <a:lnTo>
                          <a:pt x="14987" y="221870"/>
                        </a:lnTo>
                        <a:lnTo>
                          <a:pt x="50652" y="221870"/>
                        </a:lnTo>
                        <a:lnTo>
                          <a:pt x="50652" y="240627"/>
                        </a:lnTo>
                        <a:lnTo>
                          <a:pt x="14987" y="240627"/>
                        </a:lnTo>
                        <a:lnTo>
                          <a:pt x="14987" y="329299"/>
                        </a:lnTo>
                        <a:lnTo>
                          <a:pt x="50652" y="329299"/>
                        </a:lnTo>
                        <a:cubicBezTo>
                          <a:pt x="50652" y="335552"/>
                          <a:pt x="50652" y="341804"/>
                          <a:pt x="50652" y="348057"/>
                        </a:cubicBezTo>
                        <a:lnTo>
                          <a:pt x="14987" y="348057"/>
                        </a:lnTo>
                        <a:lnTo>
                          <a:pt x="14987" y="436729"/>
                        </a:lnTo>
                        <a:lnTo>
                          <a:pt x="50652" y="436729"/>
                        </a:lnTo>
                        <a:cubicBezTo>
                          <a:pt x="50652" y="442982"/>
                          <a:pt x="50652" y="449234"/>
                          <a:pt x="50652" y="455487"/>
                        </a:cubicBezTo>
                        <a:lnTo>
                          <a:pt x="14987" y="455487"/>
                        </a:lnTo>
                        <a:lnTo>
                          <a:pt x="14987" y="544159"/>
                        </a:lnTo>
                        <a:lnTo>
                          <a:pt x="50558" y="544159"/>
                        </a:lnTo>
                        <a:cubicBezTo>
                          <a:pt x="50558" y="550411"/>
                          <a:pt x="50558" y="556664"/>
                          <a:pt x="50558" y="562916"/>
                        </a:cubicBezTo>
                        <a:lnTo>
                          <a:pt x="14987" y="562916"/>
                        </a:lnTo>
                        <a:lnTo>
                          <a:pt x="14987" y="651588"/>
                        </a:lnTo>
                        <a:lnTo>
                          <a:pt x="50558" y="651588"/>
                        </a:lnTo>
                        <a:cubicBezTo>
                          <a:pt x="50558" y="661725"/>
                          <a:pt x="50558" y="671767"/>
                          <a:pt x="50558" y="681904"/>
                        </a:cubicBezTo>
                      </a:path>
                    </a:pathLst>
                  </a:custGeom>
                  <a:solidFill>
                    <a:srgbClr val="A0A0A3">
                      <a:lumMod val="60000"/>
                      <a:lumOff val="4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3" name="Freeform 812">
                    <a:extLst>
                      <a:ext uri="{FF2B5EF4-FFF2-40B4-BE49-F238E27FC236}">
                        <a16:creationId xmlns:a16="http://schemas.microsoft.com/office/drawing/2014/main" id="{684384D2-03AC-723C-BCF5-E343BF6AF79B}"/>
                      </a:ext>
                    </a:extLst>
                  </p:cNvPr>
                  <p:cNvSpPr/>
                  <p:nvPr/>
                </p:nvSpPr>
                <p:spPr>
                  <a:xfrm>
                    <a:off x="6567143" y="4006315"/>
                    <a:ext cx="18401" cy="35430"/>
                  </a:xfrm>
                  <a:custGeom>
                    <a:avLst/>
                    <a:gdLst>
                      <a:gd name="connsiteX0" fmla="*/ 18402 w 18401"/>
                      <a:gd name="connsiteY0" fmla="*/ 35431 h 35430"/>
                      <a:gd name="connsiteX1" fmla="*/ 0 w 18401"/>
                      <a:gd name="connsiteY1" fmla="*/ 35431 h 35430"/>
                      <a:gd name="connsiteX2" fmla="*/ 0 w 18401"/>
                      <a:gd name="connsiteY2" fmla="*/ 0 h 35430"/>
                      <a:gd name="connsiteX3" fmla="*/ 18402 w 18401"/>
                      <a:gd name="connsiteY3" fmla="*/ 0 h 35430"/>
                      <a:gd name="connsiteX4" fmla="*/ 18402 w 18401"/>
                      <a:gd name="connsiteY4" fmla="*/ 35431 h 3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1" h="35430">
                        <a:moveTo>
                          <a:pt x="18402" y="35431"/>
                        </a:moveTo>
                        <a:lnTo>
                          <a:pt x="0" y="35431"/>
                        </a:lnTo>
                        <a:lnTo>
                          <a:pt x="0" y="0"/>
                        </a:lnTo>
                        <a:lnTo>
                          <a:pt x="18402" y="0"/>
                        </a:lnTo>
                        <a:cubicBezTo>
                          <a:pt x="18402" y="11842"/>
                          <a:pt x="18402" y="23589"/>
                          <a:pt x="18402" y="35431"/>
                        </a:cubicBezTo>
                      </a:path>
                    </a:pathLst>
                  </a:custGeom>
                  <a:solidFill>
                    <a:srgbClr val="8CA8B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4" name="Freeform 813">
                    <a:extLst>
                      <a:ext uri="{FF2B5EF4-FFF2-40B4-BE49-F238E27FC236}">
                        <a16:creationId xmlns:a16="http://schemas.microsoft.com/office/drawing/2014/main" id="{2B1E234F-DD1F-C0B4-1929-450080705269}"/>
                      </a:ext>
                    </a:extLst>
                  </p:cNvPr>
                  <p:cNvSpPr/>
                  <p:nvPr/>
                </p:nvSpPr>
                <p:spPr>
                  <a:xfrm>
                    <a:off x="6549974" y="3240950"/>
                    <a:ext cx="35760" cy="88672"/>
                  </a:xfrm>
                  <a:custGeom>
                    <a:avLst/>
                    <a:gdLst>
                      <a:gd name="connsiteX0" fmla="*/ 35760 w 35760"/>
                      <a:gd name="connsiteY0" fmla="*/ 88672 h 88672"/>
                      <a:gd name="connsiteX1" fmla="*/ 0 w 35760"/>
                      <a:gd name="connsiteY1" fmla="*/ 88672 h 88672"/>
                      <a:gd name="connsiteX2" fmla="*/ 0 w 35760"/>
                      <a:gd name="connsiteY2" fmla="*/ 0 h 88672"/>
                      <a:gd name="connsiteX3" fmla="*/ 0 w 35760"/>
                      <a:gd name="connsiteY3" fmla="*/ 0 h 88672"/>
                      <a:gd name="connsiteX4" fmla="*/ 0 w 35760"/>
                      <a:gd name="connsiteY4" fmla="*/ 22452 h 88672"/>
                      <a:gd name="connsiteX5" fmla="*/ 35760 w 35760"/>
                      <a:gd name="connsiteY5" fmla="*/ 22452 h 88672"/>
                      <a:gd name="connsiteX6" fmla="*/ 35760 w 35760"/>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60" h="88672">
                        <a:moveTo>
                          <a:pt x="35760" y="88672"/>
                        </a:moveTo>
                        <a:lnTo>
                          <a:pt x="0" y="88672"/>
                        </a:lnTo>
                        <a:lnTo>
                          <a:pt x="0" y="0"/>
                        </a:lnTo>
                        <a:lnTo>
                          <a:pt x="0" y="0"/>
                        </a:lnTo>
                        <a:lnTo>
                          <a:pt x="0" y="22452"/>
                        </a:lnTo>
                        <a:lnTo>
                          <a:pt x="35760" y="22452"/>
                        </a:lnTo>
                        <a:cubicBezTo>
                          <a:pt x="35760" y="44525"/>
                          <a:pt x="35760" y="66504"/>
                          <a:pt x="35760"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5" name="Freeform 814">
                    <a:extLst>
                      <a:ext uri="{FF2B5EF4-FFF2-40B4-BE49-F238E27FC236}">
                        <a16:creationId xmlns:a16="http://schemas.microsoft.com/office/drawing/2014/main" id="{5BA7594D-448E-525F-C931-6D7F31926681}"/>
                      </a:ext>
                    </a:extLst>
                  </p:cNvPr>
                  <p:cNvSpPr/>
                  <p:nvPr/>
                </p:nvSpPr>
                <p:spPr>
                  <a:xfrm>
                    <a:off x="6550069" y="3348380"/>
                    <a:ext cx="35760" cy="88672"/>
                  </a:xfrm>
                  <a:custGeom>
                    <a:avLst/>
                    <a:gdLst>
                      <a:gd name="connsiteX0" fmla="*/ 35665 w 35760"/>
                      <a:gd name="connsiteY0" fmla="*/ 88672 h 88672"/>
                      <a:gd name="connsiteX1" fmla="*/ 0 w 35760"/>
                      <a:gd name="connsiteY1" fmla="*/ 88672 h 88672"/>
                      <a:gd name="connsiteX2" fmla="*/ 0 w 35760"/>
                      <a:gd name="connsiteY2" fmla="*/ 0 h 88672"/>
                      <a:gd name="connsiteX3" fmla="*/ 0 w 35760"/>
                      <a:gd name="connsiteY3" fmla="*/ 0 h 88672"/>
                      <a:gd name="connsiteX4" fmla="*/ 0 w 35760"/>
                      <a:gd name="connsiteY4" fmla="*/ 22452 h 88672"/>
                      <a:gd name="connsiteX5" fmla="*/ 35760 w 35760"/>
                      <a:gd name="connsiteY5" fmla="*/ 22452 h 88672"/>
                      <a:gd name="connsiteX6" fmla="*/ 35760 w 35760"/>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60" h="88672">
                        <a:moveTo>
                          <a:pt x="35665" y="88672"/>
                        </a:moveTo>
                        <a:lnTo>
                          <a:pt x="0" y="88672"/>
                        </a:lnTo>
                        <a:lnTo>
                          <a:pt x="0" y="0"/>
                        </a:lnTo>
                        <a:lnTo>
                          <a:pt x="0" y="0"/>
                        </a:lnTo>
                        <a:lnTo>
                          <a:pt x="0" y="22452"/>
                        </a:lnTo>
                        <a:lnTo>
                          <a:pt x="35760" y="22452"/>
                        </a:lnTo>
                        <a:cubicBezTo>
                          <a:pt x="35760" y="44526"/>
                          <a:pt x="35760" y="66504"/>
                          <a:pt x="35760"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6" name="Freeform 815">
                    <a:extLst>
                      <a:ext uri="{FF2B5EF4-FFF2-40B4-BE49-F238E27FC236}">
                        <a16:creationId xmlns:a16="http://schemas.microsoft.com/office/drawing/2014/main" id="{1DEEBEA4-3FDC-0B1A-C1C1-BAF8741F004A}"/>
                      </a:ext>
                    </a:extLst>
                  </p:cNvPr>
                  <p:cNvSpPr/>
                  <p:nvPr/>
                </p:nvSpPr>
                <p:spPr>
                  <a:xfrm>
                    <a:off x="6550069" y="3455715"/>
                    <a:ext cx="35665" cy="88672"/>
                  </a:xfrm>
                  <a:custGeom>
                    <a:avLst/>
                    <a:gdLst>
                      <a:gd name="connsiteX0" fmla="*/ 35665 w 35665"/>
                      <a:gd name="connsiteY0" fmla="*/ 88672 h 88672"/>
                      <a:gd name="connsiteX1" fmla="*/ 0 w 35665"/>
                      <a:gd name="connsiteY1" fmla="*/ 88672 h 88672"/>
                      <a:gd name="connsiteX2" fmla="*/ 0 w 35665"/>
                      <a:gd name="connsiteY2" fmla="*/ 0 h 88672"/>
                      <a:gd name="connsiteX3" fmla="*/ 0 w 35665"/>
                      <a:gd name="connsiteY3" fmla="*/ 0 h 88672"/>
                      <a:gd name="connsiteX4" fmla="*/ 0 w 35665"/>
                      <a:gd name="connsiteY4" fmla="*/ 22452 h 88672"/>
                      <a:gd name="connsiteX5" fmla="*/ 35665 w 35665"/>
                      <a:gd name="connsiteY5" fmla="*/ 22452 h 88672"/>
                      <a:gd name="connsiteX6" fmla="*/ 35665 w 35665"/>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5" h="88672">
                        <a:moveTo>
                          <a:pt x="35665" y="88672"/>
                        </a:moveTo>
                        <a:lnTo>
                          <a:pt x="0" y="88672"/>
                        </a:lnTo>
                        <a:lnTo>
                          <a:pt x="0" y="0"/>
                        </a:lnTo>
                        <a:lnTo>
                          <a:pt x="0" y="0"/>
                        </a:lnTo>
                        <a:lnTo>
                          <a:pt x="0" y="22452"/>
                        </a:lnTo>
                        <a:lnTo>
                          <a:pt x="35665" y="22452"/>
                        </a:lnTo>
                        <a:cubicBezTo>
                          <a:pt x="35665" y="44525"/>
                          <a:pt x="35665" y="66504"/>
                          <a:pt x="35665"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7" name="Freeform 816">
                    <a:extLst>
                      <a:ext uri="{FF2B5EF4-FFF2-40B4-BE49-F238E27FC236}">
                        <a16:creationId xmlns:a16="http://schemas.microsoft.com/office/drawing/2014/main" id="{FF9693BE-60C7-8458-FDAD-2CE7BC23D424}"/>
                      </a:ext>
                    </a:extLst>
                  </p:cNvPr>
                  <p:cNvSpPr/>
                  <p:nvPr/>
                </p:nvSpPr>
                <p:spPr>
                  <a:xfrm>
                    <a:off x="6549974" y="3563144"/>
                    <a:ext cx="35665" cy="88672"/>
                  </a:xfrm>
                  <a:custGeom>
                    <a:avLst/>
                    <a:gdLst>
                      <a:gd name="connsiteX0" fmla="*/ 35665 w 35665"/>
                      <a:gd name="connsiteY0" fmla="*/ 88672 h 88672"/>
                      <a:gd name="connsiteX1" fmla="*/ 0 w 35665"/>
                      <a:gd name="connsiteY1" fmla="*/ 88672 h 88672"/>
                      <a:gd name="connsiteX2" fmla="*/ 0 w 35665"/>
                      <a:gd name="connsiteY2" fmla="*/ 0 h 88672"/>
                      <a:gd name="connsiteX3" fmla="*/ 0 w 35665"/>
                      <a:gd name="connsiteY3" fmla="*/ 0 h 88672"/>
                      <a:gd name="connsiteX4" fmla="*/ 0 w 35665"/>
                      <a:gd name="connsiteY4" fmla="*/ 22452 h 88672"/>
                      <a:gd name="connsiteX5" fmla="*/ 35665 w 35665"/>
                      <a:gd name="connsiteY5" fmla="*/ 22452 h 88672"/>
                      <a:gd name="connsiteX6" fmla="*/ 35665 w 35665"/>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5" h="88672">
                        <a:moveTo>
                          <a:pt x="35665" y="88672"/>
                        </a:moveTo>
                        <a:lnTo>
                          <a:pt x="0" y="88672"/>
                        </a:lnTo>
                        <a:lnTo>
                          <a:pt x="0" y="0"/>
                        </a:lnTo>
                        <a:lnTo>
                          <a:pt x="0" y="0"/>
                        </a:lnTo>
                        <a:lnTo>
                          <a:pt x="0" y="22452"/>
                        </a:lnTo>
                        <a:lnTo>
                          <a:pt x="35665" y="22452"/>
                        </a:lnTo>
                        <a:cubicBezTo>
                          <a:pt x="35665" y="44525"/>
                          <a:pt x="35665" y="66599"/>
                          <a:pt x="35665"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8" name="Freeform 817">
                    <a:extLst>
                      <a:ext uri="{FF2B5EF4-FFF2-40B4-BE49-F238E27FC236}">
                        <a16:creationId xmlns:a16="http://schemas.microsoft.com/office/drawing/2014/main" id="{C206B403-8C8F-7505-A38A-5426E56F04E9}"/>
                      </a:ext>
                    </a:extLst>
                  </p:cNvPr>
                  <p:cNvSpPr/>
                  <p:nvPr/>
                </p:nvSpPr>
                <p:spPr>
                  <a:xfrm>
                    <a:off x="6550069" y="3670574"/>
                    <a:ext cx="35665" cy="88672"/>
                  </a:xfrm>
                  <a:custGeom>
                    <a:avLst/>
                    <a:gdLst>
                      <a:gd name="connsiteX0" fmla="*/ 35571 w 35665"/>
                      <a:gd name="connsiteY0" fmla="*/ 88672 h 88672"/>
                      <a:gd name="connsiteX1" fmla="*/ 0 w 35665"/>
                      <a:gd name="connsiteY1" fmla="*/ 88672 h 88672"/>
                      <a:gd name="connsiteX2" fmla="*/ 0 w 35665"/>
                      <a:gd name="connsiteY2" fmla="*/ 0 h 88672"/>
                      <a:gd name="connsiteX3" fmla="*/ 0 w 35665"/>
                      <a:gd name="connsiteY3" fmla="*/ 0 h 88672"/>
                      <a:gd name="connsiteX4" fmla="*/ 0 w 35665"/>
                      <a:gd name="connsiteY4" fmla="*/ 22452 h 88672"/>
                      <a:gd name="connsiteX5" fmla="*/ 35665 w 35665"/>
                      <a:gd name="connsiteY5" fmla="*/ 22452 h 88672"/>
                      <a:gd name="connsiteX6" fmla="*/ 35665 w 35665"/>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5" h="88672">
                        <a:moveTo>
                          <a:pt x="35571" y="88672"/>
                        </a:moveTo>
                        <a:lnTo>
                          <a:pt x="0" y="88672"/>
                        </a:lnTo>
                        <a:lnTo>
                          <a:pt x="0" y="0"/>
                        </a:lnTo>
                        <a:lnTo>
                          <a:pt x="0" y="0"/>
                        </a:lnTo>
                        <a:lnTo>
                          <a:pt x="0" y="22452"/>
                        </a:lnTo>
                        <a:lnTo>
                          <a:pt x="35665" y="22452"/>
                        </a:lnTo>
                        <a:cubicBezTo>
                          <a:pt x="35665" y="44525"/>
                          <a:pt x="35665" y="66599"/>
                          <a:pt x="35665"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19" name="Freeform 818">
                    <a:extLst>
                      <a:ext uri="{FF2B5EF4-FFF2-40B4-BE49-F238E27FC236}">
                        <a16:creationId xmlns:a16="http://schemas.microsoft.com/office/drawing/2014/main" id="{7C5E309E-5651-90B2-6F0A-492A9A04183C}"/>
                      </a:ext>
                    </a:extLst>
                  </p:cNvPr>
                  <p:cNvSpPr/>
                  <p:nvPr/>
                </p:nvSpPr>
                <p:spPr>
                  <a:xfrm>
                    <a:off x="6549974" y="3777909"/>
                    <a:ext cx="35570" cy="88672"/>
                  </a:xfrm>
                  <a:custGeom>
                    <a:avLst/>
                    <a:gdLst>
                      <a:gd name="connsiteX0" fmla="*/ 35571 w 35570"/>
                      <a:gd name="connsiteY0" fmla="*/ 88672 h 88672"/>
                      <a:gd name="connsiteX1" fmla="*/ 0 w 35570"/>
                      <a:gd name="connsiteY1" fmla="*/ 88672 h 88672"/>
                      <a:gd name="connsiteX2" fmla="*/ 0 w 35570"/>
                      <a:gd name="connsiteY2" fmla="*/ 0 h 88672"/>
                      <a:gd name="connsiteX3" fmla="*/ 0 w 35570"/>
                      <a:gd name="connsiteY3" fmla="*/ 0 h 88672"/>
                      <a:gd name="connsiteX4" fmla="*/ 0 w 35570"/>
                      <a:gd name="connsiteY4" fmla="*/ 22452 h 88672"/>
                      <a:gd name="connsiteX5" fmla="*/ 35571 w 35570"/>
                      <a:gd name="connsiteY5" fmla="*/ 22452 h 88672"/>
                      <a:gd name="connsiteX6" fmla="*/ 35571 w 35570"/>
                      <a:gd name="connsiteY6" fmla="*/ 88577 h 8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70" h="88672">
                        <a:moveTo>
                          <a:pt x="35571" y="88672"/>
                        </a:moveTo>
                        <a:lnTo>
                          <a:pt x="0" y="88672"/>
                        </a:lnTo>
                        <a:lnTo>
                          <a:pt x="0" y="0"/>
                        </a:lnTo>
                        <a:lnTo>
                          <a:pt x="0" y="0"/>
                        </a:lnTo>
                        <a:lnTo>
                          <a:pt x="0" y="22452"/>
                        </a:lnTo>
                        <a:lnTo>
                          <a:pt x="35571" y="22452"/>
                        </a:lnTo>
                        <a:cubicBezTo>
                          <a:pt x="35571" y="44525"/>
                          <a:pt x="35571" y="66599"/>
                          <a:pt x="35571" y="88577"/>
                        </a:cubicBez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0" name="Freeform 819">
                    <a:extLst>
                      <a:ext uri="{FF2B5EF4-FFF2-40B4-BE49-F238E27FC236}">
                        <a16:creationId xmlns:a16="http://schemas.microsoft.com/office/drawing/2014/main" id="{935B2EA4-1CAB-88F5-895E-B7DC519E5557}"/>
                      </a:ext>
                    </a:extLst>
                  </p:cNvPr>
                  <p:cNvSpPr/>
                  <p:nvPr/>
                </p:nvSpPr>
                <p:spPr>
                  <a:xfrm>
                    <a:off x="6549974" y="3241045"/>
                    <a:ext cx="35760" cy="22452"/>
                  </a:xfrm>
                  <a:custGeom>
                    <a:avLst/>
                    <a:gdLst>
                      <a:gd name="connsiteX0" fmla="*/ 35760 w 35760"/>
                      <a:gd name="connsiteY0" fmla="*/ 22452 h 22452"/>
                      <a:gd name="connsiteX1" fmla="*/ 0 w 35760"/>
                      <a:gd name="connsiteY1" fmla="*/ 22452 h 22452"/>
                      <a:gd name="connsiteX2" fmla="*/ 0 w 35760"/>
                      <a:gd name="connsiteY2" fmla="*/ 0 h 22452"/>
                      <a:gd name="connsiteX3" fmla="*/ 35760 w 35760"/>
                      <a:gd name="connsiteY3" fmla="*/ 0 h 22452"/>
                      <a:gd name="connsiteX4" fmla="*/ 35760 w 35760"/>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0" h="22452">
                        <a:moveTo>
                          <a:pt x="35760" y="22452"/>
                        </a:moveTo>
                        <a:lnTo>
                          <a:pt x="0" y="22452"/>
                        </a:lnTo>
                        <a:lnTo>
                          <a:pt x="0" y="0"/>
                        </a:lnTo>
                        <a:lnTo>
                          <a:pt x="35760" y="0"/>
                        </a:lnTo>
                        <a:lnTo>
                          <a:pt x="35760" y="22452"/>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1" name="Freeform 820">
                    <a:extLst>
                      <a:ext uri="{FF2B5EF4-FFF2-40B4-BE49-F238E27FC236}">
                        <a16:creationId xmlns:a16="http://schemas.microsoft.com/office/drawing/2014/main" id="{7364B5D0-AD2B-8728-9A3B-183711804EE6}"/>
                      </a:ext>
                    </a:extLst>
                  </p:cNvPr>
                  <p:cNvSpPr/>
                  <p:nvPr/>
                </p:nvSpPr>
                <p:spPr>
                  <a:xfrm>
                    <a:off x="6549974" y="3348380"/>
                    <a:ext cx="35760" cy="22452"/>
                  </a:xfrm>
                  <a:custGeom>
                    <a:avLst/>
                    <a:gdLst>
                      <a:gd name="connsiteX0" fmla="*/ 35760 w 35760"/>
                      <a:gd name="connsiteY0" fmla="*/ 22452 h 22452"/>
                      <a:gd name="connsiteX1" fmla="*/ 0 w 35760"/>
                      <a:gd name="connsiteY1" fmla="*/ 22452 h 22452"/>
                      <a:gd name="connsiteX2" fmla="*/ 0 w 35760"/>
                      <a:gd name="connsiteY2" fmla="*/ 0 h 22452"/>
                      <a:gd name="connsiteX3" fmla="*/ 35760 w 35760"/>
                      <a:gd name="connsiteY3" fmla="*/ 0 h 22452"/>
                      <a:gd name="connsiteX4" fmla="*/ 35760 w 35760"/>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0" h="22452">
                        <a:moveTo>
                          <a:pt x="35760" y="22452"/>
                        </a:moveTo>
                        <a:lnTo>
                          <a:pt x="0" y="22452"/>
                        </a:lnTo>
                        <a:lnTo>
                          <a:pt x="0" y="0"/>
                        </a:lnTo>
                        <a:lnTo>
                          <a:pt x="35760" y="0"/>
                        </a:lnTo>
                        <a:cubicBezTo>
                          <a:pt x="35760" y="7484"/>
                          <a:pt x="35760" y="14968"/>
                          <a:pt x="35760" y="22452"/>
                        </a:cubicBez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2" name="Freeform 821">
                    <a:extLst>
                      <a:ext uri="{FF2B5EF4-FFF2-40B4-BE49-F238E27FC236}">
                        <a16:creationId xmlns:a16="http://schemas.microsoft.com/office/drawing/2014/main" id="{3E5E9447-BF52-421B-BC6C-9E20B1638486}"/>
                      </a:ext>
                    </a:extLst>
                  </p:cNvPr>
                  <p:cNvSpPr/>
                  <p:nvPr/>
                </p:nvSpPr>
                <p:spPr>
                  <a:xfrm>
                    <a:off x="6550069" y="3455810"/>
                    <a:ext cx="35665" cy="22452"/>
                  </a:xfrm>
                  <a:custGeom>
                    <a:avLst/>
                    <a:gdLst>
                      <a:gd name="connsiteX0" fmla="*/ 35665 w 35665"/>
                      <a:gd name="connsiteY0" fmla="*/ 22452 h 22452"/>
                      <a:gd name="connsiteX1" fmla="*/ 0 w 35665"/>
                      <a:gd name="connsiteY1" fmla="*/ 22452 h 22452"/>
                      <a:gd name="connsiteX2" fmla="*/ 0 w 35665"/>
                      <a:gd name="connsiteY2" fmla="*/ 0 h 22452"/>
                      <a:gd name="connsiteX3" fmla="*/ 35665 w 35665"/>
                      <a:gd name="connsiteY3" fmla="*/ 0 h 22452"/>
                      <a:gd name="connsiteX4" fmla="*/ 35665 w 35665"/>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 h="22452">
                        <a:moveTo>
                          <a:pt x="35665" y="22452"/>
                        </a:moveTo>
                        <a:lnTo>
                          <a:pt x="0" y="22452"/>
                        </a:lnTo>
                        <a:lnTo>
                          <a:pt x="0" y="0"/>
                        </a:lnTo>
                        <a:lnTo>
                          <a:pt x="35665" y="0"/>
                        </a:lnTo>
                        <a:cubicBezTo>
                          <a:pt x="35665" y="7484"/>
                          <a:pt x="35665" y="14968"/>
                          <a:pt x="35665" y="22452"/>
                        </a:cubicBez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3" name="Freeform 822">
                    <a:extLst>
                      <a:ext uri="{FF2B5EF4-FFF2-40B4-BE49-F238E27FC236}">
                        <a16:creationId xmlns:a16="http://schemas.microsoft.com/office/drawing/2014/main" id="{A074D2B0-05FC-EC7D-D0A3-00CF0F2FD394}"/>
                      </a:ext>
                    </a:extLst>
                  </p:cNvPr>
                  <p:cNvSpPr/>
                  <p:nvPr/>
                </p:nvSpPr>
                <p:spPr>
                  <a:xfrm>
                    <a:off x="6549974" y="3563239"/>
                    <a:ext cx="35665" cy="22452"/>
                  </a:xfrm>
                  <a:custGeom>
                    <a:avLst/>
                    <a:gdLst>
                      <a:gd name="connsiteX0" fmla="*/ 35665 w 35665"/>
                      <a:gd name="connsiteY0" fmla="*/ 22452 h 22452"/>
                      <a:gd name="connsiteX1" fmla="*/ 0 w 35665"/>
                      <a:gd name="connsiteY1" fmla="*/ 22452 h 22452"/>
                      <a:gd name="connsiteX2" fmla="*/ 0 w 35665"/>
                      <a:gd name="connsiteY2" fmla="*/ 0 h 22452"/>
                      <a:gd name="connsiteX3" fmla="*/ 35665 w 35665"/>
                      <a:gd name="connsiteY3" fmla="*/ 0 h 22452"/>
                      <a:gd name="connsiteX4" fmla="*/ 35665 w 35665"/>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 h="22452">
                        <a:moveTo>
                          <a:pt x="35665" y="22452"/>
                        </a:moveTo>
                        <a:lnTo>
                          <a:pt x="0" y="22452"/>
                        </a:lnTo>
                        <a:lnTo>
                          <a:pt x="0" y="0"/>
                        </a:lnTo>
                        <a:lnTo>
                          <a:pt x="35665" y="0"/>
                        </a:lnTo>
                        <a:cubicBezTo>
                          <a:pt x="35665" y="7484"/>
                          <a:pt x="35665" y="14968"/>
                          <a:pt x="35665" y="22452"/>
                        </a:cubicBez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4" name="Freeform 823">
                    <a:extLst>
                      <a:ext uri="{FF2B5EF4-FFF2-40B4-BE49-F238E27FC236}">
                        <a16:creationId xmlns:a16="http://schemas.microsoft.com/office/drawing/2014/main" id="{B89AD3AE-4969-CA2C-9315-EF9BE8511483}"/>
                      </a:ext>
                    </a:extLst>
                  </p:cNvPr>
                  <p:cNvSpPr/>
                  <p:nvPr/>
                </p:nvSpPr>
                <p:spPr>
                  <a:xfrm>
                    <a:off x="6549974" y="3670574"/>
                    <a:ext cx="35665" cy="22452"/>
                  </a:xfrm>
                  <a:custGeom>
                    <a:avLst/>
                    <a:gdLst>
                      <a:gd name="connsiteX0" fmla="*/ 35665 w 35665"/>
                      <a:gd name="connsiteY0" fmla="*/ 22452 h 22452"/>
                      <a:gd name="connsiteX1" fmla="*/ 0 w 35665"/>
                      <a:gd name="connsiteY1" fmla="*/ 22452 h 22452"/>
                      <a:gd name="connsiteX2" fmla="*/ 0 w 35665"/>
                      <a:gd name="connsiteY2" fmla="*/ 0 h 22452"/>
                      <a:gd name="connsiteX3" fmla="*/ 35665 w 35665"/>
                      <a:gd name="connsiteY3" fmla="*/ 0 h 22452"/>
                      <a:gd name="connsiteX4" fmla="*/ 35665 w 35665"/>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 h="22452">
                        <a:moveTo>
                          <a:pt x="35665" y="22452"/>
                        </a:moveTo>
                        <a:lnTo>
                          <a:pt x="0" y="22452"/>
                        </a:lnTo>
                        <a:lnTo>
                          <a:pt x="0" y="0"/>
                        </a:lnTo>
                        <a:lnTo>
                          <a:pt x="35665" y="0"/>
                        </a:lnTo>
                        <a:cubicBezTo>
                          <a:pt x="35665" y="7484"/>
                          <a:pt x="35665" y="14968"/>
                          <a:pt x="35665" y="22452"/>
                        </a:cubicBez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5" name="Freeform 824">
                    <a:extLst>
                      <a:ext uri="{FF2B5EF4-FFF2-40B4-BE49-F238E27FC236}">
                        <a16:creationId xmlns:a16="http://schemas.microsoft.com/office/drawing/2014/main" id="{75D646A3-2033-B29F-B791-AAF498F16DF4}"/>
                      </a:ext>
                    </a:extLst>
                  </p:cNvPr>
                  <p:cNvSpPr/>
                  <p:nvPr/>
                </p:nvSpPr>
                <p:spPr>
                  <a:xfrm>
                    <a:off x="6550069" y="3778004"/>
                    <a:ext cx="35570" cy="22452"/>
                  </a:xfrm>
                  <a:custGeom>
                    <a:avLst/>
                    <a:gdLst>
                      <a:gd name="connsiteX0" fmla="*/ 35571 w 35570"/>
                      <a:gd name="connsiteY0" fmla="*/ 22452 h 22452"/>
                      <a:gd name="connsiteX1" fmla="*/ 0 w 35570"/>
                      <a:gd name="connsiteY1" fmla="*/ 22452 h 22452"/>
                      <a:gd name="connsiteX2" fmla="*/ 0 w 35570"/>
                      <a:gd name="connsiteY2" fmla="*/ 0 h 22452"/>
                      <a:gd name="connsiteX3" fmla="*/ 35571 w 35570"/>
                      <a:gd name="connsiteY3" fmla="*/ 0 h 22452"/>
                      <a:gd name="connsiteX4" fmla="*/ 35571 w 35570"/>
                      <a:gd name="connsiteY4" fmla="*/ 22452 h 2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0" h="22452">
                        <a:moveTo>
                          <a:pt x="35571" y="22452"/>
                        </a:moveTo>
                        <a:lnTo>
                          <a:pt x="0" y="22452"/>
                        </a:lnTo>
                        <a:lnTo>
                          <a:pt x="0" y="0"/>
                        </a:lnTo>
                        <a:lnTo>
                          <a:pt x="35571" y="0"/>
                        </a:lnTo>
                        <a:lnTo>
                          <a:pt x="35571" y="22452"/>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6" name="Freeform 825">
                    <a:extLst>
                      <a:ext uri="{FF2B5EF4-FFF2-40B4-BE49-F238E27FC236}">
                        <a16:creationId xmlns:a16="http://schemas.microsoft.com/office/drawing/2014/main" id="{D0907481-9AAF-26D8-79B1-B60ABB93E67F}"/>
                      </a:ext>
                    </a:extLst>
                  </p:cNvPr>
                  <p:cNvSpPr/>
                  <p:nvPr/>
                </p:nvSpPr>
                <p:spPr>
                  <a:xfrm>
                    <a:off x="6117057" y="2854715"/>
                    <a:ext cx="361491" cy="56462"/>
                  </a:xfrm>
                  <a:custGeom>
                    <a:avLst/>
                    <a:gdLst>
                      <a:gd name="connsiteX0" fmla="*/ 0 w 361491"/>
                      <a:gd name="connsiteY0" fmla="*/ 56462 h 56462"/>
                      <a:gd name="connsiteX1" fmla="*/ 361492 w 361491"/>
                      <a:gd name="connsiteY1" fmla="*/ 56462 h 56462"/>
                      <a:gd name="connsiteX2" fmla="*/ 361492 w 361491"/>
                      <a:gd name="connsiteY2" fmla="*/ 0 h 56462"/>
                      <a:gd name="connsiteX3" fmla="*/ 0 w 361491"/>
                      <a:gd name="connsiteY3" fmla="*/ 0 h 56462"/>
                      <a:gd name="connsiteX4" fmla="*/ 0 w 361491"/>
                      <a:gd name="connsiteY4" fmla="*/ 56462 h 5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91" h="56462">
                        <a:moveTo>
                          <a:pt x="0" y="56462"/>
                        </a:moveTo>
                        <a:lnTo>
                          <a:pt x="361492" y="56462"/>
                        </a:lnTo>
                        <a:lnTo>
                          <a:pt x="361492" y="0"/>
                        </a:lnTo>
                        <a:lnTo>
                          <a:pt x="0" y="0"/>
                        </a:lnTo>
                        <a:lnTo>
                          <a:pt x="0" y="56462"/>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7" name="Freeform 826">
                    <a:extLst>
                      <a:ext uri="{FF2B5EF4-FFF2-40B4-BE49-F238E27FC236}">
                        <a16:creationId xmlns:a16="http://schemas.microsoft.com/office/drawing/2014/main" id="{18F3D8A4-0DF2-BD83-5354-D386AF914FC6}"/>
                      </a:ext>
                    </a:extLst>
                  </p:cNvPr>
                  <p:cNvSpPr/>
                  <p:nvPr/>
                </p:nvSpPr>
                <p:spPr>
                  <a:xfrm>
                    <a:off x="6092395" y="2898104"/>
                    <a:ext cx="410721" cy="142481"/>
                  </a:xfrm>
                  <a:custGeom>
                    <a:avLst/>
                    <a:gdLst>
                      <a:gd name="connsiteX0" fmla="*/ 0 w 410721"/>
                      <a:gd name="connsiteY0" fmla="*/ 142482 h 142481"/>
                      <a:gd name="connsiteX1" fmla="*/ 410721 w 410721"/>
                      <a:gd name="connsiteY1" fmla="*/ 142482 h 142481"/>
                      <a:gd name="connsiteX2" fmla="*/ 410721 w 410721"/>
                      <a:gd name="connsiteY2" fmla="*/ 0 h 142481"/>
                      <a:gd name="connsiteX3" fmla="*/ 0 w 410721"/>
                      <a:gd name="connsiteY3" fmla="*/ 0 h 142481"/>
                      <a:gd name="connsiteX4" fmla="*/ 0 w 410721"/>
                      <a:gd name="connsiteY4" fmla="*/ 142482 h 14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21" h="142481">
                        <a:moveTo>
                          <a:pt x="0" y="142482"/>
                        </a:moveTo>
                        <a:lnTo>
                          <a:pt x="410721" y="142482"/>
                        </a:lnTo>
                        <a:lnTo>
                          <a:pt x="410721" y="0"/>
                        </a:lnTo>
                        <a:lnTo>
                          <a:pt x="0" y="0"/>
                        </a:lnTo>
                        <a:lnTo>
                          <a:pt x="0" y="142482"/>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8" name="Freeform 827">
                    <a:extLst>
                      <a:ext uri="{FF2B5EF4-FFF2-40B4-BE49-F238E27FC236}">
                        <a16:creationId xmlns:a16="http://schemas.microsoft.com/office/drawing/2014/main" id="{4A48510B-9DD6-3952-4210-67AD34FA7BE9}"/>
                      </a:ext>
                    </a:extLst>
                  </p:cNvPr>
                  <p:cNvSpPr/>
                  <p:nvPr/>
                </p:nvSpPr>
                <p:spPr>
                  <a:xfrm>
                    <a:off x="6137925" y="3040585"/>
                    <a:ext cx="319755" cy="951424"/>
                  </a:xfrm>
                  <a:custGeom>
                    <a:avLst/>
                    <a:gdLst>
                      <a:gd name="connsiteX0" fmla="*/ 0 w 319755"/>
                      <a:gd name="connsiteY0" fmla="*/ 0 h 951424"/>
                      <a:gd name="connsiteX1" fmla="*/ 319756 w 319755"/>
                      <a:gd name="connsiteY1" fmla="*/ 0 h 951424"/>
                      <a:gd name="connsiteX2" fmla="*/ 319756 w 319755"/>
                      <a:gd name="connsiteY2" fmla="*/ 951425 h 951424"/>
                      <a:gd name="connsiteX3" fmla="*/ 0 w 319755"/>
                      <a:gd name="connsiteY3" fmla="*/ 951425 h 951424"/>
                      <a:gd name="connsiteX4" fmla="*/ 0 w 319755"/>
                      <a:gd name="connsiteY4" fmla="*/ 0 h 9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51424">
                        <a:moveTo>
                          <a:pt x="0" y="0"/>
                        </a:moveTo>
                        <a:lnTo>
                          <a:pt x="319756" y="0"/>
                        </a:lnTo>
                        <a:lnTo>
                          <a:pt x="319756" y="951425"/>
                        </a:lnTo>
                        <a:lnTo>
                          <a:pt x="0" y="951425"/>
                        </a:lnTo>
                        <a:lnTo>
                          <a:pt x="0" y="0"/>
                        </a:lnTo>
                      </a:path>
                    </a:pathLst>
                  </a:custGeom>
                  <a:solidFill>
                    <a:srgbClr val="A0A0A3"/>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29" name="Freeform 828">
                    <a:extLst>
                      <a:ext uri="{FF2B5EF4-FFF2-40B4-BE49-F238E27FC236}">
                        <a16:creationId xmlns:a16="http://schemas.microsoft.com/office/drawing/2014/main" id="{F6B83C61-3DD4-5B80-92FD-599D4619D6DB}"/>
                      </a:ext>
                    </a:extLst>
                  </p:cNvPr>
                  <p:cNvSpPr/>
                  <p:nvPr/>
                </p:nvSpPr>
                <p:spPr>
                  <a:xfrm>
                    <a:off x="6137925" y="3075164"/>
                    <a:ext cx="319755" cy="98524"/>
                  </a:xfrm>
                  <a:custGeom>
                    <a:avLst/>
                    <a:gdLst>
                      <a:gd name="connsiteX0" fmla="*/ 0 w 319755"/>
                      <a:gd name="connsiteY0" fmla="*/ 0 h 98524"/>
                      <a:gd name="connsiteX1" fmla="*/ 319756 w 319755"/>
                      <a:gd name="connsiteY1" fmla="*/ 0 h 98524"/>
                      <a:gd name="connsiteX2" fmla="*/ 319756 w 319755"/>
                      <a:gd name="connsiteY2" fmla="*/ 98525 h 98524"/>
                      <a:gd name="connsiteX3" fmla="*/ 0 w 319755"/>
                      <a:gd name="connsiteY3" fmla="*/ 98525 h 98524"/>
                      <a:gd name="connsiteX4" fmla="*/ 0 w 319755"/>
                      <a:gd name="connsiteY4" fmla="*/ 0 h 9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524">
                        <a:moveTo>
                          <a:pt x="0" y="0"/>
                        </a:moveTo>
                        <a:lnTo>
                          <a:pt x="319756" y="0"/>
                        </a:lnTo>
                        <a:lnTo>
                          <a:pt x="319756" y="98525"/>
                        </a:lnTo>
                        <a:lnTo>
                          <a:pt x="0" y="98525"/>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0" name="Freeform 829">
                    <a:extLst>
                      <a:ext uri="{FF2B5EF4-FFF2-40B4-BE49-F238E27FC236}">
                        <a16:creationId xmlns:a16="http://schemas.microsoft.com/office/drawing/2014/main" id="{2E54C91E-049B-B028-0ADB-8CEB4C7A7C96}"/>
                      </a:ext>
                    </a:extLst>
                  </p:cNvPr>
                  <p:cNvSpPr/>
                  <p:nvPr/>
                </p:nvSpPr>
                <p:spPr>
                  <a:xfrm>
                    <a:off x="6137925" y="3225698"/>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1" name="Freeform 830">
                    <a:extLst>
                      <a:ext uri="{FF2B5EF4-FFF2-40B4-BE49-F238E27FC236}">
                        <a16:creationId xmlns:a16="http://schemas.microsoft.com/office/drawing/2014/main" id="{91E22359-E3AE-AA70-9268-8715780E15F8}"/>
                      </a:ext>
                    </a:extLst>
                  </p:cNvPr>
                  <p:cNvSpPr/>
                  <p:nvPr/>
                </p:nvSpPr>
                <p:spPr>
                  <a:xfrm>
                    <a:off x="6137925" y="3376232"/>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2AA3B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2" name="Freeform 831">
                    <a:extLst>
                      <a:ext uri="{FF2B5EF4-FFF2-40B4-BE49-F238E27FC236}">
                        <a16:creationId xmlns:a16="http://schemas.microsoft.com/office/drawing/2014/main" id="{D33737C7-DAA0-7931-AF6C-58A6DD7C1529}"/>
                      </a:ext>
                    </a:extLst>
                  </p:cNvPr>
                  <p:cNvSpPr/>
                  <p:nvPr/>
                </p:nvSpPr>
                <p:spPr>
                  <a:xfrm>
                    <a:off x="6137925" y="3526766"/>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2AA3B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3" name="Freeform 832">
                    <a:extLst>
                      <a:ext uri="{FF2B5EF4-FFF2-40B4-BE49-F238E27FC236}">
                        <a16:creationId xmlns:a16="http://schemas.microsoft.com/office/drawing/2014/main" id="{294C6FC6-C993-9D71-786E-1968F9CE23A2}"/>
                      </a:ext>
                    </a:extLst>
                  </p:cNvPr>
                  <p:cNvSpPr/>
                  <p:nvPr/>
                </p:nvSpPr>
                <p:spPr>
                  <a:xfrm>
                    <a:off x="6137925" y="3677300"/>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2AA3B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4" name="Freeform 833">
                    <a:extLst>
                      <a:ext uri="{FF2B5EF4-FFF2-40B4-BE49-F238E27FC236}">
                        <a16:creationId xmlns:a16="http://schemas.microsoft.com/office/drawing/2014/main" id="{01EDDEB7-B1AA-07ED-06AE-27F75819ACE8}"/>
                      </a:ext>
                    </a:extLst>
                  </p:cNvPr>
                  <p:cNvSpPr/>
                  <p:nvPr/>
                </p:nvSpPr>
                <p:spPr>
                  <a:xfrm>
                    <a:off x="6137925" y="3827834"/>
                    <a:ext cx="319755" cy="98429"/>
                  </a:xfrm>
                  <a:custGeom>
                    <a:avLst/>
                    <a:gdLst>
                      <a:gd name="connsiteX0" fmla="*/ 0 w 319755"/>
                      <a:gd name="connsiteY0" fmla="*/ 0 h 98429"/>
                      <a:gd name="connsiteX1" fmla="*/ 319756 w 319755"/>
                      <a:gd name="connsiteY1" fmla="*/ 0 h 98429"/>
                      <a:gd name="connsiteX2" fmla="*/ 319756 w 319755"/>
                      <a:gd name="connsiteY2" fmla="*/ 98430 h 98429"/>
                      <a:gd name="connsiteX3" fmla="*/ 0 w 319755"/>
                      <a:gd name="connsiteY3" fmla="*/ 98430 h 98429"/>
                      <a:gd name="connsiteX4" fmla="*/ 0 w 319755"/>
                      <a:gd name="connsiteY4" fmla="*/ 0 h 9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55" h="98429">
                        <a:moveTo>
                          <a:pt x="0" y="0"/>
                        </a:moveTo>
                        <a:lnTo>
                          <a:pt x="319756" y="0"/>
                        </a:lnTo>
                        <a:lnTo>
                          <a:pt x="319756" y="98430"/>
                        </a:lnTo>
                        <a:lnTo>
                          <a:pt x="0" y="98430"/>
                        </a:lnTo>
                        <a:lnTo>
                          <a:pt x="0" y="0"/>
                        </a:lnTo>
                      </a:path>
                    </a:pathLst>
                  </a:custGeom>
                  <a:solidFill>
                    <a:srgbClr val="2AA3B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5" name="Freeform 834">
                    <a:extLst>
                      <a:ext uri="{FF2B5EF4-FFF2-40B4-BE49-F238E27FC236}">
                        <a16:creationId xmlns:a16="http://schemas.microsoft.com/office/drawing/2014/main" id="{CCC95382-5FD7-34F5-847B-8EFC4C066533}"/>
                      </a:ext>
                    </a:extLst>
                  </p:cNvPr>
                  <p:cNvSpPr/>
                  <p:nvPr/>
                </p:nvSpPr>
                <p:spPr>
                  <a:xfrm>
                    <a:off x="6431311" y="3040396"/>
                    <a:ext cx="26369" cy="189"/>
                  </a:xfrm>
                  <a:custGeom>
                    <a:avLst/>
                    <a:gdLst>
                      <a:gd name="connsiteX0" fmla="*/ 26370 w 26369"/>
                      <a:gd name="connsiteY0" fmla="*/ 189 h 189"/>
                      <a:gd name="connsiteX1" fmla="*/ 0 w 26369"/>
                      <a:gd name="connsiteY1" fmla="*/ 189 h 189"/>
                      <a:gd name="connsiteX2" fmla="*/ 0 w 26369"/>
                      <a:gd name="connsiteY2" fmla="*/ 0 h 189"/>
                      <a:gd name="connsiteX3" fmla="*/ 26370 w 26369"/>
                      <a:gd name="connsiteY3" fmla="*/ 0 h 189"/>
                      <a:gd name="connsiteX4" fmla="*/ 26370 w 26369"/>
                      <a:gd name="connsiteY4" fmla="*/ 189 h 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189">
                        <a:moveTo>
                          <a:pt x="26370" y="189"/>
                        </a:moveTo>
                        <a:lnTo>
                          <a:pt x="0" y="189"/>
                        </a:lnTo>
                        <a:lnTo>
                          <a:pt x="0" y="0"/>
                        </a:lnTo>
                        <a:lnTo>
                          <a:pt x="26370" y="0"/>
                        </a:lnTo>
                        <a:lnTo>
                          <a:pt x="26370" y="189"/>
                        </a:lnTo>
                      </a:path>
                    </a:pathLst>
                  </a:custGeom>
                  <a:solidFill>
                    <a:srgbClr val="8CA8B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6" name="Freeform 835">
                    <a:extLst>
                      <a:ext uri="{FF2B5EF4-FFF2-40B4-BE49-F238E27FC236}">
                        <a16:creationId xmlns:a16="http://schemas.microsoft.com/office/drawing/2014/main" id="{D9AE9403-B64E-58A5-8957-AF0830CB494F}"/>
                      </a:ext>
                    </a:extLst>
                  </p:cNvPr>
                  <p:cNvSpPr/>
                  <p:nvPr/>
                </p:nvSpPr>
                <p:spPr>
                  <a:xfrm>
                    <a:off x="6431311" y="3099890"/>
                    <a:ext cx="26369" cy="73798"/>
                  </a:xfrm>
                  <a:custGeom>
                    <a:avLst/>
                    <a:gdLst>
                      <a:gd name="connsiteX0" fmla="*/ 26370 w 26369"/>
                      <a:gd name="connsiteY0" fmla="*/ 73799 h 73798"/>
                      <a:gd name="connsiteX1" fmla="*/ 26370 w 26369"/>
                      <a:gd name="connsiteY1" fmla="*/ 73799 h 73798"/>
                      <a:gd name="connsiteX2" fmla="*/ 0 w 26369"/>
                      <a:gd name="connsiteY2" fmla="*/ 73799 h 73798"/>
                      <a:gd name="connsiteX3" fmla="*/ 0 w 26369"/>
                      <a:gd name="connsiteY3" fmla="*/ 0 h 73798"/>
                      <a:gd name="connsiteX4" fmla="*/ 26370 w 26369"/>
                      <a:gd name="connsiteY4" fmla="*/ 0 h 73798"/>
                      <a:gd name="connsiteX5" fmla="*/ 26370 w 26369"/>
                      <a:gd name="connsiteY5" fmla="*/ 73799 h 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98">
                        <a:moveTo>
                          <a:pt x="26370" y="73799"/>
                        </a:moveTo>
                        <a:lnTo>
                          <a:pt x="26370" y="73799"/>
                        </a:lnTo>
                        <a:lnTo>
                          <a:pt x="0" y="73799"/>
                        </a:lnTo>
                        <a:lnTo>
                          <a:pt x="0" y="0"/>
                        </a:lnTo>
                        <a:lnTo>
                          <a:pt x="26370" y="0"/>
                        </a:lnTo>
                        <a:lnTo>
                          <a:pt x="26370" y="73799"/>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7" name="Freeform 836">
                    <a:extLst>
                      <a:ext uri="{FF2B5EF4-FFF2-40B4-BE49-F238E27FC236}">
                        <a16:creationId xmlns:a16="http://schemas.microsoft.com/office/drawing/2014/main" id="{3B0EED5E-7A2E-9BA6-B837-3DB95AA9D1CC}"/>
                      </a:ext>
                    </a:extLst>
                  </p:cNvPr>
                  <p:cNvSpPr/>
                  <p:nvPr/>
                </p:nvSpPr>
                <p:spPr>
                  <a:xfrm>
                    <a:off x="6431311" y="3075164"/>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8" name="Freeform 837">
                    <a:extLst>
                      <a:ext uri="{FF2B5EF4-FFF2-40B4-BE49-F238E27FC236}">
                        <a16:creationId xmlns:a16="http://schemas.microsoft.com/office/drawing/2014/main" id="{AC38E098-E7FC-1B4C-9092-0A93A2590953}"/>
                      </a:ext>
                    </a:extLst>
                  </p:cNvPr>
                  <p:cNvSpPr/>
                  <p:nvPr/>
                </p:nvSpPr>
                <p:spPr>
                  <a:xfrm>
                    <a:off x="6160026" y="3040396"/>
                    <a:ext cx="4268" cy="189"/>
                  </a:xfrm>
                  <a:custGeom>
                    <a:avLst/>
                    <a:gdLst>
                      <a:gd name="connsiteX0" fmla="*/ 4268 w 4268"/>
                      <a:gd name="connsiteY0" fmla="*/ 189 h 189"/>
                      <a:gd name="connsiteX1" fmla="*/ 285 w 4268"/>
                      <a:gd name="connsiteY1" fmla="*/ 189 h 189"/>
                      <a:gd name="connsiteX2" fmla="*/ 0 w 4268"/>
                      <a:gd name="connsiteY2" fmla="*/ 0 h 189"/>
                      <a:gd name="connsiteX3" fmla="*/ 4268 w 4268"/>
                      <a:gd name="connsiteY3" fmla="*/ 0 h 189"/>
                      <a:gd name="connsiteX4" fmla="*/ 4268 w 4268"/>
                      <a:gd name="connsiteY4" fmla="*/ 189 h 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 h="189">
                        <a:moveTo>
                          <a:pt x="4268" y="189"/>
                        </a:moveTo>
                        <a:lnTo>
                          <a:pt x="285" y="189"/>
                        </a:lnTo>
                        <a:lnTo>
                          <a:pt x="0" y="0"/>
                        </a:lnTo>
                        <a:lnTo>
                          <a:pt x="4268" y="0"/>
                        </a:lnTo>
                        <a:lnTo>
                          <a:pt x="4268" y="189"/>
                        </a:lnTo>
                      </a:path>
                    </a:pathLst>
                  </a:custGeom>
                  <a:solidFill>
                    <a:srgbClr val="8CA8B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39" name="Freeform 838">
                    <a:extLst>
                      <a:ext uri="{FF2B5EF4-FFF2-40B4-BE49-F238E27FC236}">
                        <a16:creationId xmlns:a16="http://schemas.microsoft.com/office/drawing/2014/main" id="{EEB738B9-317C-37F7-6AB9-D41698842139}"/>
                      </a:ext>
                    </a:extLst>
                  </p:cNvPr>
                  <p:cNvSpPr/>
                  <p:nvPr/>
                </p:nvSpPr>
                <p:spPr>
                  <a:xfrm>
                    <a:off x="6160311" y="3040585"/>
                    <a:ext cx="3983" cy="4073"/>
                  </a:xfrm>
                  <a:custGeom>
                    <a:avLst/>
                    <a:gdLst>
                      <a:gd name="connsiteX0" fmla="*/ 3984 w 3983"/>
                      <a:gd name="connsiteY0" fmla="*/ 4074 h 4073"/>
                      <a:gd name="connsiteX1" fmla="*/ 0 w 3983"/>
                      <a:gd name="connsiteY1" fmla="*/ 0 h 4073"/>
                      <a:gd name="connsiteX2" fmla="*/ 3984 w 3983"/>
                      <a:gd name="connsiteY2" fmla="*/ 0 h 4073"/>
                      <a:gd name="connsiteX3" fmla="*/ 3984 w 3983"/>
                      <a:gd name="connsiteY3" fmla="*/ 4074 h 4073"/>
                    </a:gdLst>
                    <a:ahLst/>
                    <a:cxnLst>
                      <a:cxn ang="0">
                        <a:pos x="connsiteX0" y="connsiteY0"/>
                      </a:cxn>
                      <a:cxn ang="0">
                        <a:pos x="connsiteX1" y="connsiteY1"/>
                      </a:cxn>
                      <a:cxn ang="0">
                        <a:pos x="connsiteX2" y="connsiteY2"/>
                      </a:cxn>
                      <a:cxn ang="0">
                        <a:pos x="connsiteX3" y="connsiteY3"/>
                      </a:cxn>
                    </a:cxnLst>
                    <a:rect l="l" t="t" r="r" b="b"/>
                    <a:pathLst>
                      <a:path w="3983" h="4073">
                        <a:moveTo>
                          <a:pt x="3984" y="4074"/>
                        </a:moveTo>
                        <a:lnTo>
                          <a:pt x="0" y="0"/>
                        </a:lnTo>
                        <a:lnTo>
                          <a:pt x="3984" y="0"/>
                        </a:lnTo>
                        <a:lnTo>
                          <a:pt x="3984" y="4074"/>
                        </a:lnTo>
                      </a:path>
                    </a:pathLst>
                  </a:custGeom>
                  <a:solidFill>
                    <a:srgbClr val="AAC1C8"/>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0" name="Freeform 839">
                    <a:extLst>
                      <a:ext uri="{FF2B5EF4-FFF2-40B4-BE49-F238E27FC236}">
                        <a16:creationId xmlns:a16="http://schemas.microsoft.com/office/drawing/2014/main" id="{69E23D80-99B1-1B34-E3A5-B5B98070613F}"/>
                      </a:ext>
                    </a:extLst>
                  </p:cNvPr>
                  <p:cNvSpPr/>
                  <p:nvPr/>
                </p:nvSpPr>
                <p:spPr>
                  <a:xfrm>
                    <a:off x="6290547" y="3040585"/>
                    <a:ext cx="14512" cy="951424"/>
                  </a:xfrm>
                  <a:custGeom>
                    <a:avLst/>
                    <a:gdLst>
                      <a:gd name="connsiteX0" fmla="*/ 0 w 14512"/>
                      <a:gd name="connsiteY0" fmla="*/ 0 h 951424"/>
                      <a:gd name="connsiteX1" fmla="*/ 14513 w 14512"/>
                      <a:gd name="connsiteY1" fmla="*/ 0 h 951424"/>
                      <a:gd name="connsiteX2" fmla="*/ 14513 w 14512"/>
                      <a:gd name="connsiteY2" fmla="*/ 951425 h 951424"/>
                      <a:gd name="connsiteX3" fmla="*/ 0 w 14512"/>
                      <a:gd name="connsiteY3" fmla="*/ 951425 h 951424"/>
                      <a:gd name="connsiteX4" fmla="*/ 0 w 14512"/>
                      <a:gd name="connsiteY4" fmla="*/ 0 h 9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2" h="951424">
                        <a:moveTo>
                          <a:pt x="0" y="0"/>
                        </a:moveTo>
                        <a:lnTo>
                          <a:pt x="14513" y="0"/>
                        </a:lnTo>
                        <a:lnTo>
                          <a:pt x="14513" y="951425"/>
                        </a:lnTo>
                        <a:lnTo>
                          <a:pt x="0" y="951425"/>
                        </a:lnTo>
                        <a:lnTo>
                          <a:pt x="0" y="0"/>
                        </a:lnTo>
                      </a:path>
                    </a:pathLst>
                  </a:custGeom>
                  <a:solidFill>
                    <a:srgbClr val="FFFFFF">
                      <a:lumMod val="8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1" name="Freeform 840">
                    <a:extLst>
                      <a:ext uri="{FF2B5EF4-FFF2-40B4-BE49-F238E27FC236}">
                        <a16:creationId xmlns:a16="http://schemas.microsoft.com/office/drawing/2014/main" id="{699EF7E1-6708-AF9A-A032-B7FCD09DA9A6}"/>
                      </a:ext>
                    </a:extLst>
                  </p:cNvPr>
                  <p:cNvSpPr/>
                  <p:nvPr/>
                </p:nvSpPr>
                <p:spPr>
                  <a:xfrm>
                    <a:off x="6117057" y="2854715"/>
                    <a:ext cx="361491" cy="20841"/>
                  </a:xfrm>
                  <a:custGeom>
                    <a:avLst/>
                    <a:gdLst>
                      <a:gd name="connsiteX0" fmla="*/ 361492 w 361491"/>
                      <a:gd name="connsiteY0" fmla="*/ 20842 h 20841"/>
                      <a:gd name="connsiteX1" fmla="*/ 0 w 361491"/>
                      <a:gd name="connsiteY1" fmla="*/ 20842 h 20841"/>
                      <a:gd name="connsiteX2" fmla="*/ 0 w 361491"/>
                      <a:gd name="connsiteY2" fmla="*/ 0 h 20841"/>
                      <a:gd name="connsiteX3" fmla="*/ 361492 w 361491"/>
                      <a:gd name="connsiteY3" fmla="*/ 0 h 20841"/>
                      <a:gd name="connsiteX4" fmla="*/ 361492 w 361491"/>
                      <a:gd name="connsiteY4" fmla="*/ 20842 h 20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91" h="20841">
                        <a:moveTo>
                          <a:pt x="361492" y="20842"/>
                        </a:moveTo>
                        <a:lnTo>
                          <a:pt x="0" y="20842"/>
                        </a:lnTo>
                        <a:lnTo>
                          <a:pt x="0" y="0"/>
                        </a:lnTo>
                        <a:lnTo>
                          <a:pt x="361492" y="0"/>
                        </a:lnTo>
                        <a:lnTo>
                          <a:pt x="361492" y="20842"/>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2" name="Freeform 841">
                    <a:extLst>
                      <a:ext uri="{FF2B5EF4-FFF2-40B4-BE49-F238E27FC236}">
                        <a16:creationId xmlns:a16="http://schemas.microsoft.com/office/drawing/2014/main" id="{61A8EC13-C23C-EE0E-D8BB-9C9B9DC2570F}"/>
                      </a:ext>
                    </a:extLst>
                  </p:cNvPr>
                  <p:cNvSpPr/>
                  <p:nvPr/>
                </p:nvSpPr>
                <p:spPr>
                  <a:xfrm>
                    <a:off x="6105200" y="2826674"/>
                    <a:ext cx="385110" cy="30220"/>
                  </a:xfrm>
                  <a:custGeom>
                    <a:avLst/>
                    <a:gdLst>
                      <a:gd name="connsiteX0" fmla="*/ 0 w 385110"/>
                      <a:gd name="connsiteY0" fmla="*/ 30221 h 30220"/>
                      <a:gd name="connsiteX1" fmla="*/ 385110 w 385110"/>
                      <a:gd name="connsiteY1" fmla="*/ 30221 h 30220"/>
                      <a:gd name="connsiteX2" fmla="*/ 385110 w 385110"/>
                      <a:gd name="connsiteY2" fmla="*/ 0 h 30220"/>
                      <a:gd name="connsiteX3" fmla="*/ 0 w 385110"/>
                      <a:gd name="connsiteY3" fmla="*/ 0 h 30220"/>
                      <a:gd name="connsiteX4" fmla="*/ 0 w 385110"/>
                      <a:gd name="connsiteY4" fmla="*/ 30221 h 30220"/>
                      <a:gd name="connsiteX5" fmla="*/ 0 w 385110"/>
                      <a:gd name="connsiteY5" fmla="*/ 30221 h 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10" h="30220">
                        <a:moveTo>
                          <a:pt x="0" y="30221"/>
                        </a:moveTo>
                        <a:lnTo>
                          <a:pt x="385110" y="30221"/>
                        </a:lnTo>
                        <a:lnTo>
                          <a:pt x="385110" y="0"/>
                        </a:lnTo>
                        <a:lnTo>
                          <a:pt x="0" y="0"/>
                        </a:lnTo>
                        <a:lnTo>
                          <a:pt x="0" y="30221"/>
                        </a:lnTo>
                        <a:lnTo>
                          <a:pt x="0" y="30221"/>
                        </a:lnTo>
                        <a:close/>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3" name="Freeform 842">
                    <a:extLst>
                      <a:ext uri="{FF2B5EF4-FFF2-40B4-BE49-F238E27FC236}">
                        <a16:creationId xmlns:a16="http://schemas.microsoft.com/office/drawing/2014/main" id="{A3C1C3E5-AB6A-BBF9-8109-80D904E90E61}"/>
                      </a:ext>
                    </a:extLst>
                  </p:cNvPr>
                  <p:cNvSpPr/>
                  <p:nvPr/>
                </p:nvSpPr>
                <p:spPr>
                  <a:xfrm>
                    <a:off x="6137925" y="3019365"/>
                    <a:ext cx="22101" cy="21031"/>
                  </a:xfrm>
                  <a:custGeom>
                    <a:avLst/>
                    <a:gdLst>
                      <a:gd name="connsiteX0" fmla="*/ 22101 w 22101"/>
                      <a:gd name="connsiteY0" fmla="*/ 21031 h 21031"/>
                      <a:gd name="connsiteX1" fmla="*/ 0 w 22101"/>
                      <a:gd name="connsiteY1" fmla="*/ 21031 h 21031"/>
                      <a:gd name="connsiteX2" fmla="*/ 0 w 22101"/>
                      <a:gd name="connsiteY2" fmla="*/ 0 h 21031"/>
                      <a:gd name="connsiteX3" fmla="*/ 4174 w 22101"/>
                      <a:gd name="connsiteY3" fmla="*/ 3126 h 21031"/>
                      <a:gd name="connsiteX4" fmla="*/ 22101 w 22101"/>
                      <a:gd name="connsiteY4" fmla="*/ 21031 h 2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1" h="21031">
                        <a:moveTo>
                          <a:pt x="22101" y="21031"/>
                        </a:moveTo>
                        <a:lnTo>
                          <a:pt x="0" y="21031"/>
                        </a:lnTo>
                        <a:lnTo>
                          <a:pt x="0" y="0"/>
                        </a:lnTo>
                        <a:lnTo>
                          <a:pt x="4174" y="3126"/>
                        </a:lnTo>
                        <a:lnTo>
                          <a:pt x="22101" y="21031"/>
                        </a:lnTo>
                      </a:path>
                    </a:pathLst>
                  </a:custGeom>
                  <a:solidFill>
                    <a:srgbClr val="8CA8B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4" name="Freeform 843">
                    <a:extLst>
                      <a:ext uri="{FF2B5EF4-FFF2-40B4-BE49-F238E27FC236}">
                        <a16:creationId xmlns:a16="http://schemas.microsoft.com/office/drawing/2014/main" id="{47B83C32-38BB-1E4E-0F48-0E00EC946004}"/>
                      </a:ext>
                    </a:extLst>
                  </p:cNvPr>
                  <p:cNvSpPr/>
                  <p:nvPr/>
                </p:nvSpPr>
                <p:spPr>
                  <a:xfrm>
                    <a:off x="6164295" y="3400958"/>
                    <a:ext cx="267016" cy="73703"/>
                  </a:xfrm>
                  <a:custGeom>
                    <a:avLst/>
                    <a:gdLst>
                      <a:gd name="connsiteX0" fmla="*/ 267016 w 267016"/>
                      <a:gd name="connsiteY0" fmla="*/ 73704 h 73703"/>
                      <a:gd name="connsiteX1" fmla="*/ 140764 w 267016"/>
                      <a:gd name="connsiteY1" fmla="*/ 73704 h 73703"/>
                      <a:gd name="connsiteX2" fmla="*/ 140764 w 267016"/>
                      <a:gd name="connsiteY2" fmla="*/ 0 h 73703"/>
                      <a:gd name="connsiteX3" fmla="*/ 267016 w 267016"/>
                      <a:gd name="connsiteY3" fmla="*/ 0 h 73703"/>
                      <a:gd name="connsiteX4" fmla="*/ 267016 w 267016"/>
                      <a:gd name="connsiteY4" fmla="*/ 73704 h 73703"/>
                      <a:gd name="connsiteX5" fmla="*/ 126252 w 267016"/>
                      <a:gd name="connsiteY5" fmla="*/ 73704 h 73703"/>
                      <a:gd name="connsiteX6" fmla="*/ 0 w 267016"/>
                      <a:gd name="connsiteY6" fmla="*/ 73704 h 73703"/>
                      <a:gd name="connsiteX7" fmla="*/ 0 w 267016"/>
                      <a:gd name="connsiteY7" fmla="*/ 0 h 73703"/>
                      <a:gd name="connsiteX8" fmla="*/ 126252 w 267016"/>
                      <a:gd name="connsiteY8" fmla="*/ 0 h 73703"/>
                      <a:gd name="connsiteX9" fmla="*/ 126252 w 267016"/>
                      <a:gd name="connsiteY9"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73703">
                        <a:moveTo>
                          <a:pt x="267016" y="73704"/>
                        </a:moveTo>
                        <a:lnTo>
                          <a:pt x="140764" y="73704"/>
                        </a:lnTo>
                        <a:lnTo>
                          <a:pt x="140764" y="0"/>
                        </a:lnTo>
                        <a:lnTo>
                          <a:pt x="267016" y="0"/>
                        </a:lnTo>
                        <a:lnTo>
                          <a:pt x="267016" y="73704"/>
                        </a:lnTo>
                        <a:moveTo>
                          <a:pt x="126252" y="73704"/>
                        </a:moveTo>
                        <a:lnTo>
                          <a:pt x="0" y="73704"/>
                        </a:lnTo>
                        <a:lnTo>
                          <a:pt x="0" y="0"/>
                        </a:lnTo>
                        <a:lnTo>
                          <a:pt x="126252" y="0"/>
                        </a:lnTo>
                        <a:lnTo>
                          <a:pt x="126252" y="73704"/>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5" name="Freeform 844">
                    <a:extLst>
                      <a:ext uri="{FF2B5EF4-FFF2-40B4-BE49-F238E27FC236}">
                        <a16:creationId xmlns:a16="http://schemas.microsoft.com/office/drawing/2014/main" id="{7CA7F586-3353-52AD-6D50-CFFEA6E90A22}"/>
                      </a:ext>
                    </a:extLst>
                  </p:cNvPr>
                  <p:cNvSpPr/>
                  <p:nvPr/>
                </p:nvSpPr>
                <p:spPr>
                  <a:xfrm>
                    <a:off x="6164295" y="3551492"/>
                    <a:ext cx="267016" cy="73703"/>
                  </a:xfrm>
                  <a:custGeom>
                    <a:avLst/>
                    <a:gdLst>
                      <a:gd name="connsiteX0" fmla="*/ 267016 w 267016"/>
                      <a:gd name="connsiteY0" fmla="*/ 73704 h 73703"/>
                      <a:gd name="connsiteX1" fmla="*/ 140764 w 267016"/>
                      <a:gd name="connsiteY1" fmla="*/ 73704 h 73703"/>
                      <a:gd name="connsiteX2" fmla="*/ 140764 w 267016"/>
                      <a:gd name="connsiteY2" fmla="*/ 0 h 73703"/>
                      <a:gd name="connsiteX3" fmla="*/ 267016 w 267016"/>
                      <a:gd name="connsiteY3" fmla="*/ 0 h 73703"/>
                      <a:gd name="connsiteX4" fmla="*/ 267016 w 267016"/>
                      <a:gd name="connsiteY4" fmla="*/ 73704 h 73703"/>
                      <a:gd name="connsiteX5" fmla="*/ 126252 w 267016"/>
                      <a:gd name="connsiteY5" fmla="*/ 73704 h 73703"/>
                      <a:gd name="connsiteX6" fmla="*/ 0 w 267016"/>
                      <a:gd name="connsiteY6" fmla="*/ 73704 h 73703"/>
                      <a:gd name="connsiteX7" fmla="*/ 0 w 267016"/>
                      <a:gd name="connsiteY7" fmla="*/ 0 h 73703"/>
                      <a:gd name="connsiteX8" fmla="*/ 126252 w 267016"/>
                      <a:gd name="connsiteY8" fmla="*/ 0 h 73703"/>
                      <a:gd name="connsiteX9" fmla="*/ 126252 w 267016"/>
                      <a:gd name="connsiteY9"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73703">
                        <a:moveTo>
                          <a:pt x="267016" y="73704"/>
                        </a:moveTo>
                        <a:lnTo>
                          <a:pt x="140764" y="73704"/>
                        </a:lnTo>
                        <a:lnTo>
                          <a:pt x="140764" y="0"/>
                        </a:lnTo>
                        <a:lnTo>
                          <a:pt x="267016" y="0"/>
                        </a:lnTo>
                        <a:lnTo>
                          <a:pt x="267016" y="73704"/>
                        </a:lnTo>
                        <a:moveTo>
                          <a:pt x="126252" y="73704"/>
                        </a:moveTo>
                        <a:lnTo>
                          <a:pt x="0" y="73704"/>
                        </a:lnTo>
                        <a:lnTo>
                          <a:pt x="0" y="0"/>
                        </a:lnTo>
                        <a:lnTo>
                          <a:pt x="126252" y="0"/>
                        </a:lnTo>
                        <a:lnTo>
                          <a:pt x="126252" y="73704"/>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6" name="Freeform 845">
                    <a:extLst>
                      <a:ext uri="{FF2B5EF4-FFF2-40B4-BE49-F238E27FC236}">
                        <a16:creationId xmlns:a16="http://schemas.microsoft.com/office/drawing/2014/main" id="{6A5C33D3-B956-96DE-AC93-729671C4954A}"/>
                      </a:ext>
                    </a:extLst>
                  </p:cNvPr>
                  <p:cNvSpPr/>
                  <p:nvPr/>
                </p:nvSpPr>
                <p:spPr>
                  <a:xfrm>
                    <a:off x="6164295" y="3702026"/>
                    <a:ext cx="267016" cy="73703"/>
                  </a:xfrm>
                  <a:custGeom>
                    <a:avLst/>
                    <a:gdLst>
                      <a:gd name="connsiteX0" fmla="*/ 267016 w 267016"/>
                      <a:gd name="connsiteY0" fmla="*/ 73704 h 73703"/>
                      <a:gd name="connsiteX1" fmla="*/ 140764 w 267016"/>
                      <a:gd name="connsiteY1" fmla="*/ 73704 h 73703"/>
                      <a:gd name="connsiteX2" fmla="*/ 140764 w 267016"/>
                      <a:gd name="connsiteY2" fmla="*/ 0 h 73703"/>
                      <a:gd name="connsiteX3" fmla="*/ 267016 w 267016"/>
                      <a:gd name="connsiteY3" fmla="*/ 0 h 73703"/>
                      <a:gd name="connsiteX4" fmla="*/ 267016 w 267016"/>
                      <a:gd name="connsiteY4" fmla="*/ 73704 h 73703"/>
                      <a:gd name="connsiteX5" fmla="*/ 126252 w 267016"/>
                      <a:gd name="connsiteY5" fmla="*/ 73704 h 73703"/>
                      <a:gd name="connsiteX6" fmla="*/ 0 w 267016"/>
                      <a:gd name="connsiteY6" fmla="*/ 73704 h 73703"/>
                      <a:gd name="connsiteX7" fmla="*/ 0 w 267016"/>
                      <a:gd name="connsiteY7" fmla="*/ 0 h 73703"/>
                      <a:gd name="connsiteX8" fmla="*/ 126252 w 267016"/>
                      <a:gd name="connsiteY8" fmla="*/ 0 h 73703"/>
                      <a:gd name="connsiteX9" fmla="*/ 126252 w 267016"/>
                      <a:gd name="connsiteY9"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73703">
                        <a:moveTo>
                          <a:pt x="267016" y="73704"/>
                        </a:moveTo>
                        <a:lnTo>
                          <a:pt x="140764" y="73704"/>
                        </a:lnTo>
                        <a:lnTo>
                          <a:pt x="140764" y="0"/>
                        </a:lnTo>
                        <a:lnTo>
                          <a:pt x="267016" y="0"/>
                        </a:lnTo>
                        <a:lnTo>
                          <a:pt x="267016" y="73704"/>
                        </a:lnTo>
                        <a:moveTo>
                          <a:pt x="126252" y="73704"/>
                        </a:moveTo>
                        <a:lnTo>
                          <a:pt x="0" y="73704"/>
                        </a:lnTo>
                        <a:lnTo>
                          <a:pt x="0" y="0"/>
                        </a:lnTo>
                        <a:lnTo>
                          <a:pt x="126252" y="0"/>
                        </a:lnTo>
                        <a:lnTo>
                          <a:pt x="126252" y="73704"/>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7" name="Freeform 846">
                    <a:extLst>
                      <a:ext uri="{FF2B5EF4-FFF2-40B4-BE49-F238E27FC236}">
                        <a16:creationId xmlns:a16="http://schemas.microsoft.com/office/drawing/2014/main" id="{9F77F0EF-D5CB-22E9-2AE2-49452B1E1E70}"/>
                      </a:ext>
                    </a:extLst>
                  </p:cNvPr>
                  <p:cNvSpPr/>
                  <p:nvPr/>
                </p:nvSpPr>
                <p:spPr>
                  <a:xfrm>
                    <a:off x="6164295" y="3852560"/>
                    <a:ext cx="267016" cy="73703"/>
                  </a:xfrm>
                  <a:custGeom>
                    <a:avLst/>
                    <a:gdLst>
                      <a:gd name="connsiteX0" fmla="*/ 267016 w 267016"/>
                      <a:gd name="connsiteY0" fmla="*/ 73704 h 73703"/>
                      <a:gd name="connsiteX1" fmla="*/ 140764 w 267016"/>
                      <a:gd name="connsiteY1" fmla="*/ 73704 h 73703"/>
                      <a:gd name="connsiteX2" fmla="*/ 140764 w 267016"/>
                      <a:gd name="connsiteY2" fmla="*/ 0 h 73703"/>
                      <a:gd name="connsiteX3" fmla="*/ 267016 w 267016"/>
                      <a:gd name="connsiteY3" fmla="*/ 0 h 73703"/>
                      <a:gd name="connsiteX4" fmla="*/ 267016 w 267016"/>
                      <a:gd name="connsiteY4" fmla="*/ 73704 h 73703"/>
                      <a:gd name="connsiteX5" fmla="*/ 126252 w 267016"/>
                      <a:gd name="connsiteY5" fmla="*/ 73704 h 73703"/>
                      <a:gd name="connsiteX6" fmla="*/ 0 w 267016"/>
                      <a:gd name="connsiteY6" fmla="*/ 73704 h 73703"/>
                      <a:gd name="connsiteX7" fmla="*/ 0 w 267016"/>
                      <a:gd name="connsiteY7" fmla="*/ 0 h 73703"/>
                      <a:gd name="connsiteX8" fmla="*/ 126252 w 267016"/>
                      <a:gd name="connsiteY8" fmla="*/ 0 h 73703"/>
                      <a:gd name="connsiteX9" fmla="*/ 126252 w 267016"/>
                      <a:gd name="connsiteY9"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73703">
                        <a:moveTo>
                          <a:pt x="267016" y="73704"/>
                        </a:moveTo>
                        <a:lnTo>
                          <a:pt x="140764" y="73704"/>
                        </a:lnTo>
                        <a:lnTo>
                          <a:pt x="140764" y="0"/>
                        </a:lnTo>
                        <a:lnTo>
                          <a:pt x="267016" y="0"/>
                        </a:lnTo>
                        <a:lnTo>
                          <a:pt x="267016" y="73704"/>
                        </a:lnTo>
                        <a:moveTo>
                          <a:pt x="126252" y="73704"/>
                        </a:moveTo>
                        <a:lnTo>
                          <a:pt x="0" y="73704"/>
                        </a:lnTo>
                        <a:lnTo>
                          <a:pt x="0" y="0"/>
                        </a:lnTo>
                        <a:lnTo>
                          <a:pt x="126252" y="0"/>
                        </a:lnTo>
                        <a:lnTo>
                          <a:pt x="126252" y="73704"/>
                        </a:lnTo>
                      </a:path>
                    </a:pathLst>
                  </a:custGeom>
                  <a:solidFill>
                    <a:srgbClr val="007CB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8" name="Freeform 847">
                    <a:extLst>
                      <a:ext uri="{FF2B5EF4-FFF2-40B4-BE49-F238E27FC236}">
                        <a16:creationId xmlns:a16="http://schemas.microsoft.com/office/drawing/2014/main" id="{13D6220C-5ADA-03FF-CCB4-F25C6C44EA9E}"/>
                      </a:ext>
                    </a:extLst>
                  </p:cNvPr>
                  <p:cNvSpPr/>
                  <p:nvPr/>
                </p:nvSpPr>
                <p:spPr>
                  <a:xfrm>
                    <a:off x="6164295" y="3376232"/>
                    <a:ext cx="267016" cy="24725"/>
                  </a:xfrm>
                  <a:custGeom>
                    <a:avLst/>
                    <a:gdLst>
                      <a:gd name="connsiteX0" fmla="*/ 267016 w 267016"/>
                      <a:gd name="connsiteY0" fmla="*/ 24726 h 24725"/>
                      <a:gd name="connsiteX1" fmla="*/ 140764 w 267016"/>
                      <a:gd name="connsiteY1" fmla="*/ 24726 h 24725"/>
                      <a:gd name="connsiteX2" fmla="*/ 140764 w 267016"/>
                      <a:gd name="connsiteY2" fmla="*/ 0 h 24725"/>
                      <a:gd name="connsiteX3" fmla="*/ 267016 w 267016"/>
                      <a:gd name="connsiteY3" fmla="*/ 0 h 24725"/>
                      <a:gd name="connsiteX4" fmla="*/ 267016 w 267016"/>
                      <a:gd name="connsiteY4" fmla="*/ 24726 h 24725"/>
                      <a:gd name="connsiteX5" fmla="*/ 126252 w 267016"/>
                      <a:gd name="connsiteY5" fmla="*/ 24726 h 24725"/>
                      <a:gd name="connsiteX6" fmla="*/ 0 w 267016"/>
                      <a:gd name="connsiteY6" fmla="*/ 24726 h 24725"/>
                      <a:gd name="connsiteX7" fmla="*/ 0 w 267016"/>
                      <a:gd name="connsiteY7" fmla="*/ 0 h 24725"/>
                      <a:gd name="connsiteX8" fmla="*/ 126252 w 267016"/>
                      <a:gd name="connsiteY8" fmla="*/ 0 h 24725"/>
                      <a:gd name="connsiteX9" fmla="*/ 126252 w 267016"/>
                      <a:gd name="connsiteY9" fmla="*/ 24726 h 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24725">
                        <a:moveTo>
                          <a:pt x="267016" y="24726"/>
                        </a:moveTo>
                        <a:lnTo>
                          <a:pt x="140764" y="24726"/>
                        </a:lnTo>
                        <a:lnTo>
                          <a:pt x="140764" y="0"/>
                        </a:lnTo>
                        <a:lnTo>
                          <a:pt x="267016" y="0"/>
                        </a:lnTo>
                        <a:lnTo>
                          <a:pt x="267016" y="24726"/>
                        </a:lnTo>
                        <a:moveTo>
                          <a:pt x="126252" y="24726"/>
                        </a:moveTo>
                        <a:lnTo>
                          <a:pt x="0" y="24726"/>
                        </a:lnTo>
                        <a:lnTo>
                          <a:pt x="0" y="0"/>
                        </a:lnTo>
                        <a:lnTo>
                          <a:pt x="126252" y="0"/>
                        </a:lnTo>
                        <a:lnTo>
                          <a:pt x="126252" y="24726"/>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49" name="Freeform 848">
                    <a:extLst>
                      <a:ext uri="{FF2B5EF4-FFF2-40B4-BE49-F238E27FC236}">
                        <a16:creationId xmlns:a16="http://schemas.microsoft.com/office/drawing/2014/main" id="{8C7C7DD9-B0A9-CB3E-33ED-4ABF545D1A55}"/>
                      </a:ext>
                    </a:extLst>
                  </p:cNvPr>
                  <p:cNvSpPr/>
                  <p:nvPr/>
                </p:nvSpPr>
                <p:spPr>
                  <a:xfrm>
                    <a:off x="6164295" y="3526766"/>
                    <a:ext cx="267016" cy="24725"/>
                  </a:xfrm>
                  <a:custGeom>
                    <a:avLst/>
                    <a:gdLst>
                      <a:gd name="connsiteX0" fmla="*/ 267016 w 267016"/>
                      <a:gd name="connsiteY0" fmla="*/ 24726 h 24725"/>
                      <a:gd name="connsiteX1" fmla="*/ 140764 w 267016"/>
                      <a:gd name="connsiteY1" fmla="*/ 24726 h 24725"/>
                      <a:gd name="connsiteX2" fmla="*/ 140764 w 267016"/>
                      <a:gd name="connsiteY2" fmla="*/ 0 h 24725"/>
                      <a:gd name="connsiteX3" fmla="*/ 267016 w 267016"/>
                      <a:gd name="connsiteY3" fmla="*/ 0 h 24725"/>
                      <a:gd name="connsiteX4" fmla="*/ 267016 w 267016"/>
                      <a:gd name="connsiteY4" fmla="*/ 24726 h 24725"/>
                      <a:gd name="connsiteX5" fmla="*/ 126252 w 267016"/>
                      <a:gd name="connsiteY5" fmla="*/ 24726 h 24725"/>
                      <a:gd name="connsiteX6" fmla="*/ 0 w 267016"/>
                      <a:gd name="connsiteY6" fmla="*/ 24726 h 24725"/>
                      <a:gd name="connsiteX7" fmla="*/ 0 w 267016"/>
                      <a:gd name="connsiteY7" fmla="*/ 0 h 24725"/>
                      <a:gd name="connsiteX8" fmla="*/ 126252 w 267016"/>
                      <a:gd name="connsiteY8" fmla="*/ 0 h 24725"/>
                      <a:gd name="connsiteX9" fmla="*/ 126252 w 267016"/>
                      <a:gd name="connsiteY9" fmla="*/ 24726 h 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24725">
                        <a:moveTo>
                          <a:pt x="267016" y="24726"/>
                        </a:moveTo>
                        <a:lnTo>
                          <a:pt x="140764" y="24726"/>
                        </a:lnTo>
                        <a:lnTo>
                          <a:pt x="140764" y="0"/>
                        </a:lnTo>
                        <a:lnTo>
                          <a:pt x="267016" y="0"/>
                        </a:lnTo>
                        <a:lnTo>
                          <a:pt x="267016" y="24726"/>
                        </a:lnTo>
                        <a:moveTo>
                          <a:pt x="126252" y="24726"/>
                        </a:moveTo>
                        <a:lnTo>
                          <a:pt x="0" y="24726"/>
                        </a:lnTo>
                        <a:lnTo>
                          <a:pt x="0" y="0"/>
                        </a:lnTo>
                        <a:lnTo>
                          <a:pt x="126252" y="0"/>
                        </a:lnTo>
                        <a:lnTo>
                          <a:pt x="126252" y="24726"/>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0" name="Freeform 849">
                    <a:extLst>
                      <a:ext uri="{FF2B5EF4-FFF2-40B4-BE49-F238E27FC236}">
                        <a16:creationId xmlns:a16="http://schemas.microsoft.com/office/drawing/2014/main" id="{354C4F4E-48A3-A938-D670-73DC3DEBD05A}"/>
                      </a:ext>
                    </a:extLst>
                  </p:cNvPr>
                  <p:cNvSpPr/>
                  <p:nvPr/>
                </p:nvSpPr>
                <p:spPr>
                  <a:xfrm>
                    <a:off x="6164295" y="3677300"/>
                    <a:ext cx="267016" cy="24725"/>
                  </a:xfrm>
                  <a:custGeom>
                    <a:avLst/>
                    <a:gdLst>
                      <a:gd name="connsiteX0" fmla="*/ 267016 w 267016"/>
                      <a:gd name="connsiteY0" fmla="*/ 24726 h 24725"/>
                      <a:gd name="connsiteX1" fmla="*/ 140764 w 267016"/>
                      <a:gd name="connsiteY1" fmla="*/ 24726 h 24725"/>
                      <a:gd name="connsiteX2" fmla="*/ 140764 w 267016"/>
                      <a:gd name="connsiteY2" fmla="*/ 0 h 24725"/>
                      <a:gd name="connsiteX3" fmla="*/ 267016 w 267016"/>
                      <a:gd name="connsiteY3" fmla="*/ 0 h 24725"/>
                      <a:gd name="connsiteX4" fmla="*/ 267016 w 267016"/>
                      <a:gd name="connsiteY4" fmla="*/ 24726 h 24725"/>
                      <a:gd name="connsiteX5" fmla="*/ 126252 w 267016"/>
                      <a:gd name="connsiteY5" fmla="*/ 24726 h 24725"/>
                      <a:gd name="connsiteX6" fmla="*/ 0 w 267016"/>
                      <a:gd name="connsiteY6" fmla="*/ 24726 h 24725"/>
                      <a:gd name="connsiteX7" fmla="*/ 0 w 267016"/>
                      <a:gd name="connsiteY7" fmla="*/ 0 h 24725"/>
                      <a:gd name="connsiteX8" fmla="*/ 126252 w 267016"/>
                      <a:gd name="connsiteY8" fmla="*/ 0 h 24725"/>
                      <a:gd name="connsiteX9" fmla="*/ 126252 w 267016"/>
                      <a:gd name="connsiteY9" fmla="*/ 24726 h 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24725">
                        <a:moveTo>
                          <a:pt x="267016" y="24726"/>
                        </a:moveTo>
                        <a:lnTo>
                          <a:pt x="140764" y="24726"/>
                        </a:lnTo>
                        <a:lnTo>
                          <a:pt x="140764" y="0"/>
                        </a:lnTo>
                        <a:lnTo>
                          <a:pt x="267016" y="0"/>
                        </a:lnTo>
                        <a:lnTo>
                          <a:pt x="267016" y="24726"/>
                        </a:lnTo>
                        <a:moveTo>
                          <a:pt x="126252" y="24726"/>
                        </a:moveTo>
                        <a:lnTo>
                          <a:pt x="0" y="24726"/>
                        </a:lnTo>
                        <a:lnTo>
                          <a:pt x="0" y="0"/>
                        </a:lnTo>
                        <a:lnTo>
                          <a:pt x="126252" y="0"/>
                        </a:lnTo>
                        <a:lnTo>
                          <a:pt x="126252" y="24726"/>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1" name="Freeform 850">
                    <a:extLst>
                      <a:ext uri="{FF2B5EF4-FFF2-40B4-BE49-F238E27FC236}">
                        <a16:creationId xmlns:a16="http://schemas.microsoft.com/office/drawing/2014/main" id="{1EBEE4D1-5C0D-25F7-30C6-0E2B86306837}"/>
                      </a:ext>
                    </a:extLst>
                  </p:cNvPr>
                  <p:cNvSpPr/>
                  <p:nvPr/>
                </p:nvSpPr>
                <p:spPr>
                  <a:xfrm>
                    <a:off x="6164295" y="3827834"/>
                    <a:ext cx="267016" cy="24725"/>
                  </a:xfrm>
                  <a:custGeom>
                    <a:avLst/>
                    <a:gdLst>
                      <a:gd name="connsiteX0" fmla="*/ 267016 w 267016"/>
                      <a:gd name="connsiteY0" fmla="*/ 24726 h 24725"/>
                      <a:gd name="connsiteX1" fmla="*/ 140764 w 267016"/>
                      <a:gd name="connsiteY1" fmla="*/ 24726 h 24725"/>
                      <a:gd name="connsiteX2" fmla="*/ 140764 w 267016"/>
                      <a:gd name="connsiteY2" fmla="*/ 0 h 24725"/>
                      <a:gd name="connsiteX3" fmla="*/ 267016 w 267016"/>
                      <a:gd name="connsiteY3" fmla="*/ 0 h 24725"/>
                      <a:gd name="connsiteX4" fmla="*/ 267016 w 267016"/>
                      <a:gd name="connsiteY4" fmla="*/ 24726 h 24725"/>
                      <a:gd name="connsiteX5" fmla="*/ 126252 w 267016"/>
                      <a:gd name="connsiteY5" fmla="*/ 24726 h 24725"/>
                      <a:gd name="connsiteX6" fmla="*/ 0 w 267016"/>
                      <a:gd name="connsiteY6" fmla="*/ 24726 h 24725"/>
                      <a:gd name="connsiteX7" fmla="*/ 0 w 267016"/>
                      <a:gd name="connsiteY7" fmla="*/ 0 h 24725"/>
                      <a:gd name="connsiteX8" fmla="*/ 126252 w 267016"/>
                      <a:gd name="connsiteY8" fmla="*/ 0 h 24725"/>
                      <a:gd name="connsiteX9" fmla="*/ 126252 w 267016"/>
                      <a:gd name="connsiteY9" fmla="*/ 24726 h 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6" h="24725">
                        <a:moveTo>
                          <a:pt x="267016" y="24726"/>
                        </a:moveTo>
                        <a:lnTo>
                          <a:pt x="140764" y="24726"/>
                        </a:lnTo>
                        <a:lnTo>
                          <a:pt x="140764" y="0"/>
                        </a:lnTo>
                        <a:lnTo>
                          <a:pt x="267016" y="0"/>
                        </a:lnTo>
                        <a:lnTo>
                          <a:pt x="267016" y="24726"/>
                        </a:lnTo>
                        <a:moveTo>
                          <a:pt x="126252" y="24726"/>
                        </a:moveTo>
                        <a:lnTo>
                          <a:pt x="0" y="24726"/>
                        </a:lnTo>
                        <a:lnTo>
                          <a:pt x="0" y="0"/>
                        </a:lnTo>
                        <a:lnTo>
                          <a:pt x="126252" y="0"/>
                        </a:lnTo>
                        <a:lnTo>
                          <a:pt x="126252" y="24726"/>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2" name="Freeform 851">
                    <a:extLst>
                      <a:ext uri="{FF2B5EF4-FFF2-40B4-BE49-F238E27FC236}">
                        <a16:creationId xmlns:a16="http://schemas.microsoft.com/office/drawing/2014/main" id="{FD3AF03D-168C-B652-3CA5-2C361B15D8F8}"/>
                      </a:ext>
                    </a:extLst>
                  </p:cNvPr>
                  <p:cNvSpPr/>
                  <p:nvPr/>
                </p:nvSpPr>
                <p:spPr>
                  <a:xfrm>
                    <a:off x="6431311" y="3400958"/>
                    <a:ext cx="26369" cy="73703"/>
                  </a:xfrm>
                  <a:custGeom>
                    <a:avLst/>
                    <a:gdLst>
                      <a:gd name="connsiteX0" fmla="*/ 26370 w 26369"/>
                      <a:gd name="connsiteY0" fmla="*/ 73704 h 73703"/>
                      <a:gd name="connsiteX1" fmla="*/ 26370 w 26369"/>
                      <a:gd name="connsiteY1" fmla="*/ 73704 h 73703"/>
                      <a:gd name="connsiteX2" fmla="*/ 0 w 26369"/>
                      <a:gd name="connsiteY2" fmla="*/ 73704 h 73703"/>
                      <a:gd name="connsiteX3" fmla="*/ 0 w 26369"/>
                      <a:gd name="connsiteY3" fmla="*/ 0 h 73703"/>
                      <a:gd name="connsiteX4" fmla="*/ 26370 w 26369"/>
                      <a:gd name="connsiteY4" fmla="*/ 0 h 73703"/>
                      <a:gd name="connsiteX5" fmla="*/ 26370 w 26369"/>
                      <a:gd name="connsiteY5"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03">
                        <a:moveTo>
                          <a:pt x="26370" y="73704"/>
                        </a:moveTo>
                        <a:lnTo>
                          <a:pt x="26370" y="73704"/>
                        </a:ln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3" name="Freeform 852">
                    <a:extLst>
                      <a:ext uri="{FF2B5EF4-FFF2-40B4-BE49-F238E27FC236}">
                        <a16:creationId xmlns:a16="http://schemas.microsoft.com/office/drawing/2014/main" id="{57E28E48-3CC5-789B-C572-191EA464D26B}"/>
                      </a:ext>
                    </a:extLst>
                  </p:cNvPr>
                  <p:cNvSpPr/>
                  <p:nvPr/>
                </p:nvSpPr>
                <p:spPr>
                  <a:xfrm>
                    <a:off x="6431311" y="3551492"/>
                    <a:ext cx="26369" cy="73703"/>
                  </a:xfrm>
                  <a:custGeom>
                    <a:avLst/>
                    <a:gdLst>
                      <a:gd name="connsiteX0" fmla="*/ 26370 w 26369"/>
                      <a:gd name="connsiteY0" fmla="*/ 73704 h 73703"/>
                      <a:gd name="connsiteX1" fmla="*/ 26370 w 26369"/>
                      <a:gd name="connsiteY1" fmla="*/ 73704 h 73703"/>
                      <a:gd name="connsiteX2" fmla="*/ 0 w 26369"/>
                      <a:gd name="connsiteY2" fmla="*/ 73704 h 73703"/>
                      <a:gd name="connsiteX3" fmla="*/ 0 w 26369"/>
                      <a:gd name="connsiteY3" fmla="*/ 0 h 73703"/>
                      <a:gd name="connsiteX4" fmla="*/ 26370 w 26369"/>
                      <a:gd name="connsiteY4" fmla="*/ 0 h 73703"/>
                      <a:gd name="connsiteX5" fmla="*/ 26370 w 26369"/>
                      <a:gd name="connsiteY5"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03">
                        <a:moveTo>
                          <a:pt x="26370" y="73704"/>
                        </a:moveTo>
                        <a:lnTo>
                          <a:pt x="26370" y="73704"/>
                        </a:ln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4" name="Freeform 853">
                    <a:extLst>
                      <a:ext uri="{FF2B5EF4-FFF2-40B4-BE49-F238E27FC236}">
                        <a16:creationId xmlns:a16="http://schemas.microsoft.com/office/drawing/2014/main" id="{1C412F3B-C654-1397-EA17-2017F45F6E79}"/>
                      </a:ext>
                    </a:extLst>
                  </p:cNvPr>
                  <p:cNvSpPr/>
                  <p:nvPr/>
                </p:nvSpPr>
                <p:spPr>
                  <a:xfrm>
                    <a:off x="6431311" y="3702026"/>
                    <a:ext cx="26369" cy="73703"/>
                  </a:xfrm>
                  <a:custGeom>
                    <a:avLst/>
                    <a:gdLst>
                      <a:gd name="connsiteX0" fmla="*/ 26370 w 26369"/>
                      <a:gd name="connsiteY0" fmla="*/ 73704 h 73703"/>
                      <a:gd name="connsiteX1" fmla="*/ 26370 w 26369"/>
                      <a:gd name="connsiteY1" fmla="*/ 73704 h 73703"/>
                      <a:gd name="connsiteX2" fmla="*/ 0 w 26369"/>
                      <a:gd name="connsiteY2" fmla="*/ 73704 h 73703"/>
                      <a:gd name="connsiteX3" fmla="*/ 0 w 26369"/>
                      <a:gd name="connsiteY3" fmla="*/ 0 h 73703"/>
                      <a:gd name="connsiteX4" fmla="*/ 26370 w 26369"/>
                      <a:gd name="connsiteY4" fmla="*/ 0 h 73703"/>
                      <a:gd name="connsiteX5" fmla="*/ 26370 w 26369"/>
                      <a:gd name="connsiteY5"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03">
                        <a:moveTo>
                          <a:pt x="26370" y="73704"/>
                        </a:moveTo>
                        <a:lnTo>
                          <a:pt x="26370" y="73704"/>
                        </a:ln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5" name="Freeform 854">
                    <a:extLst>
                      <a:ext uri="{FF2B5EF4-FFF2-40B4-BE49-F238E27FC236}">
                        <a16:creationId xmlns:a16="http://schemas.microsoft.com/office/drawing/2014/main" id="{78A411D4-60BF-8921-9510-0AE0F6C2349D}"/>
                      </a:ext>
                    </a:extLst>
                  </p:cNvPr>
                  <p:cNvSpPr/>
                  <p:nvPr/>
                </p:nvSpPr>
                <p:spPr>
                  <a:xfrm>
                    <a:off x="6431311" y="3852560"/>
                    <a:ext cx="26369" cy="73703"/>
                  </a:xfrm>
                  <a:custGeom>
                    <a:avLst/>
                    <a:gdLst>
                      <a:gd name="connsiteX0" fmla="*/ 26370 w 26369"/>
                      <a:gd name="connsiteY0" fmla="*/ 73704 h 73703"/>
                      <a:gd name="connsiteX1" fmla="*/ 26370 w 26369"/>
                      <a:gd name="connsiteY1" fmla="*/ 73704 h 73703"/>
                      <a:gd name="connsiteX2" fmla="*/ 0 w 26369"/>
                      <a:gd name="connsiteY2" fmla="*/ 73704 h 73703"/>
                      <a:gd name="connsiteX3" fmla="*/ 0 w 26369"/>
                      <a:gd name="connsiteY3" fmla="*/ 0 h 73703"/>
                      <a:gd name="connsiteX4" fmla="*/ 26370 w 26369"/>
                      <a:gd name="connsiteY4" fmla="*/ 0 h 73703"/>
                      <a:gd name="connsiteX5" fmla="*/ 26370 w 26369"/>
                      <a:gd name="connsiteY5" fmla="*/ 73704 h 7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9" h="73703">
                        <a:moveTo>
                          <a:pt x="26370" y="73704"/>
                        </a:moveTo>
                        <a:lnTo>
                          <a:pt x="26370" y="73704"/>
                        </a:ln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6" name="Freeform 855">
                    <a:extLst>
                      <a:ext uri="{FF2B5EF4-FFF2-40B4-BE49-F238E27FC236}">
                        <a16:creationId xmlns:a16="http://schemas.microsoft.com/office/drawing/2014/main" id="{23C72DEC-12AB-0B6F-EF19-76B443526F4B}"/>
                      </a:ext>
                    </a:extLst>
                  </p:cNvPr>
                  <p:cNvSpPr/>
                  <p:nvPr/>
                </p:nvSpPr>
                <p:spPr>
                  <a:xfrm>
                    <a:off x="6431311" y="3376232"/>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7" name="Freeform 856">
                    <a:extLst>
                      <a:ext uri="{FF2B5EF4-FFF2-40B4-BE49-F238E27FC236}">
                        <a16:creationId xmlns:a16="http://schemas.microsoft.com/office/drawing/2014/main" id="{93CD317A-654A-E487-1778-34E2A0625D31}"/>
                      </a:ext>
                    </a:extLst>
                  </p:cNvPr>
                  <p:cNvSpPr/>
                  <p:nvPr/>
                </p:nvSpPr>
                <p:spPr>
                  <a:xfrm>
                    <a:off x="6431311" y="3526766"/>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8" name="Freeform 857">
                    <a:extLst>
                      <a:ext uri="{FF2B5EF4-FFF2-40B4-BE49-F238E27FC236}">
                        <a16:creationId xmlns:a16="http://schemas.microsoft.com/office/drawing/2014/main" id="{E14C5CDB-DC55-3B77-0CED-9FF99C7780D4}"/>
                      </a:ext>
                    </a:extLst>
                  </p:cNvPr>
                  <p:cNvSpPr/>
                  <p:nvPr/>
                </p:nvSpPr>
                <p:spPr>
                  <a:xfrm>
                    <a:off x="6431311" y="3677300"/>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59" name="Freeform 858">
                    <a:extLst>
                      <a:ext uri="{FF2B5EF4-FFF2-40B4-BE49-F238E27FC236}">
                        <a16:creationId xmlns:a16="http://schemas.microsoft.com/office/drawing/2014/main" id="{16E9EA57-70AB-A969-49A0-25DF94B61418}"/>
                      </a:ext>
                    </a:extLst>
                  </p:cNvPr>
                  <p:cNvSpPr/>
                  <p:nvPr/>
                </p:nvSpPr>
                <p:spPr>
                  <a:xfrm>
                    <a:off x="6431311" y="3827834"/>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0" name="Freeform 859">
                    <a:extLst>
                      <a:ext uri="{FF2B5EF4-FFF2-40B4-BE49-F238E27FC236}">
                        <a16:creationId xmlns:a16="http://schemas.microsoft.com/office/drawing/2014/main" id="{7624EB7A-E883-E9CE-13F6-2CF8C2ADB255}"/>
                      </a:ext>
                    </a:extLst>
                  </p:cNvPr>
                  <p:cNvSpPr/>
                  <p:nvPr/>
                </p:nvSpPr>
                <p:spPr>
                  <a:xfrm>
                    <a:off x="6137925" y="3040396"/>
                    <a:ext cx="22385" cy="189"/>
                  </a:xfrm>
                  <a:custGeom>
                    <a:avLst/>
                    <a:gdLst>
                      <a:gd name="connsiteX0" fmla="*/ 22386 w 22385"/>
                      <a:gd name="connsiteY0" fmla="*/ 189 h 189"/>
                      <a:gd name="connsiteX1" fmla="*/ 0 w 22385"/>
                      <a:gd name="connsiteY1" fmla="*/ 189 h 189"/>
                      <a:gd name="connsiteX2" fmla="*/ 0 w 22385"/>
                      <a:gd name="connsiteY2" fmla="*/ 0 h 189"/>
                      <a:gd name="connsiteX3" fmla="*/ 22101 w 22385"/>
                      <a:gd name="connsiteY3" fmla="*/ 0 h 189"/>
                      <a:gd name="connsiteX4" fmla="*/ 22386 w 22385"/>
                      <a:gd name="connsiteY4" fmla="*/ 189 h 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5" h="189">
                        <a:moveTo>
                          <a:pt x="22386" y="189"/>
                        </a:moveTo>
                        <a:lnTo>
                          <a:pt x="0" y="189"/>
                        </a:lnTo>
                        <a:lnTo>
                          <a:pt x="0" y="0"/>
                        </a:lnTo>
                        <a:lnTo>
                          <a:pt x="22101" y="0"/>
                        </a:lnTo>
                        <a:lnTo>
                          <a:pt x="22386" y="189"/>
                        </a:lnTo>
                      </a:path>
                    </a:pathLst>
                  </a:custGeom>
                  <a:solidFill>
                    <a:srgbClr val="66858F"/>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1" name="Freeform 860">
                    <a:extLst>
                      <a:ext uri="{FF2B5EF4-FFF2-40B4-BE49-F238E27FC236}">
                        <a16:creationId xmlns:a16="http://schemas.microsoft.com/office/drawing/2014/main" id="{D102AE58-4E57-CF47-D998-80AD1D6376FC}"/>
                      </a:ext>
                    </a:extLst>
                  </p:cNvPr>
                  <p:cNvSpPr/>
                  <p:nvPr/>
                </p:nvSpPr>
                <p:spPr>
                  <a:xfrm>
                    <a:off x="6137925" y="3099890"/>
                    <a:ext cx="26369" cy="73798"/>
                  </a:xfrm>
                  <a:custGeom>
                    <a:avLst/>
                    <a:gdLst>
                      <a:gd name="connsiteX0" fmla="*/ 26370 w 26369"/>
                      <a:gd name="connsiteY0" fmla="*/ 73799 h 73798"/>
                      <a:gd name="connsiteX1" fmla="*/ 0 w 26369"/>
                      <a:gd name="connsiteY1" fmla="*/ 73799 h 73798"/>
                      <a:gd name="connsiteX2" fmla="*/ 0 w 26369"/>
                      <a:gd name="connsiteY2" fmla="*/ 0 h 73798"/>
                      <a:gd name="connsiteX3" fmla="*/ 26370 w 26369"/>
                      <a:gd name="connsiteY3" fmla="*/ 0 h 73798"/>
                      <a:gd name="connsiteX4" fmla="*/ 26370 w 26369"/>
                      <a:gd name="connsiteY4" fmla="*/ 73799 h 7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98">
                        <a:moveTo>
                          <a:pt x="26370" y="73799"/>
                        </a:moveTo>
                        <a:lnTo>
                          <a:pt x="0" y="73799"/>
                        </a:lnTo>
                        <a:lnTo>
                          <a:pt x="0" y="0"/>
                        </a:lnTo>
                        <a:lnTo>
                          <a:pt x="26370" y="0"/>
                        </a:lnTo>
                        <a:lnTo>
                          <a:pt x="26370" y="73799"/>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2" name="Freeform 861">
                    <a:extLst>
                      <a:ext uri="{FF2B5EF4-FFF2-40B4-BE49-F238E27FC236}">
                        <a16:creationId xmlns:a16="http://schemas.microsoft.com/office/drawing/2014/main" id="{9564B53D-1011-D8D1-4724-D01476BFE71B}"/>
                      </a:ext>
                    </a:extLst>
                  </p:cNvPr>
                  <p:cNvSpPr/>
                  <p:nvPr/>
                </p:nvSpPr>
                <p:spPr>
                  <a:xfrm>
                    <a:off x="6137925" y="3250424"/>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3" name="Freeform 862">
                    <a:extLst>
                      <a:ext uri="{FF2B5EF4-FFF2-40B4-BE49-F238E27FC236}">
                        <a16:creationId xmlns:a16="http://schemas.microsoft.com/office/drawing/2014/main" id="{771E653B-B5DB-93B3-9543-F6579CC74245}"/>
                      </a:ext>
                    </a:extLst>
                  </p:cNvPr>
                  <p:cNvSpPr/>
                  <p:nvPr/>
                </p:nvSpPr>
                <p:spPr>
                  <a:xfrm>
                    <a:off x="6137925" y="3400958"/>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4" name="Freeform 863">
                    <a:extLst>
                      <a:ext uri="{FF2B5EF4-FFF2-40B4-BE49-F238E27FC236}">
                        <a16:creationId xmlns:a16="http://schemas.microsoft.com/office/drawing/2014/main" id="{57942C1B-1CBB-D32C-1012-C6FFA983043D}"/>
                      </a:ext>
                    </a:extLst>
                  </p:cNvPr>
                  <p:cNvSpPr/>
                  <p:nvPr/>
                </p:nvSpPr>
                <p:spPr>
                  <a:xfrm>
                    <a:off x="6137925" y="3551492"/>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5" name="Freeform 864">
                    <a:extLst>
                      <a:ext uri="{FF2B5EF4-FFF2-40B4-BE49-F238E27FC236}">
                        <a16:creationId xmlns:a16="http://schemas.microsoft.com/office/drawing/2014/main" id="{0D3620E8-238C-E394-1242-C7D79D9C9C25}"/>
                      </a:ext>
                    </a:extLst>
                  </p:cNvPr>
                  <p:cNvSpPr/>
                  <p:nvPr/>
                </p:nvSpPr>
                <p:spPr>
                  <a:xfrm>
                    <a:off x="6137925" y="3702026"/>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6" name="Freeform 865">
                    <a:extLst>
                      <a:ext uri="{FF2B5EF4-FFF2-40B4-BE49-F238E27FC236}">
                        <a16:creationId xmlns:a16="http://schemas.microsoft.com/office/drawing/2014/main" id="{F25D7355-C29D-9009-89BB-A23C4500B456}"/>
                      </a:ext>
                    </a:extLst>
                  </p:cNvPr>
                  <p:cNvSpPr/>
                  <p:nvPr/>
                </p:nvSpPr>
                <p:spPr>
                  <a:xfrm>
                    <a:off x="6137925" y="3852560"/>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7" name="Freeform 866">
                    <a:extLst>
                      <a:ext uri="{FF2B5EF4-FFF2-40B4-BE49-F238E27FC236}">
                        <a16:creationId xmlns:a16="http://schemas.microsoft.com/office/drawing/2014/main" id="{5BA87064-647D-EE84-68A7-78C8AA1A3336}"/>
                      </a:ext>
                    </a:extLst>
                  </p:cNvPr>
                  <p:cNvSpPr/>
                  <p:nvPr/>
                </p:nvSpPr>
                <p:spPr>
                  <a:xfrm>
                    <a:off x="6137925" y="3075164"/>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8" name="Freeform 867">
                    <a:extLst>
                      <a:ext uri="{FF2B5EF4-FFF2-40B4-BE49-F238E27FC236}">
                        <a16:creationId xmlns:a16="http://schemas.microsoft.com/office/drawing/2014/main" id="{FCDEBD93-98D6-5D92-A759-E7B386EB59CA}"/>
                      </a:ext>
                    </a:extLst>
                  </p:cNvPr>
                  <p:cNvSpPr/>
                  <p:nvPr/>
                </p:nvSpPr>
                <p:spPr>
                  <a:xfrm>
                    <a:off x="6137925" y="3376232"/>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69" name="Freeform 868">
                    <a:extLst>
                      <a:ext uri="{FF2B5EF4-FFF2-40B4-BE49-F238E27FC236}">
                        <a16:creationId xmlns:a16="http://schemas.microsoft.com/office/drawing/2014/main" id="{23D48A8F-B673-0661-4DFF-39BB16B174BC}"/>
                      </a:ext>
                    </a:extLst>
                  </p:cNvPr>
                  <p:cNvSpPr/>
                  <p:nvPr/>
                </p:nvSpPr>
                <p:spPr>
                  <a:xfrm>
                    <a:off x="6137925" y="3225698"/>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0" name="Freeform 869">
                    <a:extLst>
                      <a:ext uri="{FF2B5EF4-FFF2-40B4-BE49-F238E27FC236}">
                        <a16:creationId xmlns:a16="http://schemas.microsoft.com/office/drawing/2014/main" id="{21C72A32-061F-6D0F-ED10-F36B98E2E5F6}"/>
                      </a:ext>
                    </a:extLst>
                  </p:cNvPr>
                  <p:cNvSpPr/>
                  <p:nvPr/>
                </p:nvSpPr>
                <p:spPr>
                  <a:xfrm>
                    <a:off x="6428276" y="3250424"/>
                    <a:ext cx="26369" cy="73703"/>
                  </a:xfrm>
                  <a:custGeom>
                    <a:avLst/>
                    <a:gdLst>
                      <a:gd name="connsiteX0" fmla="*/ 26370 w 26369"/>
                      <a:gd name="connsiteY0" fmla="*/ 73704 h 73703"/>
                      <a:gd name="connsiteX1" fmla="*/ 0 w 26369"/>
                      <a:gd name="connsiteY1" fmla="*/ 73704 h 73703"/>
                      <a:gd name="connsiteX2" fmla="*/ 0 w 26369"/>
                      <a:gd name="connsiteY2" fmla="*/ 0 h 73703"/>
                      <a:gd name="connsiteX3" fmla="*/ 26370 w 26369"/>
                      <a:gd name="connsiteY3" fmla="*/ 0 h 73703"/>
                      <a:gd name="connsiteX4" fmla="*/ 26370 w 26369"/>
                      <a:gd name="connsiteY4" fmla="*/ 73704 h 7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73703">
                        <a:moveTo>
                          <a:pt x="26370" y="73704"/>
                        </a:moveTo>
                        <a:lnTo>
                          <a:pt x="0" y="73704"/>
                        </a:lnTo>
                        <a:lnTo>
                          <a:pt x="0" y="0"/>
                        </a:lnTo>
                        <a:lnTo>
                          <a:pt x="26370" y="0"/>
                        </a:lnTo>
                        <a:lnTo>
                          <a:pt x="26370" y="73704"/>
                        </a:lnTo>
                      </a:path>
                    </a:pathLst>
                  </a:custGeom>
                  <a:solidFill>
                    <a:srgbClr val="007CBA">
                      <a:lumMod val="75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1" name="Freeform 870">
                    <a:extLst>
                      <a:ext uri="{FF2B5EF4-FFF2-40B4-BE49-F238E27FC236}">
                        <a16:creationId xmlns:a16="http://schemas.microsoft.com/office/drawing/2014/main" id="{0108CE0B-9A9F-5458-F7B7-018E42E04535}"/>
                      </a:ext>
                    </a:extLst>
                  </p:cNvPr>
                  <p:cNvSpPr/>
                  <p:nvPr/>
                </p:nvSpPr>
                <p:spPr>
                  <a:xfrm>
                    <a:off x="6428276" y="3225698"/>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2" name="Freeform 871">
                    <a:extLst>
                      <a:ext uri="{FF2B5EF4-FFF2-40B4-BE49-F238E27FC236}">
                        <a16:creationId xmlns:a16="http://schemas.microsoft.com/office/drawing/2014/main" id="{8F8AF6BF-F807-D9BB-9950-19BB5717C149}"/>
                      </a:ext>
                    </a:extLst>
                  </p:cNvPr>
                  <p:cNvSpPr/>
                  <p:nvPr/>
                </p:nvSpPr>
                <p:spPr>
                  <a:xfrm>
                    <a:off x="6137925" y="3526766"/>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3" name="Freeform 872">
                    <a:extLst>
                      <a:ext uri="{FF2B5EF4-FFF2-40B4-BE49-F238E27FC236}">
                        <a16:creationId xmlns:a16="http://schemas.microsoft.com/office/drawing/2014/main" id="{1D8908F6-12FE-1006-B116-02C443BE67F6}"/>
                      </a:ext>
                    </a:extLst>
                  </p:cNvPr>
                  <p:cNvSpPr/>
                  <p:nvPr/>
                </p:nvSpPr>
                <p:spPr>
                  <a:xfrm>
                    <a:off x="6137925" y="3677300"/>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4" name="Freeform 873">
                    <a:extLst>
                      <a:ext uri="{FF2B5EF4-FFF2-40B4-BE49-F238E27FC236}">
                        <a16:creationId xmlns:a16="http://schemas.microsoft.com/office/drawing/2014/main" id="{32A3368F-25F5-93C8-BB0F-6A811A9D9AB3}"/>
                      </a:ext>
                    </a:extLst>
                  </p:cNvPr>
                  <p:cNvSpPr/>
                  <p:nvPr/>
                </p:nvSpPr>
                <p:spPr>
                  <a:xfrm>
                    <a:off x="6137925" y="3827834"/>
                    <a:ext cx="26369" cy="24725"/>
                  </a:xfrm>
                  <a:custGeom>
                    <a:avLst/>
                    <a:gdLst>
                      <a:gd name="connsiteX0" fmla="*/ 26370 w 26369"/>
                      <a:gd name="connsiteY0" fmla="*/ 24726 h 24725"/>
                      <a:gd name="connsiteX1" fmla="*/ 0 w 26369"/>
                      <a:gd name="connsiteY1" fmla="*/ 24726 h 24725"/>
                      <a:gd name="connsiteX2" fmla="*/ 0 w 26369"/>
                      <a:gd name="connsiteY2" fmla="*/ 0 h 24725"/>
                      <a:gd name="connsiteX3" fmla="*/ 26370 w 26369"/>
                      <a:gd name="connsiteY3" fmla="*/ 0 h 24725"/>
                      <a:gd name="connsiteX4" fmla="*/ 26370 w 26369"/>
                      <a:gd name="connsiteY4" fmla="*/ 24726 h 2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9" h="24725">
                        <a:moveTo>
                          <a:pt x="26370" y="24726"/>
                        </a:moveTo>
                        <a:lnTo>
                          <a:pt x="0" y="24726"/>
                        </a:lnTo>
                        <a:lnTo>
                          <a:pt x="0" y="0"/>
                        </a:lnTo>
                        <a:lnTo>
                          <a:pt x="26370" y="0"/>
                        </a:lnTo>
                        <a:lnTo>
                          <a:pt x="26370" y="24726"/>
                        </a:lnTo>
                      </a:path>
                    </a:pathLst>
                  </a:custGeom>
                  <a:solidFill>
                    <a:srgbClr val="007CBA">
                      <a:lumMod val="5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5" name="Freeform 874">
                    <a:extLst>
                      <a:ext uri="{FF2B5EF4-FFF2-40B4-BE49-F238E27FC236}">
                        <a16:creationId xmlns:a16="http://schemas.microsoft.com/office/drawing/2014/main" id="{7220EA98-7861-A3DE-5A8F-F84CDE943DFB}"/>
                      </a:ext>
                    </a:extLst>
                  </p:cNvPr>
                  <p:cNvSpPr/>
                  <p:nvPr/>
                </p:nvSpPr>
                <p:spPr>
                  <a:xfrm>
                    <a:off x="6290547" y="3170657"/>
                    <a:ext cx="14512" cy="780049"/>
                  </a:xfrm>
                  <a:custGeom>
                    <a:avLst/>
                    <a:gdLst>
                      <a:gd name="connsiteX0" fmla="*/ 14513 w 14512"/>
                      <a:gd name="connsiteY0" fmla="*/ 780049 h 780049"/>
                      <a:gd name="connsiteX1" fmla="*/ 0 w 14512"/>
                      <a:gd name="connsiteY1" fmla="*/ 780049 h 780049"/>
                      <a:gd name="connsiteX2" fmla="*/ 0 w 14512"/>
                      <a:gd name="connsiteY2" fmla="*/ 755607 h 780049"/>
                      <a:gd name="connsiteX3" fmla="*/ 0 w 14512"/>
                      <a:gd name="connsiteY3" fmla="*/ 681904 h 780049"/>
                      <a:gd name="connsiteX4" fmla="*/ 0 w 14512"/>
                      <a:gd name="connsiteY4" fmla="*/ 657178 h 780049"/>
                      <a:gd name="connsiteX5" fmla="*/ 0 w 14512"/>
                      <a:gd name="connsiteY5" fmla="*/ 605073 h 780049"/>
                      <a:gd name="connsiteX6" fmla="*/ 0 w 14512"/>
                      <a:gd name="connsiteY6" fmla="*/ 531369 h 780049"/>
                      <a:gd name="connsiteX7" fmla="*/ 0 w 14512"/>
                      <a:gd name="connsiteY7" fmla="*/ 506643 h 780049"/>
                      <a:gd name="connsiteX8" fmla="*/ 0 w 14512"/>
                      <a:gd name="connsiteY8" fmla="*/ 454539 h 780049"/>
                      <a:gd name="connsiteX9" fmla="*/ 0 w 14512"/>
                      <a:gd name="connsiteY9" fmla="*/ 380835 h 780049"/>
                      <a:gd name="connsiteX10" fmla="*/ 0 w 14512"/>
                      <a:gd name="connsiteY10" fmla="*/ 356109 h 780049"/>
                      <a:gd name="connsiteX11" fmla="*/ 0 w 14512"/>
                      <a:gd name="connsiteY11" fmla="*/ 304005 h 780049"/>
                      <a:gd name="connsiteX12" fmla="*/ 0 w 14512"/>
                      <a:gd name="connsiteY12" fmla="*/ 230301 h 780049"/>
                      <a:gd name="connsiteX13" fmla="*/ 0 w 14512"/>
                      <a:gd name="connsiteY13" fmla="*/ 205575 h 780049"/>
                      <a:gd name="connsiteX14" fmla="*/ 0 w 14512"/>
                      <a:gd name="connsiteY14" fmla="*/ 153471 h 780049"/>
                      <a:gd name="connsiteX15" fmla="*/ 0 w 14512"/>
                      <a:gd name="connsiteY15" fmla="*/ 79767 h 780049"/>
                      <a:gd name="connsiteX16" fmla="*/ 0 w 14512"/>
                      <a:gd name="connsiteY16" fmla="*/ 55041 h 780049"/>
                      <a:gd name="connsiteX17" fmla="*/ 0 w 14512"/>
                      <a:gd name="connsiteY17" fmla="*/ 3032 h 780049"/>
                      <a:gd name="connsiteX18" fmla="*/ 0 w 14512"/>
                      <a:gd name="connsiteY18" fmla="*/ 0 h 780049"/>
                      <a:gd name="connsiteX19" fmla="*/ 14513 w 14512"/>
                      <a:gd name="connsiteY19" fmla="*/ 14589 h 780049"/>
                      <a:gd name="connsiteX20" fmla="*/ 14513 w 14512"/>
                      <a:gd name="connsiteY20" fmla="*/ 55041 h 780049"/>
                      <a:gd name="connsiteX21" fmla="*/ 14513 w 14512"/>
                      <a:gd name="connsiteY21" fmla="*/ 79767 h 780049"/>
                      <a:gd name="connsiteX22" fmla="*/ 14513 w 14512"/>
                      <a:gd name="connsiteY22" fmla="*/ 153471 h 780049"/>
                      <a:gd name="connsiteX23" fmla="*/ 14513 w 14512"/>
                      <a:gd name="connsiteY23" fmla="*/ 205575 h 780049"/>
                      <a:gd name="connsiteX24" fmla="*/ 14513 w 14512"/>
                      <a:gd name="connsiteY24" fmla="*/ 230301 h 780049"/>
                      <a:gd name="connsiteX25" fmla="*/ 14513 w 14512"/>
                      <a:gd name="connsiteY25" fmla="*/ 304005 h 780049"/>
                      <a:gd name="connsiteX26" fmla="*/ 14513 w 14512"/>
                      <a:gd name="connsiteY26" fmla="*/ 356109 h 780049"/>
                      <a:gd name="connsiteX27" fmla="*/ 14513 w 14512"/>
                      <a:gd name="connsiteY27" fmla="*/ 380835 h 780049"/>
                      <a:gd name="connsiteX28" fmla="*/ 14513 w 14512"/>
                      <a:gd name="connsiteY28" fmla="*/ 454539 h 780049"/>
                      <a:gd name="connsiteX29" fmla="*/ 14513 w 14512"/>
                      <a:gd name="connsiteY29" fmla="*/ 506643 h 780049"/>
                      <a:gd name="connsiteX30" fmla="*/ 14513 w 14512"/>
                      <a:gd name="connsiteY30" fmla="*/ 531369 h 780049"/>
                      <a:gd name="connsiteX31" fmla="*/ 14513 w 14512"/>
                      <a:gd name="connsiteY31" fmla="*/ 605073 h 780049"/>
                      <a:gd name="connsiteX32" fmla="*/ 14513 w 14512"/>
                      <a:gd name="connsiteY32" fmla="*/ 657178 h 780049"/>
                      <a:gd name="connsiteX33" fmla="*/ 14513 w 14512"/>
                      <a:gd name="connsiteY33" fmla="*/ 681904 h 780049"/>
                      <a:gd name="connsiteX34" fmla="*/ 14513 w 14512"/>
                      <a:gd name="connsiteY34" fmla="*/ 755607 h 780049"/>
                      <a:gd name="connsiteX35" fmla="*/ 14513 w 14512"/>
                      <a:gd name="connsiteY35" fmla="*/ 780049 h 78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512" h="780049">
                        <a:moveTo>
                          <a:pt x="14513" y="780049"/>
                        </a:moveTo>
                        <a:lnTo>
                          <a:pt x="0" y="780049"/>
                        </a:lnTo>
                        <a:lnTo>
                          <a:pt x="0" y="755607"/>
                        </a:lnTo>
                        <a:lnTo>
                          <a:pt x="0" y="681904"/>
                        </a:lnTo>
                        <a:lnTo>
                          <a:pt x="0" y="657178"/>
                        </a:lnTo>
                        <a:lnTo>
                          <a:pt x="0" y="605073"/>
                        </a:lnTo>
                        <a:lnTo>
                          <a:pt x="0" y="531369"/>
                        </a:lnTo>
                        <a:lnTo>
                          <a:pt x="0" y="506643"/>
                        </a:lnTo>
                        <a:lnTo>
                          <a:pt x="0" y="454539"/>
                        </a:lnTo>
                        <a:lnTo>
                          <a:pt x="0" y="380835"/>
                        </a:lnTo>
                        <a:lnTo>
                          <a:pt x="0" y="356109"/>
                        </a:lnTo>
                        <a:lnTo>
                          <a:pt x="0" y="304005"/>
                        </a:lnTo>
                        <a:lnTo>
                          <a:pt x="0" y="230301"/>
                        </a:lnTo>
                        <a:lnTo>
                          <a:pt x="0" y="205575"/>
                        </a:lnTo>
                        <a:lnTo>
                          <a:pt x="0" y="153471"/>
                        </a:lnTo>
                        <a:lnTo>
                          <a:pt x="0" y="79767"/>
                        </a:lnTo>
                        <a:lnTo>
                          <a:pt x="0" y="55041"/>
                        </a:lnTo>
                        <a:lnTo>
                          <a:pt x="0" y="3032"/>
                        </a:lnTo>
                        <a:lnTo>
                          <a:pt x="0" y="0"/>
                        </a:lnTo>
                        <a:lnTo>
                          <a:pt x="14513" y="14589"/>
                        </a:lnTo>
                        <a:lnTo>
                          <a:pt x="14513" y="55041"/>
                        </a:lnTo>
                        <a:lnTo>
                          <a:pt x="14513" y="79767"/>
                        </a:lnTo>
                        <a:lnTo>
                          <a:pt x="14513" y="153471"/>
                        </a:lnTo>
                        <a:lnTo>
                          <a:pt x="14513" y="205575"/>
                        </a:lnTo>
                        <a:lnTo>
                          <a:pt x="14513" y="230301"/>
                        </a:lnTo>
                        <a:lnTo>
                          <a:pt x="14513" y="304005"/>
                        </a:lnTo>
                        <a:lnTo>
                          <a:pt x="14513" y="356109"/>
                        </a:lnTo>
                        <a:lnTo>
                          <a:pt x="14513" y="380835"/>
                        </a:lnTo>
                        <a:lnTo>
                          <a:pt x="14513" y="454539"/>
                        </a:lnTo>
                        <a:lnTo>
                          <a:pt x="14513" y="506643"/>
                        </a:lnTo>
                        <a:lnTo>
                          <a:pt x="14513" y="531369"/>
                        </a:lnTo>
                        <a:lnTo>
                          <a:pt x="14513" y="605073"/>
                        </a:lnTo>
                        <a:lnTo>
                          <a:pt x="14513" y="657178"/>
                        </a:lnTo>
                        <a:lnTo>
                          <a:pt x="14513" y="681904"/>
                        </a:lnTo>
                        <a:lnTo>
                          <a:pt x="14513" y="755607"/>
                        </a:lnTo>
                        <a:lnTo>
                          <a:pt x="14513" y="780049"/>
                        </a:lnTo>
                      </a:path>
                    </a:pathLst>
                  </a:custGeom>
                  <a:solidFill>
                    <a:srgbClr val="A0A0A3">
                      <a:lumMod val="60000"/>
                      <a:lumOff val="4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6" name="Freeform 875">
                    <a:extLst>
                      <a:ext uri="{FF2B5EF4-FFF2-40B4-BE49-F238E27FC236}">
                        <a16:creationId xmlns:a16="http://schemas.microsoft.com/office/drawing/2014/main" id="{8B812818-A353-9C96-8AA8-53392FCB9475}"/>
                      </a:ext>
                    </a:extLst>
                  </p:cNvPr>
                  <p:cNvSpPr/>
                  <p:nvPr/>
                </p:nvSpPr>
                <p:spPr>
                  <a:xfrm>
                    <a:off x="6060619" y="3019081"/>
                    <a:ext cx="474368" cy="972929"/>
                  </a:xfrm>
                  <a:custGeom>
                    <a:avLst/>
                    <a:gdLst>
                      <a:gd name="connsiteX0" fmla="*/ 397062 w 474368"/>
                      <a:gd name="connsiteY0" fmla="*/ 0 h 972929"/>
                      <a:gd name="connsiteX1" fmla="*/ 474369 w 474368"/>
                      <a:gd name="connsiteY1" fmla="*/ 0 h 972929"/>
                      <a:gd name="connsiteX2" fmla="*/ 474369 w 474368"/>
                      <a:gd name="connsiteY2" fmla="*/ 972930 h 972929"/>
                      <a:gd name="connsiteX3" fmla="*/ 397062 w 474368"/>
                      <a:gd name="connsiteY3" fmla="*/ 972930 h 972929"/>
                      <a:gd name="connsiteX4" fmla="*/ 397062 w 474368"/>
                      <a:gd name="connsiteY4" fmla="*/ 0 h 972929"/>
                      <a:gd name="connsiteX5" fmla="*/ 0 w 474368"/>
                      <a:gd name="connsiteY5" fmla="*/ 0 h 972929"/>
                      <a:gd name="connsiteX6" fmla="*/ 77307 w 474368"/>
                      <a:gd name="connsiteY6" fmla="*/ 0 h 972929"/>
                      <a:gd name="connsiteX7" fmla="*/ 77307 w 474368"/>
                      <a:gd name="connsiteY7" fmla="*/ 972930 h 972929"/>
                      <a:gd name="connsiteX8" fmla="*/ 0 w 474368"/>
                      <a:gd name="connsiteY8" fmla="*/ 972930 h 972929"/>
                      <a:gd name="connsiteX9" fmla="*/ 0 w 474368"/>
                      <a:gd name="connsiteY9" fmla="*/ 0 h 97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368" h="972929">
                        <a:moveTo>
                          <a:pt x="397062" y="0"/>
                        </a:moveTo>
                        <a:lnTo>
                          <a:pt x="474369" y="0"/>
                        </a:lnTo>
                        <a:lnTo>
                          <a:pt x="474369" y="972930"/>
                        </a:lnTo>
                        <a:lnTo>
                          <a:pt x="397062" y="972930"/>
                        </a:lnTo>
                        <a:lnTo>
                          <a:pt x="397062" y="0"/>
                        </a:lnTo>
                        <a:moveTo>
                          <a:pt x="0" y="0"/>
                        </a:moveTo>
                        <a:lnTo>
                          <a:pt x="77307" y="0"/>
                        </a:lnTo>
                        <a:lnTo>
                          <a:pt x="77307" y="972930"/>
                        </a:lnTo>
                        <a:lnTo>
                          <a:pt x="0" y="972930"/>
                        </a:lnTo>
                        <a:lnTo>
                          <a:pt x="0" y="0"/>
                        </a:lnTo>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7" name="Freeform 876">
                    <a:extLst>
                      <a:ext uri="{FF2B5EF4-FFF2-40B4-BE49-F238E27FC236}">
                        <a16:creationId xmlns:a16="http://schemas.microsoft.com/office/drawing/2014/main" id="{852A2F70-90B9-9EC3-DF37-712F97FA98C6}"/>
                      </a:ext>
                    </a:extLst>
                  </p:cNvPr>
                  <p:cNvSpPr/>
                  <p:nvPr/>
                </p:nvSpPr>
                <p:spPr>
                  <a:xfrm>
                    <a:off x="6028463" y="3950706"/>
                    <a:ext cx="538680" cy="91040"/>
                  </a:xfrm>
                  <a:custGeom>
                    <a:avLst/>
                    <a:gdLst>
                      <a:gd name="connsiteX0" fmla="*/ 0 w 538680"/>
                      <a:gd name="connsiteY0" fmla="*/ 0 h 91040"/>
                      <a:gd name="connsiteX1" fmla="*/ 538680 w 538680"/>
                      <a:gd name="connsiteY1" fmla="*/ 0 h 91040"/>
                      <a:gd name="connsiteX2" fmla="*/ 538680 w 538680"/>
                      <a:gd name="connsiteY2" fmla="*/ 91040 h 91040"/>
                      <a:gd name="connsiteX3" fmla="*/ 0 w 538680"/>
                      <a:gd name="connsiteY3" fmla="*/ 91040 h 91040"/>
                      <a:gd name="connsiteX4" fmla="*/ 0 w 538680"/>
                      <a:gd name="connsiteY4" fmla="*/ 0 h 9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80" h="91040">
                        <a:moveTo>
                          <a:pt x="0" y="0"/>
                        </a:moveTo>
                        <a:lnTo>
                          <a:pt x="538680" y="0"/>
                        </a:lnTo>
                        <a:lnTo>
                          <a:pt x="538680" y="91040"/>
                        </a:lnTo>
                        <a:lnTo>
                          <a:pt x="0" y="91040"/>
                        </a:lnTo>
                        <a:lnTo>
                          <a:pt x="0" y="0"/>
                        </a:lnTo>
                      </a:path>
                    </a:pathLst>
                  </a:custGeom>
                  <a:solidFill>
                    <a:srgbClr val="A0A0A3">
                      <a:lumMod val="40000"/>
                      <a:lumOff val="60000"/>
                    </a:srgbClr>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8" name="Freeform 877">
                    <a:extLst>
                      <a:ext uri="{FF2B5EF4-FFF2-40B4-BE49-F238E27FC236}">
                        <a16:creationId xmlns:a16="http://schemas.microsoft.com/office/drawing/2014/main" id="{E8918783-A72B-4855-8F41-F5E6FF96A615}"/>
                      </a:ext>
                    </a:extLst>
                  </p:cNvPr>
                  <p:cNvSpPr/>
                  <p:nvPr/>
                </p:nvSpPr>
                <p:spPr>
                  <a:xfrm>
                    <a:off x="6164200" y="4003568"/>
                    <a:ext cx="43348" cy="44809"/>
                  </a:xfrm>
                  <a:custGeom>
                    <a:avLst/>
                    <a:gdLst>
                      <a:gd name="connsiteX0" fmla="*/ 0 w 43348"/>
                      <a:gd name="connsiteY0" fmla="*/ 44810 h 44809"/>
                      <a:gd name="connsiteX1" fmla="*/ 0 w 43348"/>
                      <a:gd name="connsiteY1" fmla="*/ 44810 h 44809"/>
                      <a:gd name="connsiteX2" fmla="*/ 43349 w 43348"/>
                      <a:gd name="connsiteY2" fmla="*/ 474 h 44809"/>
                      <a:gd name="connsiteX3" fmla="*/ 43349 w 43348"/>
                      <a:gd name="connsiteY3" fmla="*/ 474 h 44809"/>
                      <a:gd name="connsiteX4" fmla="*/ 42779 w 43348"/>
                      <a:gd name="connsiteY4" fmla="*/ 0 h 44809"/>
                      <a:gd name="connsiteX5" fmla="*/ 43349 w 43348"/>
                      <a:gd name="connsiteY5" fmla="*/ 474 h 4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8" h="44809">
                        <a:moveTo>
                          <a:pt x="0" y="44810"/>
                        </a:moveTo>
                        <a:lnTo>
                          <a:pt x="0" y="44810"/>
                        </a:lnTo>
                        <a:moveTo>
                          <a:pt x="43349" y="474"/>
                        </a:moveTo>
                        <a:lnTo>
                          <a:pt x="43349" y="474"/>
                        </a:lnTo>
                        <a:cubicBezTo>
                          <a:pt x="43349" y="474"/>
                          <a:pt x="42969" y="190"/>
                          <a:pt x="42779" y="0"/>
                        </a:cubicBezTo>
                        <a:lnTo>
                          <a:pt x="43349" y="474"/>
                        </a:lnTo>
                      </a:path>
                    </a:pathLst>
                  </a:custGeom>
                  <a:solidFill>
                    <a:srgbClr val="84B6C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79" name="Freeform 878">
                    <a:extLst>
                      <a:ext uri="{FF2B5EF4-FFF2-40B4-BE49-F238E27FC236}">
                        <a16:creationId xmlns:a16="http://schemas.microsoft.com/office/drawing/2014/main" id="{82A75F57-0580-E965-680D-38059B412429}"/>
                      </a:ext>
                    </a:extLst>
                  </p:cNvPr>
                  <p:cNvSpPr/>
                  <p:nvPr/>
                </p:nvSpPr>
                <p:spPr>
                  <a:xfrm>
                    <a:off x="6048193" y="3998926"/>
                    <a:ext cx="75219" cy="49641"/>
                  </a:xfrm>
                  <a:custGeom>
                    <a:avLst/>
                    <a:gdLst>
                      <a:gd name="connsiteX0" fmla="*/ 6450 w 75219"/>
                      <a:gd name="connsiteY0" fmla="*/ 49641 h 49641"/>
                      <a:gd name="connsiteX1" fmla="*/ 6450 w 75219"/>
                      <a:gd name="connsiteY1" fmla="*/ 49641 h 49641"/>
                      <a:gd name="connsiteX2" fmla="*/ 6166 w 75219"/>
                      <a:gd name="connsiteY2" fmla="*/ 49641 h 49641"/>
                      <a:gd name="connsiteX3" fmla="*/ 6166 w 75219"/>
                      <a:gd name="connsiteY3" fmla="*/ 49641 h 49641"/>
                      <a:gd name="connsiteX4" fmla="*/ 0 w 75219"/>
                      <a:gd name="connsiteY4" fmla="*/ 42915 h 49641"/>
                      <a:gd name="connsiteX5" fmla="*/ 0 w 75219"/>
                      <a:gd name="connsiteY5" fmla="*/ 42915 h 49641"/>
                      <a:gd name="connsiteX6" fmla="*/ 0 w 75219"/>
                      <a:gd name="connsiteY6" fmla="*/ 42915 h 49641"/>
                      <a:gd name="connsiteX7" fmla="*/ 0 w 75219"/>
                      <a:gd name="connsiteY7" fmla="*/ 42915 h 49641"/>
                      <a:gd name="connsiteX8" fmla="*/ 0 w 75219"/>
                      <a:gd name="connsiteY8" fmla="*/ 42915 h 49641"/>
                      <a:gd name="connsiteX9" fmla="*/ 0 w 75219"/>
                      <a:gd name="connsiteY9" fmla="*/ 42915 h 49641"/>
                      <a:gd name="connsiteX10" fmla="*/ 0 w 75219"/>
                      <a:gd name="connsiteY10" fmla="*/ 42915 h 49641"/>
                      <a:gd name="connsiteX11" fmla="*/ 0 w 75219"/>
                      <a:gd name="connsiteY11" fmla="*/ 42915 h 49641"/>
                      <a:gd name="connsiteX12" fmla="*/ 0 w 75219"/>
                      <a:gd name="connsiteY12" fmla="*/ 42820 h 49641"/>
                      <a:gd name="connsiteX13" fmla="*/ 0 w 75219"/>
                      <a:gd name="connsiteY13" fmla="*/ 42820 h 49641"/>
                      <a:gd name="connsiteX14" fmla="*/ 0 w 75219"/>
                      <a:gd name="connsiteY14" fmla="*/ 42820 h 49641"/>
                      <a:gd name="connsiteX15" fmla="*/ 0 w 75219"/>
                      <a:gd name="connsiteY15" fmla="*/ 42820 h 49641"/>
                      <a:gd name="connsiteX16" fmla="*/ 75220 w 75219"/>
                      <a:gd name="connsiteY16" fmla="*/ 0 h 49641"/>
                      <a:gd name="connsiteX17" fmla="*/ 75220 w 75219"/>
                      <a:gd name="connsiteY17" fmla="*/ 0 h 49641"/>
                      <a:gd name="connsiteX18" fmla="*/ 75030 w 75219"/>
                      <a:gd name="connsiteY18" fmla="*/ 0 h 49641"/>
                      <a:gd name="connsiteX19" fmla="*/ 75030 w 75219"/>
                      <a:gd name="connsiteY19" fmla="*/ 0 h 49641"/>
                      <a:gd name="connsiteX20" fmla="*/ 75030 w 75219"/>
                      <a:gd name="connsiteY20" fmla="*/ 0 h 49641"/>
                      <a:gd name="connsiteX21" fmla="*/ 75030 w 75219"/>
                      <a:gd name="connsiteY21" fmla="*/ 0 h 49641"/>
                      <a:gd name="connsiteX22" fmla="*/ 75030 w 75219"/>
                      <a:gd name="connsiteY22" fmla="*/ 0 h 49641"/>
                      <a:gd name="connsiteX23" fmla="*/ 75030 w 75219"/>
                      <a:gd name="connsiteY23" fmla="*/ 0 h 49641"/>
                      <a:gd name="connsiteX24" fmla="*/ 75030 w 75219"/>
                      <a:gd name="connsiteY24" fmla="*/ 0 h 49641"/>
                      <a:gd name="connsiteX25" fmla="*/ 75030 w 75219"/>
                      <a:gd name="connsiteY25" fmla="*/ 0 h 49641"/>
                      <a:gd name="connsiteX26" fmla="*/ 75030 w 75219"/>
                      <a:gd name="connsiteY26" fmla="*/ 0 h 49641"/>
                      <a:gd name="connsiteX27" fmla="*/ 75030 w 75219"/>
                      <a:gd name="connsiteY27" fmla="*/ 0 h 49641"/>
                      <a:gd name="connsiteX28" fmla="*/ 75030 w 75219"/>
                      <a:gd name="connsiteY28" fmla="*/ 0 h 49641"/>
                      <a:gd name="connsiteX29" fmla="*/ 75030 w 75219"/>
                      <a:gd name="connsiteY29" fmla="*/ 0 h 4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19" h="49641">
                        <a:moveTo>
                          <a:pt x="6450" y="49641"/>
                        </a:moveTo>
                        <a:lnTo>
                          <a:pt x="6450" y="49641"/>
                        </a:lnTo>
                        <a:moveTo>
                          <a:pt x="6166" y="49641"/>
                        </a:moveTo>
                        <a:lnTo>
                          <a:pt x="6166" y="49641"/>
                        </a:lnTo>
                        <a:moveTo>
                          <a:pt x="0" y="42915"/>
                        </a:moveTo>
                        <a:lnTo>
                          <a:pt x="0" y="42915"/>
                        </a:lnTo>
                        <a:moveTo>
                          <a:pt x="0" y="42915"/>
                        </a:moveTo>
                        <a:lnTo>
                          <a:pt x="0" y="42915"/>
                        </a:lnTo>
                        <a:moveTo>
                          <a:pt x="0" y="42915"/>
                        </a:moveTo>
                        <a:lnTo>
                          <a:pt x="0" y="42915"/>
                        </a:lnTo>
                        <a:moveTo>
                          <a:pt x="0" y="42915"/>
                        </a:moveTo>
                        <a:lnTo>
                          <a:pt x="0" y="42915"/>
                        </a:lnTo>
                        <a:moveTo>
                          <a:pt x="0" y="42820"/>
                        </a:moveTo>
                        <a:lnTo>
                          <a:pt x="0" y="42820"/>
                        </a:lnTo>
                        <a:moveTo>
                          <a:pt x="0" y="42820"/>
                        </a:moveTo>
                        <a:lnTo>
                          <a:pt x="0" y="42820"/>
                        </a:lnTo>
                        <a:moveTo>
                          <a:pt x="75220" y="0"/>
                        </a:moveTo>
                        <a:lnTo>
                          <a:pt x="75220" y="0"/>
                        </a:lnTo>
                        <a:moveTo>
                          <a:pt x="75030" y="0"/>
                        </a:moveTo>
                        <a:lnTo>
                          <a:pt x="75030" y="0"/>
                        </a:lnTo>
                        <a:moveTo>
                          <a:pt x="75030" y="0"/>
                        </a:moveTo>
                        <a:lnTo>
                          <a:pt x="75030" y="0"/>
                        </a:lnTo>
                        <a:moveTo>
                          <a:pt x="75030" y="0"/>
                        </a:moveTo>
                        <a:lnTo>
                          <a:pt x="75030" y="0"/>
                        </a:lnTo>
                        <a:moveTo>
                          <a:pt x="75030" y="0"/>
                        </a:moveTo>
                        <a:lnTo>
                          <a:pt x="75030" y="0"/>
                        </a:lnTo>
                        <a:moveTo>
                          <a:pt x="75030" y="0"/>
                        </a:moveTo>
                        <a:lnTo>
                          <a:pt x="75030" y="0"/>
                        </a:lnTo>
                        <a:moveTo>
                          <a:pt x="75030" y="0"/>
                        </a:moveTo>
                        <a:lnTo>
                          <a:pt x="75030" y="0"/>
                        </a:lnTo>
                      </a:path>
                    </a:pathLst>
                  </a:custGeom>
                  <a:solidFill>
                    <a:srgbClr val="84B6CA"/>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grpSp>
              <p:nvGrpSpPr>
                <p:cNvPr id="752" name="Group 751">
                  <a:extLst>
                    <a:ext uri="{FF2B5EF4-FFF2-40B4-BE49-F238E27FC236}">
                      <a16:creationId xmlns:a16="http://schemas.microsoft.com/office/drawing/2014/main" id="{CBB0672B-F6D9-A76E-0F06-C770E78E27D5}"/>
                    </a:ext>
                  </a:extLst>
                </p:cNvPr>
                <p:cNvGrpSpPr/>
                <p:nvPr/>
              </p:nvGrpSpPr>
              <p:grpSpPr>
                <a:xfrm>
                  <a:off x="1665078" y="4779914"/>
                  <a:ext cx="99835" cy="99857"/>
                  <a:chOff x="1623029" y="1562771"/>
                  <a:chExt cx="146511" cy="146543"/>
                </a:xfrm>
              </p:grpSpPr>
              <p:sp>
                <p:nvSpPr>
                  <p:cNvPr id="753" name="Freeform 752">
                    <a:extLst>
                      <a:ext uri="{FF2B5EF4-FFF2-40B4-BE49-F238E27FC236}">
                        <a16:creationId xmlns:a16="http://schemas.microsoft.com/office/drawing/2014/main" id="{72D8D4E9-0E74-F715-2501-63542996701D}"/>
                      </a:ext>
                    </a:extLst>
                  </p:cNvPr>
                  <p:cNvSpPr/>
                  <p:nvPr/>
                </p:nvSpPr>
                <p:spPr>
                  <a:xfrm rot="18103201">
                    <a:off x="1623013" y="1562787"/>
                    <a:ext cx="146543" cy="146511"/>
                  </a:xfrm>
                  <a:custGeom>
                    <a:avLst/>
                    <a:gdLst>
                      <a:gd name="connsiteX0" fmla="*/ 901647 w 902362"/>
                      <a:gd name="connsiteY0" fmla="*/ 450894 h 902169"/>
                      <a:gd name="connsiteX1" fmla="*/ 450465 w 902362"/>
                      <a:gd name="connsiteY1" fmla="*/ 901979 h 902169"/>
                      <a:gd name="connsiteX2" fmla="*/ -716 w 902362"/>
                      <a:gd name="connsiteY2" fmla="*/ 450894 h 902169"/>
                      <a:gd name="connsiteX3" fmla="*/ 450465 w 902362"/>
                      <a:gd name="connsiteY3" fmla="*/ -190 h 902169"/>
                      <a:gd name="connsiteX4" fmla="*/ 901647 w 902362"/>
                      <a:gd name="connsiteY4" fmla="*/ 450894 h 90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2" h="902169">
                        <a:moveTo>
                          <a:pt x="901647" y="450894"/>
                        </a:moveTo>
                        <a:cubicBezTo>
                          <a:pt x="901647" y="700021"/>
                          <a:pt x="699646" y="901979"/>
                          <a:pt x="450465" y="901979"/>
                        </a:cubicBezTo>
                        <a:cubicBezTo>
                          <a:pt x="201284" y="901979"/>
                          <a:pt x="-716" y="700021"/>
                          <a:pt x="-716" y="450894"/>
                        </a:cubicBezTo>
                        <a:cubicBezTo>
                          <a:pt x="-716" y="201767"/>
                          <a:pt x="201284" y="-190"/>
                          <a:pt x="450465" y="-190"/>
                        </a:cubicBezTo>
                        <a:cubicBezTo>
                          <a:pt x="699646" y="-190"/>
                          <a:pt x="901647" y="201767"/>
                          <a:pt x="901647" y="450894"/>
                        </a:cubicBez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754" name="Graphic 165">
                    <a:extLst>
                      <a:ext uri="{FF2B5EF4-FFF2-40B4-BE49-F238E27FC236}">
                        <a16:creationId xmlns:a16="http://schemas.microsoft.com/office/drawing/2014/main" id="{0CC1D82F-4E77-D40A-CA07-59B8DA6AA5E8}"/>
                      </a:ext>
                    </a:extLst>
                  </p:cNvPr>
                  <p:cNvSpPr/>
                  <p:nvPr/>
                </p:nvSpPr>
                <p:spPr>
                  <a:xfrm>
                    <a:off x="1649739" y="1591871"/>
                    <a:ext cx="92225" cy="92493"/>
                  </a:xfrm>
                  <a:custGeom>
                    <a:avLst/>
                    <a:gdLst>
                      <a:gd name="connsiteX0" fmla="*/ 162980 w 172837"/>
                      <a:gd name="connsiteY0" fmla="*/ 60426 h 173339"/>
                      <a:gd name="connsiteX1" fmla="*/ 112160 w 172837"/>
                      <a:gd name="connsiteY1" fmla="*/ 60426 h 173339"/>
                      <a:gd name="connsiteX2" fmla="*/ 112160 w 172837"/>
                      <a:gd name="connsiteY2" fmla="*/ 9386 h 173339"/>
                      <a:gd name="connsiteX3" fmla="*/ 102472 w 172837"/>
                      <a:gd name="connsiteY3" fmla="*/ -330 h 173339"/>
                      <a:gd name="connsiteX4" fmla="*/ 70099 w 172837"/>
                      <a:gd name="connsiteY4" fmla="*/ -330 h 173339"/>
                      <a:gd name="connsiteX5" fmla="*/ 60387 w 172837"/>
                      <a:gd name="connsiteY5" fmla="*/ 9363 h 173339"/>
                      <a:gd name="connsiteX6" fmla="*/ 60387 w 172837"/>
                      <a:gd name="connsiteY6" fmla="*/ 9386 h 173339"/>
                      <a:gd name="connsiteX7" fmla="*/ 60387 w 172837"/>
                      <a:gd name="connsiteY7" fmla="*/ 60355 h 173339"/>
                      <a:gd name="connsiteX8" fmla="*/ 9567 w 172837"/>
                      <a:gd name="connsiteY8" fmla="*/ 60355 h 173339"/>
                      <a:gd name="connsiteX9" fmla="*/ -145 w 172837"/>
                      <a:gd name="connsiteY9" fmla="*/ 70095 h 173339"/>
                      <a:gd name="connsiteX10" fmla="*/ -145 w 172837"/>
                      <a:gd name="connsiteY10" fmla="*/ 102561 h 173339"/>
                      <a:gd name="connsiteX11" fmla="*/ 9567 w 172837"/>
                      <a:gd name="connsiteY11" fmla="*/ 112301 h 173339"/>
                      <a:gd name="connsiteX12" fmla="*/ 60387 w 172837"/>
                      <a:gd name="connsiteY12" fmla="*/ 112301 h 173339"/>
                      <a:gd name="connsiteX13" fmla="*/ 60387 w 172837"/>
                      <a:gd name="connsiteY13" fmla="*/ 163270 h 173339"/>
                      <a:gd name="connsiteX14" fmla="*/ 70099 w 172837"/>
                      <a:gd name="connsiteY14" fmla="*/ 173010 h 173339"/>
                      <a:gd name="connsiteX15" fmla="*/ 102472 w 172837"/>
                      <a:gd name="connsiteY15" fmla="*/ 173010 h 173339"/>
                      <a:gd name="connsiteX16" fmla="*/ 112160 w 172837"/>
                      <a:gd name="connsiteY16" fmla="*/ 163270 h 173339"/>
                      <a:gd name="connsiteX17" fmla="*/ 112160 w 172837"/>
                      <a:gd name="connsiteY17" fmla="*/ 112373 h 173339"/>
                      <a:gd name="connsiteX18" fmla="*/ 162980 w 172837"/>
                      <a:gd name="connsiteY18" fmla="*/ 112373 h 173339"/>
                      <a:gd name="connsiteX19" fmla="*/ 172692 w 172837"/>
                      <a:gd name="connsiteY19" fmla="*/ 102633 h 173339"/>
                      <a:gd name="connsiteX20" fmla="*/ 172692 w 172837"/>
                      <a:gd name="connsiteY20" fmla="*/ 70166 h 173339"/>
                      <a:gd name="connsiteX21" fmla="*/ 162980 w 172837"/>
                      <a:gd name="connsiteY21" fmla="*/ 60426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837" h="173339">
                        <a:moveTo>
                          <a:pt x="162980" y="60426"/>
                        </a:moveTo>
                        <a:lnTo>
                          <a:pt x="112160" y="60426"/>
                        </a:lnTo>
                        <a:lnTo>
                          <a:pt x="112160" y="9386"/>
                        </a:lnTo>
                        <a:cubicBezTo>
                          <a:pt x="112160" y="4020"/>
                          <a:pt x="107823" y="-330"/>
                          <a:pt x="102472" y="-330"/>
                        </a:cubicBezTo>
                        <a:lnTo>
                          <a:pt x="70099" y="-330"/>
                        </a:lnTo>
                        <a:cubicBezTo>
                          <a:pt x="64748" y="-344"/>
                          <a:pt x="60402" y="3996"/>
                          <a:pt x="60387" y="9363"/>
                        </a:cubicBezTo>
                        <a:cubicBezTo>
                          <a:pt x="60387" y="9370"/>
                          <a:pt x="60387" y="9379"/>
                          <a:pt x="60387" y="9386"/>
                        </a:cubicBezTo>
                        <a:lnTo>
                          <a:pt x="60387" y="60355"/>
                        </a:lnTo>
                        <a:lnTo>
                          <a:pt x="9567" y="60355"/>
                        </a:lnTo>
                        <a:cubicBezTo>
                          <a:pt x="4204" y="60355"/>
                          <a:pt x="-145" y="64716"/>
                          <a:pt x="-145" y="70095"/>
                        </a:cubicBezTo>
                        <a:lnTo>
                          <a:pt x="-145" y="102561"/>
                        </a:lnTo>
                        <a:cubicBezTo>
                          <a:pt x="-145" y="107940"/>
                          <a:pt x="4204" y="112301"/>
                          <a:pt x="9567" y="112301"/>
                        </a:cubicBezTo>
                        <a:lnTo>
                          <a:pt x="60387" y="112301"/>
                        </a:lnTo>
                        <a:lnTo>
                          <a:pt x="60387" y="163270"/>
                        </a:lnTo>
                        <a:cubicBezTo>
                          <a:pt x="60387" y="168648"/>
                          <a:pt x="64736" y="173010"/>
                          <a:pt x="70099" y="173010"/>
                        </a:cubicBezTo>
                        <a:lnTo>
                          <a:pt x="102472" y="173010"/>
                        </a:lnTo>
                        <a:cubicBezTo>
                          <a:pt x="107825" y="172995"/>
                          <a:pt x="112160" y="168639"/>
                          <a:pt x="112160" y="163270"/>
                        </a:cubicBezTo>
                        <a:lnTo>
                          <a:pt x="112160" y="112373"/>
                        </a:lnTo>
                        <a:lnTo>
                          <a:pt x="162980" y="112373"/>
                        </a:lnTo>
                        <a:cubicBezTo>
                          <a:pt x="168343" y="112373"/>
                          <a:pt x="172692" y="108011"/>
                          <a:pt x="172692" y="102633"/>
                        </a:cubicBezTo>
                        <a:lnTo>
                          <a:pt x="172692" y="70166"/>
                        </a:lnTo>
                        <a:cubicBezTo>
                          <a:pt x="172692" y="64788"/>
                          <a:pt x="168343" y="60426"/>
                          <a:pt x="162980" y="60426"/>
                        </a:cubicBezTo>
                        <a:close/>
                      </a:path>
                    </a:pathLst>
                  </a:custGeom>
                  <a:solidFill>
                    <a:sysClr val="window" lastClr="FFFFF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grpSp>
          <p:sp>
            <p:nvSpPr>
              <p:cNvPr id="240" name="TextBox 239">
                <a:extLst>
                  <a:ext uri="{FF2B5EF4-FFF2-40B4-BE49-F238E27FC236}">
                    <a16:creationId xmlns:a16="http://schemas.microsoft.com/office/drawing/2014/main" id="{E4C9AA80-B45D-C15C-DB6D-9A48DD269EA2}"/>
                  </a:ext>
                </a:extLst>
              </p:cNvPr>
              <p:cNvSpPr txBox="1"/>
              <p:nvPr/>
            </p:nvSpPr>
            <p:spPr>
              <a:xfrm>
                <a:off x="1564960" y="5833618"/>
                <a:ext cx="1319643" cy="268277"/>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Hospital B</a:t>
                </a:r>
              </a:p>
            </p:txBody>
          </p:sp>
          <p:cxnSp>
            <p:nvCxnSpPr>
              <p:cNvPr id="260" name="Straight Arrow Connector 259">
                <a:extLst>
                  <a:ext uri="{FF2B5EF4-FFF2-40B4-BE49-F238E27FC236}">
                    <a16:creationId xmlns:a16="http://schemas.microsoft.com/office/drawing/2014/main" id="{40A22AFA-967A-7911-B7B9-0B215D90315F}"/>
                  </a:ext>
                </a:extLst>
              </p:cNvPr>
              <p:cNvCxnSpPr>
                <a:cxnSpLocks/>
              </p:cNvCxnSpPr>
              <p:nvPr/>
            </p:nvCxnSpPr>
            <p:spPr>
              <a:xfrm>
                <a:off x="3425661" y="5250858"/>
                <a:ext cx="1550778" cy="0"/>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1" name="Straight Arrow Connector 260">
                <a:extLst>
                  <a:ext uri="{FF2B5EF4-FFF2-40B4-BE49-F238E27FC236}">
                    <a16:creationId xmlns:a16="http://schemas.microsoft.com/office/drawing/2014/main" id="{6F59989F-65F1-49CF-7B37-25AF4BD14CF9}"/>
                  </a:ext>
                </a:extLst>
              </p:cNvPr>
              <p:cNvCxnSpPr>
                <a:cxnSpLocks/>
              </p:cNvCxnSpPr>
              <p:nvPr/>
            </p:nvCxnSpPr>
            <p:spPr>
              <a:xfrm flipH="1">
                <a:off x="3382345" y="5375215"/>
                <a:ext cx="1550778" cy="0"/>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7AB26054-7BC2-4651-804A-27BE10C8FB07}"/>
                  </a:ext>
                </a:extLst>
              </p:cNvPr>
              <p:cNvGrpSpPr/>
              <p:nvPr/>
            </p:nvGrpSpPr>
            <p:grpSpPr>
              <a:xfrm>
                <a:off x="1509209" y="1198633"/>
                <a:ext cx="3467230" cy="1024592"/>
                <a:chOff x="1509209" y="1198633"/>
                <a:chExt cx="3467230" cy="1024592"/>
              </a:xfrm>
            </p:grpSpPr>
            <p:grpSp>
              <p:nvGrpSpPr>
                <p:cNvPr id="237" name="Group 236">
                  <a:extLst>
                    <a:ext uri="{FF2B5EF4-FFF2-40B4-BE49-F238E27FC236}">
                      <a16:creationId xmlns:a16="http://schemas.microsoft.com/office/drawing/2014/main" id="{6B64EA72-AA6A-9D46-4322-1E94708C0858}"/>
                    </a:ext>
                  </a:extLst>
                </p:cNvPr>
                <p:cNvGrpSpPr/>
                <p:nvPr/>
              </p:nvGrpSpPr>
              <p:grpSpPr>
                <a:xfrm>
                  <a:off x="1509209" y="1198633"/>
                  <a:ext cx="1423437" cy="1024592"/>
                  <a:chOff x="8364779" y="1003304"/>
                  <a:chExt cx="2448313" cy="1762299"/>
                </a:xfrm>
              </p:grpSpPr>
              <p:grpSp>
                <p:nvGrpSpPr>
                  <p:cNvPr id="880" name="Group 879">
                    <a:extLst>
                      <a:ext uri="{FF2B5EF4-FFF2-40B4-BE49-F238E27FC236}">
                        <a16:creationId xmlns:a16="http://schemas.microsoft.com/office/drawing/2014/main" id="{C793D37A-2384-B527-AAD6-F070CF9EE343}"/>
                      </a:ext>
                    </a:extLst>
                  </p:cNvPr>
                  <p:cNvGrpSpPr/>
                  <p:nvPr/>
                </p:nvGrpSpPr>
                <p:grpSpPr>
                  <a:xfrm>
                    <a:off x="8364779" y="1003304"/>
                    <a:ext cx="2448313" cy="1586058"/>
                    <a:chOff x="4858451" y="2816246"/>
                    <a:chExt cx="2286938" cy="1481516"/>
                  </a:xfrm>
                </p:grpSpPr>
                <p:sp>
                  <p:nvSpPr>
                    <p:cNvPr id="908" name="Freeform 907">
                      <a:extLst>
                        <a:ext uri="{FF2B5EF4-FFF2-40B4-BE49-F238E27FC236}">
                          <a16:creationId xmlns:a16="http://schemas.microsoft.com/office/drawing/2014/main" id="{EA740F74-6FA6-6699-C420-3AFC08B9E334}"/>
                        </a:ext>
                      </a:extLst>
                    </p:cNvPr>
                    <p:cNvSpPr/>
                    <p:nvPr/>
                  </p:nvSpPr>
                  <p:spPr>
                    <a:xfrm>
                      <a:off x="6448823"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9" name="Freeform 908">
                      <a:extLst>
                        <a:ext uri="{FF2B5EF4-FFF2-40B4-BE49-F238E27FC236}">
                          <a16:creationId xmlns:a16="http://schemas.microsoft.com/office/drawing/2014/main" id="{01CB9559-968A-9757-3696-538B4176E137}"/>
                        </a:ext>
                      </a:extLst>
                    </p:cNvPr>
                    <p:cNvSpPr/>
                    <p:nvPr/>
                  </p:nvSpPr>
                  <p:spPr>
                    <a:xfrm>
                      <a:off x="6384352"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0" name="Freeform 909">
                      <a:extLst>
                        <a:ext uri="{FF2B5EF4-FFF2-40B4-BE49-F238E27FC236}">
                          <a16:creationId xmlns:a16="http://schemas.microsoft.com/office/drawing/2014/main" id="{9A49D476-1F5D-3C73-7F19-129617DDF29B}"/>
                        </a:ext>
                      </a:extLst>
                    </p:cNvPr>
                    <p:cNvSpPr/>
                    <p:nvPr/>
                  </p:nvSpPr>
                  <p:spPr>
                    <a:xfrm>
                      <a:off x="6319881"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1" name="Freeform 910">
                      <a:extLst>
                        <a:ext uri="{FF2B5EF4-FFF2-40B4-BE49-F238E27FC236}">
                          <a16:creationId xmlns:a16="http://schemas.microsoft.com/office/drawing/2014/main" id="{5D728F1A-5D39-07A7-DC1B-B3D152BD59F0}"/>
                        </a:ext>
                      </a:extLst>
                    </p:cNvPr>
                    <p:cNvSpPr/>
                    <p:nvPr/>
                  </p:nvSpPr>
                  <p:spPr>
                    <a:xfrm>
                      <a:off x="6255409"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2" name="Freeform 911">
                      <a:extLst>
                        <a:ext uri="{FF2B5EF4-FFF2-40B4-BE49-F238E27FC236}">
                          <a16:creationId xmlns:a16="http://schemas.microsoft.com/office/drawing/2014/main" id="{3C9DFDA5-940C-31A8-B621-31702270E711}"/>
                        </a:ext>
                      </a:extLst>
                    </p:cNvPr>
                    <p:cNvSpPr/>
                    <p:nvPr/>
                  </p:nvSpPr>
                  <p:spPr>
                    <a:xfrm>
                      <a:off x="6457175" y="3342136"/>
                      <a:ext cx="75030" cy="928945"/>
                    </a:xfrm>
                    <a:custGeom>
                      <a:avLst/>
                      <a:gdLst>
                        <a:gd name="connsiteX0" fmla="*/ 0 w 263924"/>
                        <a:gd name="connsiteY0" fmla="*/ 0 h 3267627"/>
                        <a:gd name="connsiteX1" fmla="*/ 263924 w 263924"/>
                        <a:gd name="connsiteY1" fmla="*/ 0 h 3267627"/>
                        <a:gd name="connsiteX2" fmla="*/ 263924 w 263924"/>
                        <a:gd name="connsiteY2" fmla="*/ 3267627 h 3267627"/>
                        <a:gd name="connsiteX3" fmla="*/ 0 w 263924"/>
                        <a:gd name="connsiteY3" fmla="*/ 3267627 h 3267627"/>
                      </a:gdLst>
                      <a:ahLst/>
                      <a:cxnLst>
                        <a:cxn ang="0">
                          <a:pos x="connsiteX0" y="connsiteY0"/>
                        </a:cxn>
                        <a:cxn ang="0">
                          <a:pos x="connsiteX1" y="connsiteY1"/>
                        </a:cxn>
                        <a:cxn ang="0">
                          <a:pos x="connsiteX2" y="connsiteY2"/>
                        </a:cxn>
                        <a:cxn ang="0">
                          <a:pos x="connsiteX3" y="connsiteY3"/>
                        </a:cxn>
                      </a:cxnLst>
                      <a:rect l="l" t="t" r="r" b="b"/>
                      <a:pathLst>
                        <a:path w="263924" h="3267627">
                          <a:moveTo>
                            <a:pt x="0" y="0"/>
                          </a:moveTo>
                          <a:lnTo>
                            <a:pt x="263924" y="0"/>
                          </a:lnTo>
                          <a:lnTo>
                            <a:pt x="263924" y="3267627"/>
                          </a:lnTo>
                          <a:lnTo>
                            <a:pt x="0" y="3267627"/>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3" name="Freeform 912">
                      <a:extLst>
                        <a:ext uri="{FF2B5EF4-FFF2-40B4-BE49-F238E27FC236}">
                          <a16:creationId xmlns:a16="http://schemas.microsoft.com/office/drawing/2014/main" id="{A843DF83-C7EA-1BC9-F9F3-FF7ABA09B2F3}"/>
                        </a:ext>
                      </a:extLst>
                    </p:cNvPr>
                    <p:cNvSpPr/>
                    <p:nvPr/>
                  </p:nvSpPr>
                  <p:spPr>
                    <a:xfrm>
                      <a:off x="6190939"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4" name="Freeform 913">
                      <a:extLst>
                        <a:ext uri="{FF2B5EF4-FFF2-40B4-BE49-F238E27FC236}">
                          <a16:creationId xmlns:a16="http://schemas.microsoft.com/office/drawing/2014/main" id="{FA708AEB-C540-5BA1-E5F0-A1F4BCAF2F25}"/>
                        </a:ext>
                      </a:extLst>
                    </p:cNvPr>
                    <p:cNvSpPr/>
                    <p:nvPr/>
                  </p:nvSpPr>
                  <p:spPr>
                    <a:xfrm>
                      <a:off x="6126467"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5" name="Freeform 914">
                      <a:extLst>
                        <a:ext uri="{FF2B5EF4-FFF2-40B4-BE49-F238E27FC236}">
                          <a16:creationId xmlns:a16="http://schemas.microsoft.com/office/drawing/2014/main" id="{C8E2E694-D332-0295-EA92-D3B869658F80}"/>
                        </a:ext>
                      </a:extLst>
                    </p:cNvPr>
                    <p:cNvSpPr/>
                    <p:nvPr/>
                  </p:nvSpPr>
                  <p:spPr>
                    <a:xfrm>
                      <a:off x="6061996"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6" name="Freeform 915">
                      <a:extLst>
                        <a:ext uri="{FF2B5EF4-FFF2-40B4-BE49-F238E27FC236}">
                          <a16:creationId xmlns:a16="http://schemas.microsoft.com/office/drawing/2014/main" id="{8D738CA6-7B46-63B1-C273-E206F1FA9CA6}"/>
                        </a:ext>
                      </a:extLst>
                    </p:cNvPr>
                    <p:cNvSpPr/>
                    <p:nvPr/>
                  </p:nvSpPr>
                  <p:spPr>
                    <a:xfrm>
                      <a:off x="5997526" y="2853408"/>
                      <a:ext cx="8126" cy="55517"/>
                    </a:xfrm>
                    <a:custGeom>
                      <a:avLst/>
                      <a:gdLst>
                        <a:gd name="connsiteX0" fmla="*/ 0 w 28584"/>
                        <a:gd name="connsiteY0" fmla="*/ 0 h 195287"/>
                        <a:gd name="connsiteX1" fmla="*/ 28585 w 28584"/>
                        <a:gd name="connsiteY1" fmla="*/ 0 h 195287"/>
                        <a:gd name="connsiteX2" fmla="*/ 28585 w 28584"/>
                        <a:gd name="connsiteY2" fmla="*/ 195288 h 195287"/>
                        <a:gd name="connsiteX3" fmla="*/ 0 w 28584"/>
                        <a:gd name="connsiteY3" fmla="*/ 195288 h 195287"/>
                      </a:gdLst>
                      <a:ahLst/>
                      <a:cxnLst>
                        <a:cxn ang="0">
                          <a:pos x="connsiteX0" y="connsiteY0"/>
                        </a:cxn>
                        <a:cxn ang="0">
                          <a:pos x="connsiteX1" y="connsiteY1"/>
                        </a:cxn>
                        <a:cxn ang="0">
                          <a:pos x="connsiteX2" y="connsiteY2"/>
                        </a:cxn>
                        <a:cxn ang="0">
                          <a:pos x="connsiteX3" y="connsiteY3"/>
                        </a:cxn>
                      </a:cxnLst>
                      <a:rect l="l" t="t" r="r" b="b"/>
                      <a:pathLst>
                        <a:path w="28584" h="195287">
                          <a:moveTo>
                            <a:pt x="0" y="0"/>
                          </a:moveTo>
                          <a:lnTo>
                            <a:pt x="28585" y="0"/>
                          </a:lnTo>
                          <a:lnTo>
                            <a:pt x="28585" y="195288"/>
                          </a:lnTo>
                          <a:lnTo>
                            <a:pt x="0" y="195288"/>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7" name="Freeform 916">
                      <a:extLst>
                        <a:ext uri="{FF2B5EF4-FFF2-40B4-BE49-F238E27FC236}">
                          <a16:creationId xmlns:a16="http://schemas.microsoft.com/office/drawing/2014/main" id="{C8C79290-D679-8D3E-EB0C-92A4E58C235D}"/>
                        </a:ext>
                      </a:extLst>
                    </p:cNvPr>
                    <p:cNvSpPr/>
                    <p:nvPr/>
                  </p:nvSpPr>
                  <p:spPr>
                    <a:xfrm>
                      <a:off x="5615852" y="2845610"/>
                      <a:ext cx="324249" cy="55618"/>
                    </a:xfrm>
                    <a:custGeom>
                      <a:avLst/>
                      <a:gdLst>
                        <a:gd name="connsiteX0" fmla="*/ 0 w 1140568"/>
                        <a:gd name="connsiteY0" fmla="*/ 0 h 195640"/>
                        <a:gd name="connsiteX1" fmla="*/ 1140569 w 1140568"/>
                        <a:gd name="connsiteY1" fmla="*/ 0 h 195640"/>
                        <a:gd name="connsiteX2" fmla="*/ 1140569 w 1140568"/>
                        <a:gd name="connsiteY2" fmla="*/ 195640 h 195640"/>
                        <a:gd name="connsiteX3" fmla="*/ 0 w 1140568"/>
                        <a:gd name="connsiteY3" fmla="*/ 195640 h 195640"/>
                      </a:gdLst>
                      <a:ahLst/>
                      <a:cxnLst>
                        <a:cxn ang="0">
                          <a:pos x="connsiteX0" y="connsiteY0"/>
                        </a:cxn>
                        <a:cxn ang="0">
                          <a:pos x="connsiteX1" y="connsiteY1"/>
                        </a:cxn>
                        <a:cxn ang="0">
                          <a:pos x="connsiteX2" y="connsiteY2"/>
                        </a:cxn>
                        <a:cxn ang="0">
                          <a:pos x="connsiteX3" y="connsiteY3"/>
                        </a:cxn>
                      </a:cxnLst>
                      <a:rect l="l" t="t" r="r" b="b"/>
                      <a:pathLst>
                        <a:path w="1140568" h="195640">
                          <a:moveTo>
                            <a:pt x="0" y="0"/>
                          </a:moveTo>
                          <a:lnTo>
                            <a:pt x="1140569" y="0"/>
                          </a:lnTo>
                          <a:lnTo>
                            <a:pt x="1140569" y="195640"/>
                          </a:lnTo>
                          <a:lnTo>
                            <a:pt x="0" y="195640"/>
                          </a:lnTo>
                          <a:close/>
                        </a:path>
                      </a:pathLst>
                    </a:custGeom>
                    <a:solidFill>
                      <a:sysClr val="window" lastClr="FFFFFF">
                        <a:lumMod val="6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8" name="Freeform 917">
                      <a:extLst>
                        <a:ext uri="{FF2B5EF4-FFF2-40B4-BE49-F238E27FC236}">
                          <a16:creationId xmlns:a16="http://schemas.microsoft.com/office/drawing/2014/main" id="{D894C914-472E-F484-8BDF-B5A9BF522EF5}"/>
                        </a:ext>
                      </a:extLst>
                    </p:cNvPr>
                    <p:cNvSpPr/>
                    <p:nvPr/>
                  </p:nvSpPr>
                  <p:spPr>
                    <a:xfrm rot="10800000">
                      <a:off x="6454629" y="2970211"/>
                      <a:ext cx="527244" cy="304683"/>
                    </a:xfrm>
                    <a:custGeom>
                      <a:avLst/>
                      <a:gdLst>
                        <a:gd name="connsiteX0" fmla="*/ -716 w 1854615"/>
                        <a:gd name="connsiteY0" fmla="*/ -191 h 1071744"/>
                        <a:gd name="connsiteX1" fmla="*/ 1853899 w 1854615"/>
                        <a:gd name="connsiteY1" fmla="*/ -191 h 1071744"/>
                        <a:gd name="connsiteX2" fmla="*/ 1853899 w 1854615"/>
                        <a:gd name="connsiteY2" fmla="*/ 1071554 h 1071744"/>
                        <a:gd name="connsiteX3" fmla="*/ -717 w 1854615"/>
                        <a:gd name="connsiteY3" fmla="*/ 1071554 h 1071744"/>
                      </a:gdLst>
                      <a:ahLst/>
                      <a:cxnLst>
                        <a:cxn ang="0">
                          <a:pos x="connsiteX0" y="connsiteY0"/>
                        </a:cxn>
                        <a:cxn ang="0">
                          <a:pos x="connsiteX1" y="connsiteY1"/>
                        </a:cxn>
                        <a:cxn ang="0">
                          <a:pos x="connsiteX2" y="connsiteY2"/>
                        </a:cxn>
                        <a:cxn ang="0">
                          <a:pos x="connsiteX3" y="connsiteY3"/>
                        </a:cxn>
                      </a:cxnLst>
                      <a:rect l="l" t="t" r="r" b="b"/>
                      <a:pathLst>
                        <a:path w="1854615" h="1071744">
                          <a:moveTo>
                            <a:pt x="-716" y="-191"/>
                          </a:moveTo>
                          <a:lnTo>
                            <a:pt x="1853899" y="-191"/>
                          </a:lnTo>
                          <a:lnTo>
                            <a:pt x="1853899" y="1071554"/>
                          </a:lnTo>
                          <a:lnTo>
                            <a:pt x="-717" y="1071554"/>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19" name="Freeform 918">
                      <a:extLst>
                        <a:ext uri="{FF2B5EF4-FFF2-40B4-BE49-F238E27FC236}">
                          <a16:creationId xmlns:a16="http://schemas.microsoft.com/office/drawing/2014/main" id="{488567B6-3B41-553E-68F0-6E1290EB6518}"/>
                        </a:ext>
                      </a:extLst>
                    </p:cNvPr>
                    <p:cNvSpPr/>
                    <p:nvPr/>
                  </p:nvSpPr>
                  <p:spPr>
                    <a:xfrm rot="10800000">
                      <a:off x="6454642" y="2970211"/>
                      <a:ext cx="62139" cy="304683"/>
                    </a:xfrm>
                    <a:custGeom>
                      <a:avLst/>
                      <a:gdLst>
                        <a:gd name="connsiteX0" fmla="*/ -716 w 218576"/>
                        <a:gd name="connsiteY0" fmla="*/ -191 h 1071744"/>
                        <a:gd name="connsiteX1" fmla="*/ 217861 w 218576"/>
                        <a:gd name="connsiteY1" fmla="*/ -191 h 1071744"/>
                        <a:gd name="connsiteX2" fmla="*/ 217861 w 218576"/>
                        <a:gd name="connsiteY2" fmla="*/ 1071554 h 1071744"/>
                        <a:gd name="connsiteX3" fmla="*/ -716 w 218576"/>
                        <a:gd name="connsiteY3" fmla="*/ 1071554 h 1071744"/>
                      </a:gdLst>
                      <a:ahLst/>
                      <a:cxnLst>
                        <a:cxn ang="0">
                          <a:pos x="connsiteX0" y="connsiteY0"/>
                        </a:cxn>
                        <a:cxn ang="0">
                          <a:pos x="connsiteX1" y="connsiteY1"/>
                        </a:cxn>
                        <a:cxn ang="0">
                          <a:pos x="connsiteX2" y="connsiteY2"/>
                        </a:cxn>
                        <a:cxn ang="0">
                          <a:pos x="connsiteX3" y="connsiteY3"/>
                        </a:cxn>
                      </a:cxnLst>
                      <a:rect l="l" t="t" r="r" b="b"/>
                      <a:pathLst>
                        <a:path w="218576" h="1071744">
                          <a:moveTo>
                            <a:pt x="-716" y="-191"/>
                          </a:moveTo>
                          <a:lnTo>
                            <a:pt x="217861" y="-191"/>
                          </a:lnTo>
                          <a:lnTo>
                            <a:pt x="217861" y="1071554"/>
                          </a:lnTo>
                          <a:lnTo>
                            <a:pt x="-716" y="1071554"/>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0" name="Freeform 919">
                      <a:extLst>
                        <a:ext uri="{FF2B5EF4-FFF2-40B4-BE49-F238E27FC236}">
                          <a16:creationId xmlns:a16="http://schemas.microsoft.com/office/drawing/2014/main" id="{714F5546-2EB2-678D-AC1C-1B8DD415F108}"/>
                        </a:ext>
                      </a:extLst>
                    </p:cNvPr>
                    <p:cNvSpPr/>
                    <p:nvPr/>
                  </p:nvSpPr>
                  <p:spPr>
                    <a:xfrm rot="10800000">
                      <a:off x="6199955" y="2955542"/>
                      <a:ext cx="806033" cy="29363"/>
                    </a:xfrm>
                    <a:custGeom>
                      <a:avLst/>
                      <a:gdLst>
                        <a:gd name="connsiteX0" fmla="*/ -716 w 2835277"/>
                        <a:gd name="connsiteY0" fmla="*/ -190 h 103288"/>
                        <a:gd name="connsiteX1" fmla="*/ 2834562 w 2835277"/>
                        <a:gd name="connsiteY1" fmla="*/ -190 h 103288"/>
                        <a:gd name="connsiteX2" fmla="*/ 2834562 w 2835277"/>
                        <a:gd name="connsiteY2" fmla="*/ 103098 h 103288"/>
                        <a:gd name="connsiteX3" fmla="*/ -716 w 2835277"/>
                        <a:gd name="connsiteY3" fmla="*/ 103098 h 103288"/>
                      </a:gdLst>
                      <a:ahLst/>
                      <a:cxnLst>
                        <a:cxn ang="0">
                          <a:pos x="connsiteX0" y="connsiteY0"/>
                        </a:cxn>
                        <a:cxn ang="0">
                          <a:pos x="connsiteX1" y="connsiteY1"/>
                        </a:cxn>
                        <a:cxn ang="0">
                          <a:pos x="connsiteX2" y="connsiteY2"/>
                        </a:cxn>
                        <a:cxn ang="0">
                          <a:pos x="connsiteX3" y="connsiteY3"/>
                        </a:cxn>
                      </a:cxnLst>
                      <a:rect l="l" t="t" r="r" b="b"/>
                      <a:pathLst>
                        <a:path w="2835277" h="103288">
                          <a:moveTo>
                            <a:pt x="-716" y="-190"/>
                          </a:moveTo>
                          <a:lnTo>
                            <a:pt x="2834562" y="-190"/>
                          </a:lnTo>
                          <a:lnTo>
                            <a:pt x="2834562" y="103098"/>
                          </a:lnTo>
                          <a:lnTo>
                            <a:pt x="-716" y="103098"/>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1" name="Freeform 920">
                      <a:extLst>
                        <a:ext uri="{FF2B5EF4-FFF2-40B4-BE49-F238E27FC236}">
                          <a16:creationId xmlns:a16="http://schemas.microsoft.com/office/drawing/2014/main" id="{49542B02-6FEF-900A-E8E5-FD31D88D64A9}"/>
                        </a:ext>
                      </a:extLst>
                    </p:cNvPr>
                    <p:cNvSpPr/>
                    <p:nvPr/>
                  </p:nvSpPr>
                  <p:spPr>
                    <a:xfrm rot="5400000">
                      <a:off x="6821630" y="3047156"/>
                      <a:ext cx="160870" cy="120313"/>
                    </a:xfrm>
                    <a:custGeom>
                      <a:avLst/>
                      <a:gdLst>
                        <a:gd name="connsiteX0" fmla="*/ -716 w 565873"/>
                        <a:gd name="connsiteY0" fmla="*/ -191 h 423211"/>
                        <a:gd name="connsiteX1" fmla="*/ 565158 w 565873"/>
                        <a:gd name="connsiteY1" fmla="*/ -191 h 423211"/>
                        <a:gd name="connsiteX2" fmla="*/ 565158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8" y="-191"/>
                          </a:lnTo>
                          <a:lnTo>
                            <a:pt x="565158"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2" name="Freeform 921">
                      <a:extLst>
                        <a:ext uri="{FF2B5EF4-FFF2-40B4-BE49-F238E27FC236}">
                          <a16:creationId xmlns:a16="http://schemas.microsoft.com/office/drawing/2014/main" id="{338B7952-CD31-DC5B-27F6-CA8F2C24EEBA}"/>
                        </a:ext>
                      </a:extLst>
                    </p:cNvPr>
                    <p:cNvSpPr/>
                    <p:nvPr/>
                  </p:nvSpPr>
                  <p:spPr>
                    <a:xfrm rot="5400000">
                      <a:off x="6671130" y="3047156"/>
                      <a:ext cx="160870" cy="120313"/>
                    </a:xfrm>
                    <a:custGeom>
                      <a:avLst/>
                      <a:gdLst>
                        <a:gd name="connsiteX0" fmla="*/ -716 w 565873"/>
                        <a:gd name="connsiteY0" fmla="*/ -191 h 423211"/>
                        <a:gd name="connsiteX1" fmla="*/ 565158 w 565873"/>
                        <a:gd name="connsiteY1" fmla="*/ -191 h 423211"/>
                        <a:gd name="connsiteX2" fmla="*/ 565158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8" y="-191"/>
                          </a:lnTo>
                          <a:lnTo>
                            <a:pt x="565158"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3" name="Freeform 922">
                      <a:extLst>
                        <a:ext uri="{FF2B5EF4-FFF2-40B4-BE49-F238E27FC236}">
                          <a16:creationId xmlns:a16="http://schemas.microsoft.com/office/drawing/2014/main" id="{FDAAC514-3D26-41A3-6BB8-2FAFEFAFD89B}"/>
                        </a:ext>
                      </a:extLst>
                    </p:cNvPr>
                    <p:cNvSpPr/>
                    <p:nvPr/>
                  </p:nvSpPr>
                  <p:spPr>
                    <a:xfrm rot="5400000">
                      <a:off x="6523728" y="3047156"/>
                      <a:ext cx="160870" cy="120313"/>
                    </a:xfrm>
                    <a:custGeom>
                      <a:avLst/>
                      <a:gdLst>
                        <a:gd name="connsiteX0" fmla="*/ -716 w 565873"/>
                        <a:gd name="connsiteY0" fmla="*/ -191 h 423211"/>
                        <a:gd name="connsiteX1" fmla="*/ 565156 w 565873"/>
                        <a:gd name="connsiteY1" fmla="*/ -191 h 423211"/>
                        <a:gd name="connsiteX2" fmla="*/ 565156 w 565873"/>
                        <a:gd name="connsiteY2" fmla="*/ 423021 h 423211"/>
                        <a:gd name="connsiteX3" fmla="*/ -717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6" y="-191"/>
                          </a:lnTo>
                          <a:lnTo>
                            <a:pt x="565156" y="423021"/>
                          </a:lnTo>
                          <a:lnTo>
                            <a:pt x="-717"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4" name="Freeform 923">
                      <a:extLst>
                        <a:ext uri="{FF2B5EF4-FFF2-40B4-BE49-F238E27FC236}">
                          <a16:creationId xmlns:a16="http://schemas.microsoft.com/office/drawing/2014/main" id="{07E4CA7A-D019-6A43-D4B4-57241A89E495}"/>
                        </a:ext>
                      </a:extLst>
                    </p:cNvPr>
                    <p:cNvSpPr/>
                    <p:nvPr/>
                  </p:nvSpPr>
                  <p:spPr>
                    <a:xfrm>
                      <a:off x="5023172" y="2970211"/>
                      <a:ext cx="527244" cy="304683"/>
                    </a:xfrm>
                    <a:custGeom>
                      <a:avLst/>
                      <a:gdLst>
                        <a:gd name="connsiteX0" fmla="*/ 0 w 1854615"/>
                        <a:gd name="connsiteY0" fmla="*/ 0 h 1071744"/>
                        <a:gd name="connsiteX1" fmla="*/ 1854616 w 1854615"/>
                        <a:gd name="connsiteY1" fmla="*/ 0 h 1071744"/>
                        <a:gd name="connsiteX2" fmla="*/ 1854616 w 1854615"/>
                        <a:gd name="connsiteY2" fmla="*/ 1071744 h 1071744"/>
                        <a:gd name="connsiteX3" fmla="*/ 0 w 1854615"/>
                        <a:gd name="connsiteY3" fmla="*/ 1071744 h 1071744"/>
                      </a:gdLst>
                      <a:ahLst/>
                      <a:cxnLst>
                        <a:cxn ang="0">
                          <a:pos x="connsiteX0" y="connsiteY0"/>
                        </a:cxn>
                        <a:cxn ang="0">
                          <a:pos x="connsiteX1" y="connsiteY1"/>
                        </a:cxn>
                        <a:cxn ang="0">
                          <a:pos x="connsiteX2" y="connsiteY2"/>
                        </a:cxn>
                        <a:cxn ang="0">
                          <a:pos x="connsiteX3" y="connsiteY3"/>
                        </a:cxn>
                      </a:cxnLst>
                      <a:rect l="l" t="t" r="r" b="b"/>
                      <a:pathLst>
                        <a:path w="1854615" h="1071744">
                          <a:moveTo>
                            <a:pt x="0" y="0"/>
                          </a:moveTo>
                          <a:lnTo>
                            <a:pt x="1854616" y="0"/>
                          </a:lnTo>
                          <a:lnTo>
                            <a:pt x="1854616" y="1071744"/>
                          </a:lnTo>
                          <a:lnTo>
                            <a:pt x="0" y="1071744"/>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5" name="Freeform 924">
                      <a:extLst>
                        <a:ext uri="{FF2B5EF4-FFF2-40B4-BE49-F238E27FC236}">
                          <a16:creationId xmlns:a16="http://schemas.microsoft.com/office/drawing/2014/main" id="{4FCD551D-0B28-5A9D-4580-877341C1F000}"/>
                        </a:ext>
                      </a:extLst>
                    </p:cNvPr>
                    <p:cNvSpPr/>
                    <p:nvPr/>
                  </p:nvSpPr>
                  <p:spPr>
                    <a:xfrm>
                      <a:off x="5488264" y="2970211"/>
                      <a:ext cx="62139" cy="304683"/>
                    </a:xfrm>
                    <a:custGeom>
                      <a:avLst/>
                      <a:gdLst>
                        <a:gd name="connsiteX0" fmla="*/ 0 w 218576"/>
                        <a:gd name="connsiteY0" fmla="*/ 0 h 1071744"/>
                        <a:gd name="connsiteX1" fmla="*/ 218577 w 218576"/>
                        <a:gd name="connsiteY1" fmla="*/ 0 h 1071744"/>
                        <a:gd name="connsiteX2" fmla="*/ 218577 w 218576"/>
                        <a:gd name="connsiteY2" fmla="*/ 1071744 h 1071744"/>
                        <a:gd name="connsiteX3" fmla="*/ 0 w 218576"/>
                        <a:gd name="connsiteY3" fmla="*/ 1071744 h 1071744"/>
                      </a:gdLst>
                      <a:ahLst/>
                      <a:cxnLst>
                        <a:cxn ang="0">
                          <a:pos x="connsiteX0" y="connsiteY0"/>
                        </a:cxn>
                        <a:cxn ang="0">
                          <a:pos x="connsiteX1" y="connsiteY1"/>
                        </a:cxn>
                        <a:cxn ang="0">
                          <a:pos x="connsiteX2" y="connsiteY2"/>
                        </a:cxn>
                        <a:cxn ang="0">
                          <a:pos x="connsiteX3" y="connsiteY3"/>
                        </a:cxn>
                      </a:cxnLst>
                      <a:rect l="l" t="t" r="r" b="b"/>
                      <a:pathLst>
                        <a:path w="218576" h="1071744">
                          <a:moveTo>
                            <a:pt x="0" y="0"/>
                          </a:moveTo>
                          <a:lnTo>
                            <a:pt x="218577" y="0"/>
                          </a:lnTo>
                          <a:lnTo>
                            <a:pt x="218577" y="1071744"/>
                          </a:lnTo>
                          <a:lnTo>
                            <a:pt x="0" y="1071744"/>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6" name="Freeform 925">
                      <a:extLst>
                        <a:ext uri="{FF2B5EF4-FFF2-40B4-BE49-F238E27FC236}">
                          <a16:creationId xmlns:a16="http://schemas.microsoft.com/office/drawing/2014/main" id="{F19A045E-872A-441D-E9E2-A0749B885848}"/>
                        </a:ext>
                      </a:extLst>
                    </p:cNvPr>
                    <p:cNvSpPr/>
                    <p:nvPr/>
                  </p:nvSpPr>
                  <p:spPr>
                    <a:xfrm rot="10800000">
                      <a:off x="6453425" y="3279421"/>
                      <a:ext cx="666382" cy="1015996"/>
                    </a:xfrm>
                    <a:custGeom>
                      <a:avLst/>
                      <a:gdLst>
                        <a:gd name="connsiteX0" fmla="*/ -716 w 2344042"/>
                        <a:gd name="connsiteY0" fmla="*/ -191 h 3573833"/>
                        <a:gd name="connsiteX1" fmla="*/ 2343326 w 2344042"/>
                        <a:gd name="connsiteY1" fmla="*/ -191 h 3573833"/>
                        <a:gd name="connsiteX2" fmla="*/ 2343326 w 2344042"/>
                        <a:gd name="connsiteY2" fmla="*/ 3573643 h 3573833"/>
                        <a:gd name="connsiteX3" fmla="*/ -717 w 2344042"/>
                        <a:gd name="connsiteY3" fmla="*/ 3573643 h 3573833"/>
                      </a:gdLst>
                      <a:ahLst/>
                      <a:cxnLst>
                        <a:cxn ang="0">
                          <a:pos x="connsiteX0" y="connsiteY0"/>
                        </a:cxn>
                        <a:cxn ang="0">
                          <a:pos x="connsiteX1" y="connsiteY1"/>
                        </a:cxn>
                        <a:cxn ang="0">
                          <a:pos x="connsiteX2" y="connsiteY2"/>
                        </a:cxn>
                        <a:cxn ang="0">
                          <a:pos x="connsiteX3" y="connsiteY3"/>
                        </a:cxn>
                      </a:cxnLst>
                      <a:rect l="l" t="t" r="r" b="b"/>
                      <a:pathLst>
                        <a:path w="2344042" h="3573833">
                          <a:moveTo>
                            <a:pt x="-716" y="-191"/>
                          </a:moveTo>
                          <a:lnTo>
                            <a:pt x="2343326" y="-191"/>
                          </a:lnTo>
                          <a:lnTo>
                            <a:pt x="2343326" y="3573643"/>
                          </a:lnTo>
                          <a:lnTo>
                            <a:pt x="-717" y="3573643"/>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7" name="Freeform 926">
                      <a:extLst>
                        <a:ext uri="{FF2B5EF4-FFF2-40B4-BE49-F238E27FC236}">
                          <a16:creationId xmlns:a16="http://schemas.microsoft.com/office/drawing/2014/main" id="{9AB4A223-8020-FD3D-96C7-96071BA12541}"/>
                        </a:ext>
                      </a:extLst>
                    </p:cNvPr>
                    <p:cNvSpPr/>
                    <p:nvPr/>
                  </p:nvSpPr>
                  <p:spPr>
                    <a:xfrm rot="10800000">
                      <a:off x="6198763" y="3264727"/>
                      <a:ext cx="946626" cy="29363"/>
                    </a:xfrm>
                    <a:custGeom>
                      <a:avLst/>
                      <a:gdLst>
                        <a:gd name="connsiteX0" fmla="*/ -716 w 3329820"/>
                        <a:gd name="connsiteY0" fmla="*/ -191 h 103288"/>
                        <a:gd name="connsiteX1" fmla="*/ 3329105 w 3329820"/>
                        <a:gd name="connsiteY1" fmla="*/ -191 h 103288"/>
                        <a:gd name="connsiteX2" fmla="*/ 3329105 w 3329820"/>
                        <a:gd name="connsiteY2" fmla="*/ 103098 h 103288"/>
                        <a:gd name="connsiteX3" fmla="*/ -716 w 3329820"/>
                        <a:gd name="connsiteY3" fmla="*/ 103098 h 103288"/>
                      </a:gdLst>
                      <a:ahLst/>
                      <a:cxnLst>
                        <a:cxn ang="0">
                          <a:pos x="connsiteX0" y="connsiteY0"/>
                        </a:cxn>
                        <a:cxn ang="0">
                          <a:pos x="connsiteX1" y="connsiteY1"/>
                        </a:cxn>
                        <a:cxn ang="0">
                          <a:pos x="connsiteX2" y="connsiteY2"/>
                        </a:cxn>
                        <a:cxn ang="0">
                          <a:pos x="connsiteX3" y="connsiteY3"/>
                        </a:cxn>
                      </a:cxnLst>
                      <a:rect l="l" t="t" r="r" b="b"/>
                      <a:pathLst>
                        <a:path w="3329820" h="103288">
                          <a:moveTo>
                            <a:pt x="-716" y="-191"/>
                          </a:moveTo>
                          <a:lnTo>
                            <a:pt x="3329105" y="-191"/>
                          </a:lnTo>
                          <a:lnTo>
                            <a:pt x="3329105" y="103098"/>
                          </a:lnTo>
                          <a:lnTo>
                            <a:pt x="-716" y="103098"/>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8" name="Freeform 927">
                      <a:extLst>
                        <a:ext uri="{FF2B5EF4-FFF2-40B4-BE49-F238E27FC236}">
                          <a16:creationId xmlns:a16="http://schemas.microsoft.com/office/drawing/2014/main" id="{401ACFCF-1E6C-F869-43ED-F711754BC2E5}"/>
                        </a:ext>
                      </a:extLst>
                    </p:cNvPr>
                    <p:cNvSpPr/>
                    <p:nvPr/>
                  </p:nvSpPr>
                  <p:spPr>
                    <a:xfrm rot="5400000">
                      <a:off x="6864018" y="3294329"/>
                      <a:ext cx="160870" cy="256099"/>
                    </a:xfrm>
                    <a:custGeom>
                      <a:avLst/>
                      <a:gdLst>
                        <a:gd name="connsiteX0" fmla="*/ -717 w 565873"/>
                        <a:gd name="connsiteY0" fmla="*/ -191 h 900845"/>
                        <a:gd name="connsiteX1" fmla="*/ 565157 w 565873"/>
                        <a:gd name="connsiteY1" fmla="*/ -191 h 900845"/>
                        <a:gd name="connsiteX2" fmla="*/ 565157 w 565873"/>
                        <a:gd name="connsiteY2" fmla="*/ 900655 h 900845"/>
                        <a:gd name="connsiteX3" fmla="*/ -717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7" y="-191"/>
                          </a:moveTo>
                          <a:lnTo>
                            <a:pt x="565157" y="-191"/>
                          </a:lnTo>
                          <a:lnTo>
                            <a:pt x="565157"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29" name="Freeform 928">
                      <a:extLst>
                        <a:ext uri="{FF2B5EF4-FFF2-40B4-BE49-F238E27FC236}">
                          <a16:creationId xmlns:a16="http://schemas.microsoft.com/office/drawing/2014/main" id="{820E9C87-C3E5-B597-ABF7-D82CF41B66F7}"/>
                        </a:ext>
                      </a:extLst>
                    </p:cNvPr>
                    <p:cNvSpPr/>
                    <p:nvPr/>
                  </p:nvSpPr>
                  <p:spPr>
                    <a:xfrm rot="5400000">
                      <a:off x="6864018" y="3480942"/>
                      <a:ext cx="160870" cy="256099"/>
                    </a:xfrm>
                    <a:custGeom>
                      <a:avLst/>
                      <a:gdLst>
                        <a:gd name="connsiteX0" fmla="*/ -717 w 565873"/>
                        <a:gd name="connsiteY0" fmla="*/ -191 h 900845"/>
                        <a:gd name="connsiteX1" fmla="*/ 565157 w 565873"/>
                        <a:gd name="connsiteY1" fmla="*/ -191 h 900845"/>
                        <a:gd name="connsiteX2" fmla="*/ 565157 w 565873"/>
                        <a:gd name="connsiteY2" fmla="*/ 900655 h 900845"/>
                        <a:gd name="connsiteX3" fmla="*/ -717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7" y="-191"/>
                          </a:moveTo>
                          <a:lnTo>
                            <a:pt x="565157" y="-191"/>
                          </a:lnTo>
                          <a:lnTo>
                            <a:pt x="565157"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0" name="Freeform 929">
                      <a:extLst>
                        <a:ext uri="{FF2B5EF4-FFF2-40B4-BE49-F238E27FC236}">
                          <a16:creationId xmlns:a16="http://schemas.microsoft.com/office/drawing/2014/main" id="{3671333D-F4F9-7C94-C581-3D8AE51D6414}"/>
                        </a:ext>
                      </a:extLst>
                    </p:cNvPr>
                    <p:cNvSpPr/>
                    <p:nvPr/>
                  </p:nvSpPr>
                  <p:spPr>
                    <a:xfrm rot="5400000">
                      <a:off x="6864010" y="3667563"/>
                      <a:ext cx="160883" cy="256099"/>
                    </a:xfrm>
                    <a:custGeom>
                      <a:avLst/>
                      <a:gdLst>
                        <a:gd name="connsiteX0" fmla="*/ -717 w 565917"/>
                        <a:gd name="connsiteY0" fmla="*/ -190 h 900845"/>
                        <a:gd name="connsiteX1" fmla="*/ 565201 w 565917"/>
                        <a:gd name="connsiteY1" fmla="*/ -190 h 900845"/>
                        <a:gd name="connsiteX2" fmla="*/ 565201 w 565917"/>
                        <a:gd name="connsiteY2" fmla="*/ 900655 h 900845"/>
                        <a:gd name="connsiteX3" fmla="*/ -717 w 565917"/>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917" h="900845">
                          <a:moveTo>
                            <a:pt x="-717" y="-190"/>
                          </a:moveTo>
                          <a:lnTo>
                            <a:pt x="565201" y="-190"/>
                          </a:lnTo>
                          <a:lnTo>
                            <a:pt x="565201"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1" name="Freeform 930">
                      <a:extLst>
                        <a:ext uri="{FF2B5EF4-FFF2-40B4-BE49-F238E27FC236}">
                          <a16:creationId xmlns:a16="http://schemas.microsoft.com/office/drawing/2014/main" id="{571EF73F-3F85-5614-D137-48766E8B226D}"/>
                        </a:ext>
                      </a:extLst>
                    </p:cNvPr>
                    <p:cNvSpPr/>
                    <p:nvPr/>
                  </p:nvSpPr>
                  <p:spPr>
                    <a:xfrm rot="5400000">
                      <a:off x="6864004" y="3854158"/>
                      <a:ext cx="160870" cy="256099"/>
                    </a:xfrm>
                    <a:custGeom>
                      <a:avLst/>
                      <a:gdLst>
                        <a:gd name="connsiteX0" fmla="*/ -717 w 565873"/>
                        <a:gd name="connsiteY0" fmla="*/ -191 h 900845"/>
                        <a:gd name="connsiteX1" fmla="*/ 565157 w 565873"/>
                        <a:gd name="connsiteY1" fmla="*/ -191 h 900845"/>
                        <a:gd name="connsiteX2" fmla="*/ 565157 w 565873"/>
                        <a:gd name="connsiteY2" fmla="*/ 900655 h 900845"/>
                        <a:gd name="connsiteX3" fmla="*/ -717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7" y="-191"/>
                          </a:moveTo>
                          <a:lnTo>
                            <a:pt x="565157" y="-191"/>
                          </a:lnTo>
                          <a:lnTo>
                            <a:pt x="565157"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2" name="Freeform 931">
                      <a:extLst>
                        <a:ext uri="{FF2B5EF4-FFF2-40B4-BE49-F238E27FC236}">
                          <a16:creationId xmlns:a16="http://schemas.microsoft.com/office/drawing/2014/main" id="{0D558311-A9F2-4F49-574F-8762BC8CA7DB}"/>
                        </a:ext>
                      </a:extLst>
                    </p:cNvPr>
                    <p:cNvSpPr/>
                    <p:nvPr/>
                  </p:nvSpPr>
                  <p:spPr>
                    <a:xfrm rot="5400000">
                      <a:off x="6864018" y="4040773"/>
                      <a:ext cx="160870" cy="256099"/>
                    </a:xfrm>
                    <a:custGeom>
                      <a:avLst/>
                      <a:gdLst>
                        <a:gd name="connsiteX0" fmla="*/ -717 w 565873"/>
                        <a:gd name="connsiteY0" fmla="*/ -191 h 900845"/>
                        <a:gd name="connsiteX1" fmla="*/ 565157 w 565873"/>
                        <a:gd name="connsiteY1" fmla="*/ -191 h 900845"/>
                        <a:gd name="connsiteX2" fmla="*/ 565157 w 565873"/>
                        <a:gd name="connsiteY2" fmla="*/ 900655 h 900845"/>
                        <a:gd name="connsiteX3" fmla="*/ -717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7" y="-191"/>
                          </a:moveTo>
                          <a:lnTo>
                            <a:pt x="565157" y="-191"/>
                          </a:lnTo>
                          <a:lnTo>
                            <a:pt x="565157" y="900655"/>
                          </a:lnTo>
                          <a:lnTo>
                            <a:pt x="-717"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3" name="Freeform 932">
                      <a:extLst>
                        <a:ext uri="{FF2B5EF4-FFF2-40B4-BE49-F238E27FC236}">
                          <a16:creationId xmlns:a16="http://schemas.microsoft.com/office/drawing/2014/main" id="{41D6C5E4-AD9D-316B-08EC-BE232019C1D2}"/>
                        </a:ext>
                      </a:extLst>
                    </p:cNvPr>
                    <p:cNvSpPr/>
                    <p:nvPr/>
                  </p:nvSpPr>
                  <p:spPr>
                    <a:xfrm rot="5400000">
                      <a:off x="6579985" y="3294341"/>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4" name="Freeform 933">
                      <a:extLst>
                        <a:ext uri="{FF2B5EF4-FFF2-40B4-BE49-F238E27FC236}">
                          <a16:creationId xmlns:a16="http://schemas.microsoft.com/office/drawing/2014/main" id="{1AB9651E-47A0-F280-C0D5-8F34ECF637B1}"/>
                        </a:ext>
                      </a:extLst>
                    </p:cNvPr>
                    <p:cNvSpPr/>
                    <p:nvPr/>
                  </p:nvSpPr>
                  <p:spPr>
                    <a:xfrm rot="5400000">
                      <a:off x="6579998" y="3480942"/>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5" name="Freeform 934">
                      <a:extLst>
                        <a:ext uri="{FF2B5EF4-FFF2-40B4-BE49-F238E27FC236}">
                          <a16:creationId xmlns:a16="http://schemas.microsoft.com/office/drawing/2014/main" id="{F743FD4B-7DA2-B084-F28C-4D05FA1F8D9C}"/>
                        </a:ext>
                      </a:extLst>
                    </p:cNvPr>
                    <p:cNvSpPr/>
                    <p:nvPr/>
                  </p:nvSpPr>
                  <p:spPr>
                    <a:xfrm rot="5400000">
                      <a:off x="6579992" y="3667563"/>
                      <a:ext cx="160883" cy="256099"/>
                    </a:xfrm>
                    <a:custGeom>
                      <a:avLst/>
                      <a:gdLst>
                        <a:gd name="connsiteX0" fmla="*/ -716 w 565917"/>
                        <a:gd name="connsiteY0" fmla="*/ -190 h 900845"/>
                        <a:gd name="connsiteX1" fmla="*/ 565201 w 565917"/>
                        <a:gd name="connsiteY1" fmla="*/ -190 h 900845"/>
                        <a:gd name="connsiteX2" fmla="*/ 565201 w 565917"/>
                        <a:gd name="connsiteY2" fmla="*/ 900655 h 900845"/>
                        <a:gd name="connsiteX3" fmla="*/ -716 w 565917"/>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917" h="900845">
                          <a:moveTo>
                            <a:pt x="-716" y="-190"/>
                          </a:moveTo>
                          <a:lnTo>
                            <a:pt x="565201" y="-190"/>
                          </a:lnTo>
                          <a:lnTo>
                            <a:pt x="565201"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6" name="Freeform 935">
                      <a:extLst>
                        <a:ext uri="{FF2B5EF4-FFF2-40B4-BE49-F238E27FC236}">
                          <a16:creationId xmlns:a16="http://schemas.microsoft.com/office/drawing/2014/main" id="{67E63911-3CA2-9BC4-7902-7EB20EADEC63}"/>
                        </a:ext>
                      </a:extLst>
                    </p:cNvPr>
                    <p:cNvSpPr/>
                    <p:nvPr/>
                  </p:nvSpPr>
                  <p:spPr>
                    <a:xfrm rot="5400000">
                      <a:off x="6579998" y="3854158"/>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7" name="Freeform 936">
                      <a:extLst>
                        <a:ext uri="{FF2B5EF4-FFF2-40B4-BE49-F238E27FC236}">
                          <a16:creationId xmlns:a16="http://schemas.microsoft.com/office/drawing/2014/main" id="{E157AFC2-76F8-0F8D-5FB0-DCD72A92F1BD}"/>
                        </a:ext>
                      </a:extLst>
                    </p:cNvPr>
                    <p:cNvSpPr/>
                    <p:nvPr/>
                  </p:nvSpPr>
                  <p:spPr>
                    <a:xfrm rot="5400000">
                      <a:off x="6579998" y="4040773"/>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8" name="Freeform 937">
                      <a:extLst>
                        <a:ext uri="{FF2B5EF4-FFF2-40B4-BE49-F238E27FC236}">
                          <a16:creationId xmlns:a16="http://schemas.microsoft.com/office/drawing/2014/main" id="{6F7959E3-51BB-17D2-B78A-00BDF8D486A7}"/>
                        </a:ext>
                      </a:extLst>
                    </p:cNvPr>
                    <p:cNvSpPr/>
                    <p:nvPr/>
                  </p:nvSpPr>
                  <p:spPr>
                    <a:xfrm>
                      <a:off x="4884034" y="3279421"/>
                      <a:ext cx="666382" cy="1015996"/>
                    </a:xfrm>
                    <a:custGeom>
                      <a:avLst/>
                      <a:gdLst>
                        <a:gd name="connsiteX0" fmla="*/ 0 w 2344042"/>
                        <a:gd name="connsiteY0" fmla="*/ 0 h 3573833"/>
                        <a:gd name="connsiteX1" fmla="*/ 2344042 w 2344042"/>
                        <a:gd name="connsiteY1" fmla="*/ 0 h 3573833"/>
                        <a:gd name="connsiteX2" fmla="*/ 2344042 w 2344042"/>
                        <a:gd name="connsiteY2" fmla="*/ 3573834 h 3573833"/>
                        <a:gd name="connsiteX3" fmla="*/ 0 w 2344042"/>
                        <a:gd name="connsiteY3" fmla="*/ 3573834 h 3573833"/>
                      </a:gdLst>
                      <a:ahLst/>
                      <a:cxnLst>
                        <a:cxn ang="0">
                          <a:pos x="connsiteX0" y="connsiteY0"/>
                        </a:cxn>
                        <a:cxn ang="0">
                          <a:pos x="connsiteX1" y="connsiteY1"/>
                        </a:cxn>
                        <a:cxn ang="0">
                          <a:pos x="connsiteX2" y="connsiteY2"/>
                        </a:cxn>
                        <a:cxn ang="0">
                          <a:pos x="connsiteX3" y="connsiteY3"/>
                        </a:cxn>
                      </a:cxnLst>
                      <a:rect l="l" t="t" r="r" b="b"/>
                      <a:pathLst>
                        <a:path w="2344042" h="3573833">
                          <a:moveTo>
                            <a:pt x="0" y="0"/>
                          </a:moveTo>
                          <a:lnTo>
                            <a:pt x="2344042" y="0"/>
                          </a:lnTo>
                          <a:lnTo>
                            <a:pt x="2344042" y="3573834"/>
                          </a:lnTo>
                          <a:lnTo>
                            <a:pt x="0" y="3573834"/>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39" name="Freeform 938">
                      <a:extLst>
                        <a:ext uri="{FF2B5EF4-FFF2-40B4-BE49-F238E27FC236}">
                          <a16:creationId xmlns:a16="http://schemas.microsoft.com/office/drawing/2014/main" id="{ED746D2D-E773-9128-1A3B-83767F56F019}"/>
                        </a:ext>
                      </a:extLst>
                    </p:cNvPr>
                    <p:cNvSpPr/>
                    <p:nvPr/>
                  </p:nvSpPr>
                  <p:spPr>
                    <a:xfrm>
                      <a:off x="4876133" y="4271181"/>
                      <a:ext cx="674269" cy="24235"/>
                    </a:xfrm>
                    <a:custGeom>
                      <a:avLst/>
                      <a:gdLst>
                        <a:gd name="connsiteX0" fmla="*/ 0 w 2371788"/>
                        <a:gd name="connsiteY0" fmla="*/ 0 h 85250"/>
                        <a:gd name="connsiteX1" fmla="*/ 2371789 w 2371788"/>
                        <a:gd name="connsiteY1" fmla="*/ 0 h 85250"/>
                        <a:gd name="connsiteX2" fmla="*/ 2371789 w 2371788"/>
                        <a:gd name="connsiteY2" fmla="*/ 85251 h 85250"/>
                        <a:gd name="connsiteX3" fmla="*/ 0 w 2371788"/>
                        <a:gd name="connsiteY3" fmla="*/ 85251 h 85250"/>
                      </a:gdLst>
                      <a:ahLst/>
                      <a:cxnLst>
                        <a:cxn ang="0">
                          <a:pos x="connsiteX0" y="connsiteY0"/>
                        </a:cxn>
                        <a:cxn ang="0">
                          <a:pos x="connsiteX1" y="connsiteY1"/>
                        </a:cxn>
                        <a:cxn ang="0">
                          <a:pos x="connsiteX2" y="connsiteY2"/>
                        </a:cxn>
                        <a:cxn ang="0">
                          <a:pos x="connsiteX3" y="connsiteY3"/>
                        </a:cxn>
                      </a:cxnLst>
                      <a:rect l="l" t="t" r="r" b="b"/>
                      <a:pathLst>
                        <a:path w="2371788" h="85250">
                          <a:moveTo>
                            <a:pt x="0" y="0"/>
                          </a:moveTo>
                          <a:lnTo>
                            <a:pt x="2371789" y="0"/>
                          </a:lnTo>
                          <a:lnTo>
                            <a:pt x="2371789" y="85251"/>
                          </a:lnTo>
                          <a:lnTo>
                            <a:pt x="0" y="85251"/>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0" name="Freeform 939">
                      <a:extLst>
                        <a:ext uri="{FF2B5EF4-FFF2-40B4-BE49-F238E27FC236}">
                          <a16:creationId xmlns:a16="http://schemas.microsoft.com/office/drawing/2014/main" id="{B23B5520-FFC8-AFDD-3A65-41FD4D9AA5E2}"/>
                        </a:ext>
                      </a:extLst>
                    </p:cNvPr>
                    <p:cNvSpPr/>
                    <p:nvPr/>
                  </p:nvSpPr>
                  <p:spPr>
                    <a:xfrm>
                      <a:off x="6451369" y="4271181"/>
                      <a:ext cx="674269" cy="24235"/>
                    </a:xfrm>
                    <a:custGeom>
                      <a:avLst/>
                      <a:gdLst>
                        <a:gd name="connsiteX0" fmla="*/ 0 w 2371788"/>
                        <a:gd name="connsiteY0" fmla="*/ 0 h 85250"/>
                        <a:gd name="connsiteX1" fmla="*/ 2371789 w 2371788"/>
                        <a:gd name="connsiteY1" fmla="*/ 0 h 85250"/>
                        <a:gd name="connsiteX2" fmla="*/ 2371789 w 2371788"/>
                        <a:gd name="connsiteY2" fmla="*/ 85251 h 85250"/>
                        <a:gd name="connsiteX3" fmla="*/ 0 w 2371788"/>
                        <a:gd name="connsiteY3" fmla="*/ 85251 h 85250"/>
                      </a:gdLst>
                      <a:ahLst/>
                      <a:cxnLst>
                        <a:cxn ang="0">
                          <a:pos x="connsiteX0" y="connsiteY0"/>
                        </a:cxn>
                        <a:cxn ang="0">
                          <a:pos x="connsiteX1" y="connsiteY1"/>
                        </a:cxn>
                        <a:cxn ang="0">
                          <a:pos x="connsiteX2" y="connsiteY2"/>
                        </a:cxn>
                        <a:cxn ang="0">
                          <a:pos x="connsiteX3" y="connsiteY3"/>
                        </a:cxn>
                      </a:cxnLst>
                      <a:rect l="l" t="t" r="r" b="b"/>
                      <a:pathLst>
                        <a:path w="2371788" h="85250">
                          <a:moveTo>
                            <a:pt x="0" y="0"/>
                          </a:moveTo>
                          <a:lnTo>
                            <a:pt x="2371789" y="0"/>
                          </a:lnTo>
                          <a:lnTo>
                            <a:pt x="2371789" y="85251"/>
                          </a:lnTo>
                          <a:lnTo>
                            <a:pt x="0" y="85251"/>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1" name="Freeform 940">
                      <a:extLst>
                        <a:ext uri="{FF2B5EF4-FFF2-40B4-BE49-F238E27FC236}">
                          <a16:creationId xmlns:a16="http://schemas.microsoft.com/office/drawing/2014/main" id="{37A952F4-92D2-9D32-A644-4DA73F1055CE}"/>
                        </a:ext>
                      </a:extLst>
                    </p:cNvPr>
                    <p:cNvSpPr/>
                    <p:nvPr/>
                  </p:nvSpPr>
                  <p:spPr>
                    <a:xfrm>
                      <a:off x="5488264" y="3279421"/>
                      <a:ext cx="62139" cy="1015996"/>
                    </a:xfrm>
                    <a:custGeom>
                      <a:avLst/>
                      <a:gdLst>
                        <a:gd name="connsiteX0" fmla="*/ 0 w 218576"/>
                        <a:gd name="connsiteY0" fmla="*/ 0 h 3573833"/>
                        <a:gd name="connsiteX1" fmla="*/ 218577 w 218576"/>
                        <a:gd name="connsiteY1" fmla="*/ 0 h 3573833"/>
                        <a:gd name="connsiteX2" fmla="*/ 218577 w 218576"/>
                        <a:gd name="connsiteY2" fmla="*/ 3573834 h 3573833"/>
                        <a:gd name="connsiteX3" fmla="*/ 0 w 218576"/>
                        <a:gd name="connsiteY3" fmla="*/ 3573834 h 3573833"/>
                      </a:gdLst>
                      <a:ahLst/>
                      <a:cxnLst>
                        <a:cxn ang="0">
                          <a:pos x="connsiteX0" y="connsiteY0"/>
                        </a:cxn>
                        <a:cxn ang="0">
                          <a:pos x="connsiteX1" y="connsiteY1"/>
                        </a:cxn>
                        <a:cxn ang="0">
                          <a:pos x="connsiteX2" y="connsiteY2"/>
                        </a:cxn>
                        <a:cxn ang="0">
                          <a:pos x="connsiteX3" y="connsiteY3"/>
                        </a:cxn>
                      </a:cxnLst>
                      <a:rect l="l" t="t" r="r" b="b"/>
                      <a:pathLst>
                        <a:path w="218576" h="3573833">
                          <a:moveTo>
                            <a:pt x="0" y="0"/>
                          </a:moveTo>
                          <a:lnTo>
                            <a:pt x="218577" y="0"/>
                          </a:lnTo>
                          <a:lnTo>
                            <a:pt x="218577" y="3573834"/>
                          </a:lnTo>
                          <a:lnTo>
                            <a:pt x="0" y="3573834"/>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2" name="Freeform 941">
                      <a:extLst>
                        <a:ext uri="{FF2B5EF4-FFF2-40B4-BE49-F238E27FC236}">
                          <a16:creationId xmlns:a16="http://schemas.microsoft.com/office/drawing/2014/main" id="{0F319400-9B4A-3BEC-E8D7-6A6C41C8D2CA}"/>
                        </a:ext>
                      </a:extLst>
                    </p:cNvPr>
                    <p:cNvSpPr/>
                    <p:nvPr/>
                  </p:nvSpPr>
                  <p:spPr>
                    <a:xfrm>
                      <a:off x="4858451" y="3264739"/>
                      <a:ext cx="946626" cy="29363"/>
                    </a:xfrm>
                    <a:custGeom>
                      <a:avLst/>
                      <a:gdLst>
                        <a:gd name="connsiteX0" fmla="*/ 0 w 3329820"/>
                        <a:gd name="connsiteY0" fmla="*/ 0 h 103288"/>
                        <a:gd name="connsiteX1" fmla="*/ 3329821 w 3329820"/>
                        <a:gd name="connsiteY1" fmla="*/ 0 h 103288"/>
                        <a:gd name="connsiteX2" fmla="*/ 3329821 w 3329820"/>
                        <a:gd name="connsiteY2" fmla="*/ 103289 h 103288"/>
                        <a:gd name="connsiteX3" fmla="*/ 0 w 3329820"/>
                        <a:gd name="connsiteY3" fmla="*/ 103289 h 103288"/>
                      </a:gdLst>
                      <a:ahLst/>
                      <a:cxnLst>
                        <a:cxn ang="0">
                          <a:pos x="connsiteX0" y="connsiteY0"/>
                        </a:cxn>
                        <a:cxn ang="0">
                          <a:pos x="connsiteX1" y="connsiteY1"/>
                        </a:cxn>
                        <a:cxn ang="0">
                          <a:pos x="connsiteX2" y="connsiteY2"/>
                        </a:cxn>
                        <a:cxn ang="0">
                          <a:pos x="connsiteX3" y="connsiteY3"/>
                        </a:cxn>
                      </a:cxnLst>
                      <a:rect l="l" t="t" r="r" b="b"/>
                      <a:pathLst>
                        <a:path w="3329820" h="103288">
                          <a:moveTo>
                            <a:pt x="0" y="0"/>
                          </a:moveTo>
                          <a:lnTo>
                            <a:pt x="3329821" y="0"/>
                          </a:lnTo>
                          <a:lnTo>
                            <a:pt x="3329821" y="103289"/>
                          </a:lnTo>
                          <a:lnTo>
                            <a:pt x="0" y="103289"/>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3" name="Freeform 942">
                      <a:extLst>
                        <a:ext uri="{FF2B5EF4-FFF2-40B4-BE49-F238E27FC236}">
                          <a16:creationId xmlns:a16="http://schemas.microsoft.com/office/drawing/2014/main" id="{A2691505-0905-B319-B710-2843DD90D267}"/>
                        </a:ext>
                      </a:extLst>
                    </p:cNvPr>
                    <p:cNvSpPr/>
                    <p:nvPr/>
                  </p:nvSpPr>
                  <p:spPr>
                    <a:xfrm>
                      <a:off x="4999055" y="2955529"/>
                      <a:ext cx="806033" cy="29363"/>
                    </a:xfrm>
                    <a:custGeom>
                      <a:avLst/>
                      <a:gdLst>
                        <a:gd name="connsiteX0" fmla="*/ 0 w 2835277"/>
                        <a:gd name="connsiteY0" fmla="*/ 0 h 103288"/>
                        <a:gd name="connsiteX1" fmla="*/ 2835277 w 2835277"/>
                        <a:gd name="connsiteY1" fmla="*/ 0 h 103288"/>
                        <a:gd name="connsiteX2" fmla="*/ 2835277 w 2835277"/>
                        <a:gd name="connsiteY2" fmla="*/ 103289 h 103288"/>
                        <a:gd name="connsiteX3" fmla="*/ 0 w 2835277"/>
                        <a:gd name="connsiteY3" fmla="*/ 103289 h 103288"/>
                      </a:gdLst>
                      <a:ahLst/>
                      <a:cxnLst>
                        <a:cxn ang="0">
                          <a:pos x="connsiteX0" y="connsiteY0"/>
                        </a:cxn>
                        <a:cxn ang="0">
                          <a:pos x="connsiteX1" y="connsiteY1"/>
                        </a:cxn>
                        <a:cxn ang="0">
                          <a:pos x="connsiteX2" y="connsiteY2"/>
                        </a:cxn>
                        <a:cxn ang="0">
                          <a:pos x="connsiteX3" y="connsiteY3"/>
                        </a:cxn>
                      </a:cxnLst>
                      <a:rect l="l" t="t" r="r" b="b"/>
                      <a:pathLst>
                        <a:path w="2835277" h="103288">
                          <a:moveTo>
                            <a:pt x="0" y="0"/>
                          </a:moveTo>
                          <a:lnTo>
                            <a:pt x="2835277" y="0"/>
                          </a:lnTo>
                          <a:lnTo>
                            <a:pt x="2835277" y="103289"/>
                          </a:lnTo>
                          <a:lnTo>
                            <a:pt x="0" y="103289"/>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4" name="Freeform 943">
                      <a:extLst>
                        <a:ext uri="{FF2B5EF4-FFF2-40B4-BE49-F238E27FC236}">
                          <a16:creationId xmlns:a16="http://schemas.microsoft.com/office/drawing/2014/main" id="{43535777-1F50-09E8-327E-ABD922F37477}"/>
                        </a:ext>
                      </a:extLst>
                    </p:cNvPr>
                    <p:cNvSpPr/>
                    <p:nvPr/>
                  </p:nvSpPr>
                  <p:spPr>
                    <a:xfrm>
                      <a:off x="5550416" y="2914606"/>
                      <a:ext cx="906534" cy="210988"/>
                    </a:xfrm>
                    <a:custGeom>
                      <a:avLst/>
                      <a:gdLst>
                        <a:gd name="connsiteX0" fmla="*/ 0 w 3188793"/>
                        <a:gd name="connsiteY0" fmla="*/ 0 h 742163"/>
                        <a:gd name="connsiteX1" fmla="*/ 3188794 w 3188793"/>
                        <a:gd name="connsiteY1" fmla="*/ 0 h 742163"/>
                        <a:gd name="connsiteX2" fmla="*/ 3188794 w 3188793"/>
                        <a:gd name="connsiteY2" fmla="*/ 742164 h 742163"/>
                        <a:gd name="connsiteX3" fmla="*/ 0 w 3188793"/>
                        <a:gd name="connsiteY3" fmla="*/ 742164 h 742163"/>
                      </a:gdLst>
                      <a:ahLst/>
                      <a:cxnLst>
                        <a:cxn ang="0">
                          <a:pos x="connsiteX0" y="connsiteY0"/>
                        </a:cxn>
                        <a:cxn ang="0">
                          <a:pos x="connsiteX1" y="connsiteY1"/>
                        </a:cxn>
                        <a:cxn ang="0">
                          <a:pos x="connsiteX2" y="connsiteY2"/>
                        </a:cxn>
                        <a:cxn ang="0">
                          <a:pos x="connsiteX3" y="connsiteY3"/>
                        </a:cxn>
                      </a:cxnLst>
                      <a:rect l="l" t="t" r="r" b="b"/>
                      <a:pathLst>
                        <a:path w="3188793" h="742163">
                          <a:moveTo>
                            <a:pt x="0" y="0"/>
                          </a:moveTo>
                          <a:lnTo>
                            <a:pt x="3188794" y="0"/>
                          </a:lnTo>
                          <a:lnTo>
                            <a:pt x="3188794" y="742164"/>
                          </a:lnTo>
                          <a:lnTo>
                            <a:pt x="0" y="742164"/>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5" name="Freeform 944">
                      <a:extLst>
                        <a:ext uri="{FF2B5EF4-FFF2-40B4-BE49-F238E27FC236}">
                          <a16:creationId xmlns:a16="http://schemas.microsoft.com/office/drawing/2014/main" id="{AA77B6EE-8E15-2569-63E7-EBA96CF717AA}"/>
                        </a:ext>
                      </a:extLst>
                    </p:cNvPr>
                    <p:cNvSpPr/>
                    <p:nvPr/>
                  </p:nvSpPr>
                  <p:spPr>
                    <a:xfrm>
                      <a:off x="5550416" y="3297212"/>
                      <a:ext cx="906534" cy="998205"/>
                    </a:xfrm>
                    <a:custGeom>
                      <a:avLst/>
                      <a:gdLst>
                        <a:gd name="connsiteX0" fmla="*/ 0 w 3188793"/>
                        <a:gd name="connsiteY0" fmla="*/ 0 h 3511251"/>
                        <a:gd name="connsiteX1" fmla="*/ 3188794 w 3188793"/>
                        <a:gd name="connsiteY1" fmla="*/ 0 h 3511251"/>
                        <a:gd name="connsiteX2" fmla="*/ 3188794 w 3188793"/>
                        <a:gd name="connsiteY2" fmla="*/ 3511252 h 3511251"/>
                        <a:gd name="connsiteX3" fmla="*/ 0 w 3188793"/>
                        <a:gd name="connsiteY3" fmla="*/ 3511252 h 3511251"/>
                      </a:gdLst>
                      <a:ahLst/>
                      <a:cxnLst>
                        <a:cxn ang="0">
                          <a:pos x="connsiteX0" y="connsiteY0"/>
                        </a:cxn>
                        <a:cxn ang="0">
                          <a:pos x="connsiteX1" y="connsiteY1"/>
                        </a:cxn>
                        <a:cxn ang="0">
                          <a:pos x="connsiteX2" y="connsiteY2"/>
                        </a:cxn>
                        <a:cxn ang="0">
                          <a:pos x="connsiteX3" y="connsiteY3"/>
                        </a:cxn>
                      </a:cxnLst>
                      <a:rect l="l" t="t" r="r" b="b"/>
                      <a:pathLst>
                        <a:path w="3188793" h="3511251">
                          <a:moveTo>
                            <a:pt x="0" y="0"/>
                          </a:moveTo>
                          <a:lnTo>
                            <a:pt x="3188794" y="0"/>
                          </a:lnTo>
                          <a:lnTo>
                            <a:pt x="3188794" y="3511252"/>
                          </a:lnTo>
                          <a:lnTo>
                            <a:pt x="0" y="3511252"/>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6" name="Freeform 945">
                      <a:extLst>
                        <a:ext uri="{FF2B5EF4-FFF2-40B4-BE49-F238E27FC236}">
                          <a16:creationId xmlns:a16="http://schemas.microsoft.com/office/drawing/2014/main" id="{15A7B253-5146-B585-BC61-394BD8B0A7A0}"/>
                        </a:ext>
                      </a:extLst>
                    </p:cNvPr>
                    <p:cNvSpPr/>
                    <p:nvPr/>
                  </p:nvSpPr>
                  <p:spPr>
                    <a:xfrm rot="5400000">
                      <a:off x="5752695" y="3233068"/>
                      <a:ext cx="501410" cy="798200"/>
                    </a:xfrm>
                    <a:custGeom>
                      <a:avLst/>
                      <a:gdLst>
                        <a:gd name="connsiteX0" fmla="*/ -716 w 1763744"/>
                        <a:gd name="connsiteY0" fmla="*/ -191 h 2807722"/>
                        <a:gd name="connsiteX1" fmla="*/ 1763028 w 1763744"/>
                        <a:gd name="connsiteY1" fmla="*/ -191 h 2807722"/>
                        <a:gd name="connsiteX2" fmla="*/ 1763028 w 1763744"/>
                        <a:gd name="connsiteY2" fmla="*/ 2807532 h 2807722"/>
                        <a:gd name="connsiteX3" fmla="*/ -716 w 1763744"/>
                        <a:gd name="connsiteY3" fmla="*/ 2807532 h 2807722"/>
                      </a:gdLst>
                      <a:ahLst/>
                      <a:cxnLst>
                        <a:cxn ang="0">
                          <a:pos x="connsiteX0" y="connsiteY0"/>
                        </a:cxn>
                        <a:cxn ang="0">
                          <a:pos x="connsiteX1" y="connsiteY1"/>
                        </a:cxn>
                        <a:cxn ang="0">
                          <a:pos x="connsiteX2" y="connsiteY2"/>
                        </a:cxn>
                        <a:cxn ang="0">
                          <a:pos x="connsiteX3" y="connsiteY3"/>
                        </a:cxn>
                      </a:cxnLst>
                      <a:rect l="l" t="t" r="r" b="b"/>
                      <a:pathLst>
                        <a:path w="1763744" h="2807722">
                          <a:moveTo>
                            <a:pt x="-716" y="-191"/>
                          </a:moveTo>
                          <a:lnTo>
                            <a:pt x="1763028" y="-191"/>
                          </a:lnTo>
                          <a:lnTo>
                            <a:pt x="1763028" y="2807532"/>
                          </a:lnTo>
                          <a:lnTo>
                            <a:pt x="-716" y="2807532"/>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7" name="Freeform 946">
                      <a:extLst>
                        <a:ext uri="{FF2B5EF4-FFF2-40B4-BE49-F238E27FC236}">
                          <a16:creationId xmlns:a16="http://schemas.microsoft.com/office/drawing/2014/main" id="{4E22FE3F-B5F0-943C-4197-33BD7048DC3C}"/>
                        </a:ext>
                      </a:extLst>
                    </p:cNvPr>
                    <p:cNvSpPr/>
                    <p:nvPr/>
                  </p:nvSpPr>
                  <p:spPr>
                    <a:xfrm rot="5400000">
                      <a:off x="4978954" y="3294329"/>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8" name="Freeform 947">
                      <a:extLst>
                        <a:ext uri="{FF2B5EF4-FFF2-40B4-BE49-F238E27FC236}">
                          <a16:creationId xmlns:a16="http://schemas.microsoft.com/office/drawing/2014/main" id="{B1E84185-7C47-5835-0EA0-D69DCAAFBBDB}"/>
                        </a:ext>
                      </a:extLst>
                    </p:cNvPr>
                    <p:cNvSpPr/>
                    <p:nvPr/>
                  </p:nvSpPr>
                  <p:spPr>
                    <a:xfrm rot="5400000">
                      <a:off x="4978966" y="3480942"/>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49" name="Freeform 948">
                      <a:extLst>
                        <a:ext uri="{FF2B5EF4-FFF2-40B4-BE49-F238E27FC236}">
                          <a16:creationId xmlns:a16="http://schemas.microsoft.com/office/drawing/2014/main" id="{4822B82F-54EA-6E8C-7916-F79AE811DB4E}"/>
                        </a:ext>
                      </a:extLst>
                    </p:cNvPr>
                    <p:cNvSpPr/>
                    <p:nvPr/>
                  </p:nvSpPr>
                  <p:spPr>
                    <a:xfrm rot="5400000">
                      <a:off x="4978946" y="3667551"/>
                      <a:ext cx="160883" cy="256099"/>
                    </a:xfrm>
                    <a:custGeom>
                      <a:avLst/>
                      <a:gdLst>
                        <a:gd name="connsiteX0" fmla="*/ -716 w 565917"/>
                        <a:gd name="connsiteY0" fmla="*/ -190 h 900845"/>
                        <a:gd name="connsiteX1" fmla="*/ 565201 w 565917"/>
                        <a:gd name="connsiteY1" fmla="*/ -190 h 900845"/>
                        <a:gd name="connsiteX2" fmla="*/ 565201 w 565917"/>
                        <a:gd name="connsiteY2" fmla="*/ 900655 h 900845"/>
                        <a:gd name="connsiteX3" fmla="*/ -716 w 565917"/>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917" h="900845">
                          <a:moveTo>
                            <a:pt x="-716" y="-190"/>
                          </a:moveTo>
                          <a:lnTo>
                            <a:pt x="565201" y="-190"/>
                          </a:lnTo>
                          <a:lnTo>
                            <a:pt x="565201"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0" name="Freeform 949">
                      <a:extLst>
                        <a:ext uri="{FF2B5EF4-FFF2-40B4-BE49-F238E27FC236}">
                          <a16:creationId xmlns:a16="http://schemas.microsoft.com/office/drawing/2014/main" id="{656952C9-4DBC-FAFC-0AF9-ADC2A58E3C11}"/>
                        </a:ext>
                      </a:extLst>
                    </p:cNvPr>
                    <p:cNvSpPr/>
                    <p:nvPr/>
                  </p:nvSpPr>
                  <p:spPr>
                    <a:xfrm rot="5400000">
                      <a:off x="4978966" y="3854158"/>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1" name="Freeform 950">
                      <a:extLst>
                        <a:ext uri="{FF2B5EF4-FFF2-40B4-BE49-F238E27FC236}">
                          <a16:creationId xmlns:a16="http://schemas.microsoft.com/office/drawing/2014/main" id="{B5237092-FB59-1EBC-455E-986D696C1A50}"/>
                        </a:ext>
                      </a:extLst>
                    </p:cNvPr>
                    <p:cNvSpPr/>
                    <p:nvPr/>
                  </p:nvSpPr>
                  <p:spPr>
                    <a:xfrm rot="5400000">
                      <a:off x="4978954" y="4040760"/>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2" name="Freeform 951">
                      <a:extLst>
                        <a:ext uri="{FF2B5EF4-FFF2-40B4-BE49-F238E27FC236}">
                          <a16:creationId xmlns:a16="http://schemas.microsoft.com/office/drawing/2014/main" id="{AD60449E-D6B2-67AE-9874-598008CC2837}"/>
                        </a:ext>
                      </a:extLst>
                    </p:cNvPr>
                    <p:cNvSpPr/>
                    <p:nvPr/>
                  </p:nvSpPr>
                  <p:spPr>
                    <a:xfrm rot="5400000">
                      <a:off x="5262972" y="3294341"/>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3" name="Freeform 952">
                      <a:extLst>
                        <a:ext uri="{FF2B5EF4-FFF2-40B4-BE49-F238E27FC236}">
                          <a16:creationId xmlns:a16="http://schemas.microsoft.com/office/drawing/2014/main" id="{B88D714E-79FB-9735-8DC8-7CAC01724A48}"/>
                        </a:ext>
                      </a:extLst>
                    </p:cNvPr>
                    <p:cNvSpPr/>
                    <p:nvPr/>
                  </p:nvSpPr>
                  <p:spPr>
                    <a:xfrm rot="5400000">
                      <a:off x="5022532" y="3047156"/>
                      <a:ext cx="160870" cy="120313"/>
                    </a:xfrm>
                    <a:custGeom>
                      <a:avLst/>
                      <a:gdLst>
                        <a:gd name="connsiteX0" fmla="*/ -716 w 565873"/>
                        <a:gd name="connsiteY0" fmla="*/ -191 h 423211"/>
                        <a:gd name="connsiteX1" fmla="*/ 565157 w 565873"/>
                        <a:gd name="connsiteY1" fmla="*/ -191 h 423211"/>
                        <a:gd name="connsiteX2" fmla="*/ 565157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7" y="-191"/>
                          </a:lnTo>
                          <a:lnTo>
                            <a:pt x="565157"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4" name="Freeform 953">
                      <a:extLst>
                        <a:ext uri="{FF2B5EF4-FFF2-40B4-BE49-F238E27FC236}">
                          <a16:creationId xmlns:a16="http://schemas.microsoft.com/office/drawing/2014/main" id="{55550696-1EF3-21C6-8891-4B41614CF8BB}"/>
                        </a:ext>
                      </a:extLst>
                    </p:cNvPr>
                    <p:cNvSpPr/>
                    <p:nvPr/>
                  </p:nvSpPr>
                  <p:spPr>
                    <a:xfrm rot="5400000">
                      <a:off x="5173019" y="3047156"/>
                      <a:ext cx="160870" cy="120313"/>
                    </a:xfrm>
                    <a:custGeom>
                      <a:avLst/>
                      <a:gdLst>
                        <a:gd name="connsiteX0" fmla="*/ -716 w 565873"/>
                        <a:gd name="connsiteY0" fmla="*/ -191 h 423211"/>
                        <a:gd name="connsiteX1" fmla="*/ 565157 w 565873"/>
                        <a:gd name="connsiteY1" fmla="*/ -191 h 423211"/>
                        <a:gd name="connsiteX2" fmla="*/ 565157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7" y="-191"/>
                          </a:lnTo>
                          <a:lnTo>
                            <a:pt x="565157"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5" name="Freeform 954">
                      <a:extLst>
                        <a:ext uri="{FF2B5EF4-FFF2-40B4-BE49-F238E27FC236}">
                          <a16:creationId xmlns:a16="http://schemas.microsoft.com/office/drawing/2014/main" id="{69992A81-45AB-FB5D-50E4-F9935B3C7A82}"/>
                        </a:ext>
                      </a:extLst>
                    </p:cNvPr>
                    <p:cNvSpPr/>
                    <p:nvPr/>
                  </p:nvSpPr>
                  <p:spPr>
                    <a:xfrm rot="5400000">
                      <a:off x="5320433" y="3047156"/>
                      <a:ext cx="160870" cy="120313"/>
                    </a:xfrm>
                    <a:custGeom>
                      <a:avLst/>
                      <a:gdLst>
                        <a:gd name="connsiteX0" fmla="*/ -716 w 565873"/>
                        <a:gd name="connsiteY0" fmla="*/ -191 h 423211"/>
                        <a:gd name="connsiteX1" fmla="*/ 565158 w 565873"/>
                        <a:gd name="connsiteY1" fmla="*/ -191 h 423211"/>
                        <a:gd name="connsiteX2" fmla="*/ 565158 w 565873"/>
                        <a:gd name="connsiteY2" fmla="*/ 423021 h 423211"/>
                        <a:gd name="connsiteX3" fmla="*/ -716 w 565873"/>
                        <a:gd name="connsiteY3" fmla="*/ 423021 h 423211"/>
                      </a:gdLst>
                      <a:ahLst/>
                      <a:cxnLst>
                        <a:cxn ang="0">
                          <a:pos x="connsiteX0" y="connsiteY0"/>
                        </a:cxn>
                        <a:cxn ang="0">
                          <a:pos x="connsiteX1" y="connsiteY1"/>
                        </a:cxn>
                        <a:cxn ang="0">
                          <a:pos x="connsiteX2" y="connsiteY2"/>
                        </a:cxn>
                        <a:cxn ang="0">
                          <a:pos x="connsiteX3" y="connsiteY3"/>
                        </a:cxn>
                      </a:cxnLst>
                      <a:rect l="l" t="t" r="r" b="b"/>
                      <a:pathLst>
                        <a:path w="565873" h="423211">
                          <a:moveTo>
                            <a:pt x="-716" y="-191"/>
                          </a:moveTo>
                          <a:lnTo>
                            <a:pt x="565158" y="-191"/>
                          </a:lnTo>
                          <a:lnTo>
                            <a:pt x="565158" y="423021"/>
                          </a:lnTo>
                          <a:lnTo>
                            <a:pt x="-716" y="423021"/>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6" name="Freeform 955">
                      <a:extLst>
                        <a:ext uri="{FF2B5EF4-FFF2-40B4-BE49-F238E27FC236}">
                          <a16:creationId xmlns:a16="http://schemas.microsoft.com/office/drawing/2014/main" id="{5B3313D1-2FEB-91F6-3209-937DFE71033D}"/>
                        </a:ext>
                      </a:extLst>
                    </p:cNvPr>
                    <p:cNvSpPr/>
                    <p:nvPr/>
                  </p:nvSpPr>
                  <p:spPr>
                    <a:xfrm rot="5400000">
                      <a:off x="5262986" y="3480942"/>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7" name="Freeform 956">
                      <a:extLst>
                        <a:ext uri="{FF2B5EF4-FFF2-40B4-BE49-F238E27FC236}">
                          <a16:creationId xmlns:a16="http://schemas.microsoft.com/office/drawing/2014/main" id="{88FBC620-F87C-52D6-E1C2-ACB70F8B8DD5}"/>
                        </a:ext>
                      </a:extLst>
                    </p:cNvPr>
                    <p:cNvSpPr/>
                    <p:nvPr/>
                  </p:nvSpPr>
                  <p:spPr>
                    <a:xfrm rot="5400000">
                      <a:off x="5262966" y="3667563"/>
                      <a:ext cx="160883" cy="256099"/>
                    </a:xfrm>
                    <a:custGeom>
                      <a:avLst/>
                      <a:gdLst>
                        <a:gd name="connsiteX0" fmla="*/ -716 w 565917"/>
                        <a:gd name="connsiteY0" fmla="*/ -190 h 900845"/>
                        <a:gd name="connsiteX1" fmla="*/ 565201 w 565917"/>
                        <a:gd name="connsiteY1" fmla="*/ -190 h 900845"/>
                        <a:gd name="connsiteX2" fmla="*/ 565201 w 565917"/>
                        <a:gd name="connsiteY2" fmla="*/ 900655 h 900845"/>
                        <a:gd name="connsiteX3" fmla="*/ -716 w 565917"/>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917" h="900845">
                          <a:moveTo>
                            <a:pt x="-716" y="-190"/>
                          </a:moveTo>
                          <a:lnTo>
                            <a:pt x="565201" y="-190"/>
                          </a:lnTo>
                          <a:lnTo>
                            <a:pt x="565201"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8" name="Freeform 957">
                      <a:extLst>
                        <a:ext uri="{FF2B5EF4-FFF2-40B4-BE49-F238E27FC236}">
                          <a16:creationId xmlns:a16="http://schemas.microsoft.com/office/drawing/2014/main" id="{48F74BD7-10DB-B2FF-4601-481438C7CF82}"/>
                        </a:ext>
                      </a:extLst>
                    </p:cNvPr>
                    <p:cNvSpPr/>
                    <p:nvPr/>
                  </p:nvSpPr>
                  <p:spPr>
                    <a:xfrm rot="5400000">
                      <a:off x="5262986" y="3854158"/>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59" name="Freeform 958">
                      <a:extLst>
                        <a:ext uri="{FF2B5EF4-FFF2-40B4-BE49-F238E27FC236}">
                          <a16:creationId xmlns:a16="http://schemas.microsoft.com/office/drawing/2014/main" id="{276D15A1-4D74-297A-8D52-AABC8A8BE7C2}"/>
                        </a:ext>
                      </a:extLst>
                    </p:cNvPr>
                    <p:cNvSpPr/>
                    <p:nvPr/>
                  </p:nvSpPr>
                  <p:spPr>
                    <a:xfrm rot="5400000">
                      <a:off x="5262986" y="4040773"/>
                      <a:ext cx="160870" cy="256099"/>
                    </a:xfrm>
                    <a:custGeom>
                      <a:avLst/>
                      <a:gdLst>
                        <a:gd name="connsiteX0" fmla="*/ -716 w 565873"/>
                        <a:gd name="connsiteY0" fmla="*/ -191 h 900845"/>
                        <a:gd name="connsiteX1" fmla="*/ 565157 w 565873"/>
                        <a:gd name="connsiteY1" fmla="*/ -191 h 900845"/>
                        <a:gd name="connsiteX2" fmla="*/ 565157 w 565873"/>
                        <a:gd name="connsiteY2" fmla="*/ 900655 h 900845"/>
                        <a:gd name="connsiteX3" fmla="*/ -716 w 565873"/>
                        <a:gd name="connsiteY3" fmla="*/ 900655 h 900845"/>
                      </a:gdLst>
                      <a:ahLst/>
                      <a:cxnLst>
                        <a:cxn ang="0">
                          <a:pos x="connsiteX0" y="connsiteY0"/>
                        </a:cxn>
                        <a:cxn ang="0">
                          <a:pos x="connsiteX1" y="connsiteY1"/>
                        </a:cxn>
                        <a:cxn ang="0">
                          <a:pos x="connsiteX2" y="connsiteY2"/>
                        </a:cxn>
                        <a:cxn ang="0">
                          <a:pos x="connsiteX3" y="connsiteY3"/>
                        </a:cxn>
                      </a:cxnLst>
                      <a:rect l="l" t="t" r="r" b="b"/>
                      <a:pathLst>
                        <a:path w="565873" h="900845">
                          <a:moveTo>
                            <a:pt x="-716" y="-191"/>
                          </a:moveTo>
                          <a:lnTo>
                            <a:pt x="565157" y="-191"/>
                          </a:lnTo>
                          <a:lnTo>
                            <a:pt x="565157" y="900655"/>
                          </a:lnTo>
                          <a:lnTo>
                            <a:pt x="-716" y="900655"/>
                          </a:lnTo>
                          <a:close/>
                        </a:path>
                      </a:pathLst>
                    </a:custGeom>
                    <a:solidFill>
                      <a:srgbClr val="007CBA">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0" name="Freeform 959">
                      <a:extLst>
                        <a:ext uri="{FF2B5EF4-FFF2-40B4-BE49-F238E27FC236}">
                          <a16:creationId xmlns:a16="http://schemas.microsoft.com/office/drawing/2014/main" id="{D07DDC4A-DC30-2910-D406-8787B1EFB923}"/>
                        </a:ext>
                      </a:extLst>
                    </p:cNvPr>
                    <p:cNvSpPr/>
                    <p:nvPr/>
                  </p:nvSpPr>
                  <p:spPr>
                    <a:xfrm>
                      <a:off x="5879907" y="4045074"/>
                      <a:ext cx="260104" cy="252688"/>
                    </a:xfrm>
                    <a:custGeom>
                      <a:avLst/>
                      <a:gdLst>
                        <a:gd name="connsiteX0" fmla="*/ 0 w 914934"/>
                        <a:gd name="connsiteY0" fmla="*/ 0 h 888849"/>
                        <a:gd name="connsiteX1" fmla="*/ 914934 w 914934"/>
                        <a:gd name="connsiteY1" fmla="*/ 0 h 888849"/>
                        <a:gd name="connsiteX2" fmla="*/ 914934 w 914934"/>
                        <a:gd name="connsiteY2" fmla="*/ 888850 h 888849"/>
                        <a:gd name="connsiteX3" fmla="*/ 0 w 914934"/>
                        <a:gd name="connsiteY3" fmla="*/ 888850 h 888849"/>
                      </a:gdLst>
                      <a:ahLst/>
                      <a:cxnLst>
                        <a:cxn ang="0">
                          <a:pos x="connsiteX0" y="connsiteY0"/>
                        </a:cxn>
                        <a:cxn ang="0">
                          <a:pos x="connsiteX1" y="connsiteY1"/>
                        </a:cxn>
                        <a:cxn ang="0">
                          <a:pos x="connsiteX2" y="connsiteY2"/>
                        </a:cxn>
                        <a:cxn ang="0">
                          <a:pos x="connsiteX3" y="connsiteY3"/>
                        </a:cxn>
                      </a:cxnLst>
                      <a:rect l="l" t="t" r="r" b="b"/>
                      <a:pathLst>
                        <a:path w="914934" h="888849">
                          <a:moveTo>
                            <a:pt x="0" y="0"/>
                          </a:moveTo>
                          <a:lnTo>
                            <a:pt x="914934" y="0"/>
                          </a:lnTo>
                          <a:lnTo>
                            <a:pt x="914934" y="888850"/>
                          </a:lnTo>
                          <a:lnTo>
                            <a:pt x="0" y="888850"/>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1" name="Freeform 960">
                      <a:extLst>
                        <a:ext uri="{FF2B5EF4-FFF2-40B4-BE49-F238E27FC236}">
                          <a16:creationId xmlns:a16="http://schemas.microsoft.com/office/drawing/2014/main" id="{864C9327-FF8F-1DB7-4AD9-6B31775673D1}"/>
                        </a:ext>
                      </a:extLst>
                    </p:cNvPr>
                    <p:cNvSpPr/>
                    <p:nvPr/>
                  </p:nvSpPr>
                  <p:spPr>
                    <a:xfrm>
                      <a:off x="5039487" y="3181939"/>
                      <a:ext cx="126973" cy="8350"/>
                    </a:xfrm>
                    <a:custGeom>
                      <a:avLst/>
                      <a:gdLst>
                        <a:gd name="connsiteX0" fmla="*/ 0 w 446637"/>
                        <a:gd name="connsiteY0" fmla="*/ 0 h 29372"/>
                        <a:gd name="connsiteX1" fmla="*/ 446638 w 446637"/>
                        <a:gd name="connsiteY1" fmla="*/ 0 h 29372"/>
                        <a:gd name="connsiteX2" fmla="*/ 446638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8" y="0"/>
                          </a:lnTo>
                          <a:lnTo>
                            <a:pt x="446638"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2" name="Freeform 961">
                      <a:extLst>
                        <a:ext uri="{FF2B5EF4-FFF2-40B4-BE49-F238E27FC236}">
                          <a16:creationId xmlns:a16="http://schemas.microsoft.com/office/drawing/2014/main" id="{2FA7C5F3-65AD-E502-8C14-2400FB94F886}"/>
                        </a:ext>
                      </a:extLst>
                    </p:cNvPr>
                    <p:cNvSpPr/>
                    <p:nvPr/>
                  </p:nvSpPr>
                  <p:spPr>
                    <a:xfrm>
                      <a:off x="5189986" y="3181939"/>
                      <a:ext cx="126973" cy="8350"/>
                    </a:xfrm>
                    <a:custGeom>
                      <a:avLst/>
                      <a:gdLst>
                        <a:gd name="connsiteX0" fmla="*/ 0 w 446637"/>
                        <a:gd name="connsiteY0" fmla="*/ 0 h 29372"/>
                        <a:gd name="connsiteX1" fmla="*/ 446638 w 446637"/>
                        <a:gd name="connsiteY1" fmla="*/ 0 h 29372"/>
                        <a:gd name="connsiteX2" fmla="*/ 446638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8" y="0"/>
                          </a:lnTo>
                          <a:lnTo>
                            <a:pt x="446638"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3" name="Freeform 962">
                      <a:extLst>
                        <a:ext uri="{FF2B5EF4-FFF2-40B4-BE49-F238E27FC236}">
                          <a16:creationId xmlns:a16="http://schemas.microsoft.com/office/drawing/2014/main" id="{DADB315C-9813-D8FB-1090-801DCCC23893}"/>
                        </a:ext>
                      </a:extLst>
                    </p:cNvPr>
                    <p:cNvSpPr/>
                    <p:nvPr/>
                  </p:nvSpPr>
                  <p:spPr>
                    <a:xfrm>
                      <a:off x="5337388" y="3181939"/>
                      <a:ext cx="126973" cy="8350"/>
                    </a:xfrm>
                    <a:custGeom>
                      <a:avLst/>
                      <a:gdLst>
                        <a:gd name="connsiteX0" fmla="*/ 0 w 446637"/>
                        <a:gd name="connsiteY0" fmla="*/ 0 h 29372"/>
                        <a:gd name="connsiteX1" fmla="*/ 446638 w 446637"/>
                        <a:gd name="connsiteY1" fmla="*/ 0 h 29372"/>
                        <a:gd name="connsiteX2" fmla="*/ 446638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8" y="0"/>
                          </a:lnTo>
                          <a:lnTo>
                            <a:pt x="446638"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4" name="Freeform 963">
                      <a:extLst>
                        <a:ext uri="{FF2B5EF4-FFF2-40B4-BE49-F238E27FC236}">
                          <a16:creationId xmlns:a16="http://schemas.microsoft.com/office/drawing/2014/main" id="{E6158427-157D-B835-876E-C192B3F7DC8B}"/>
                        </a:ext>
                      </a:extLst>
                    </p:cNvPr>
                    <p:cNvSpPr/>
                    <p:nvPr/>
                  </p:nvSpPr>
                  <p:spPr>
                    <a:xfrm>
                      <a:off x="6539140" y="3181939"/>
                      <a:ext cx="126973" cy="8350"/>
                    </a:xfrm>
                    <a:custGeom>
                      <a:avLst/>
                      <a:gdLst>
                        <a:gd name="connsiteX0" fmla="*/ 0 w 446637"/>
                        <a:gd name="connsiteY0" fmla="*/ 0 h 29372"/>
                        <a:gd name="connsiteX1" fmla="*/ 446637 w 446637"/>
                        <a:gd name="connsiteY1" fmla="*/ 0 h 29372"/>
                        <a:gd name="connsiteX2" fmla="*/ 446637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7" y="0"/>
                          </a:lnTo>
                          <a:lnTo>
                            <a:pt x="446637"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5" name="Freeform 964">
                      <a:extLst>
                        <a:ext uri="{FF2B5EF4-FFF2-40B4-BE49-F238E27FC236}">
                          <a16:creationId xmlns:a16="http://schemas.microsoft.com/office/drawing/2014/main" id="{33D4C8B6-B075-E36C-17FA-3C013F419D12}"/>
                        </a:ext>
                      </a:extLst>
                    </p:cNvPr>
                    <p:cNvSpPr/>
                    <p:nvPr/>
                  </p:nvSpPr>
                  <p:spPr>
                    <a:xfrm>
                      <a:off x="6689628" y="3181939"/>
                      <a:ext cx="126973" cy="8350"/>
                    </a:xfrm>
                    <a:custGeom>
                      <a:avLst/>
                      <a:gdLst>
                        <a:gd name="connsiteX0" fmla="*/ 0 w 446637"/>
                        <a:gd name="connsiteY0" fmla="*/ 0 h 29372"/>
                        <a:gd name="connsiteX1" fmla="*/ 446637 w 446637"/>
                        <a:gd name="connsiteY1" fmla="*/ 0 h 29372"/>
                        <a:gd name="connsiteX2" fmla="*/ 446637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7" y="0"/>
                          </a:lnTo>
                          <a:lnTo>
                            <a:pt x="446637"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6" name="Freeform 965">
                      <a:extLst>
                        <a:ext uri="{FF2B5EF4-FFF2-40B4-BE49-F238E27FC236}">
                          <a16:creationId xmlns:a16="http://schemas.microsoft.com/office/drawing/2014/main" id="{1CFFD8AA-FF45-2F33-A085-96FBD35101C0}"/>
                        </a:ext>
                      </a:extLst>
                    </p:cNvPr>
                    <p:cNvSpPr/>
                    <p:nvPr/>
                  </p:nvSpPr>
                  <p:spPr>
                    <a:xfrm>
                      <a:off x="6837042" y="3181939"/>
                      <a:ext cx="126973" cy="8350"/>
                    </a:xfrm>
                    <a:custGeom>
                      <a:avLst/>
                      <a:gdLst>
                        <a:gd name="connsiteX0" fmla="*/ 0 w 446637"/>
                        <a:gd name="connsiteY0" fmla="*/ 0 h 29372"/>
                        <a:gd name="connsiteX1" fmla="*/ 446638 w 446637"/>
                        <a:gd name="connsiteY1" fmla="*/ 0 h 29372"/>
                        <a:gd name="connsiteX2" fmla="*/ 446638 w 446637"/>
                        <a:gd name="connsiteY2" fmla="*/ 29373 h 29372"/>
                        <a:gd name="connsiteX3" fmla="*/ 0 w 446637"/>
                        <a:gd name="connsiteY3" fmla="*/ 29373 h 29372"/>
                      </a:gdLst>
                      <a:ahLst/>
                      <a:cxnLst>
                        <a:cxn ang="0">
                          <a:pos x="connsiteX0" y="connsiteY0"/>
                        </a:cxn>
                        <a:cxn ang="0">
                          <a:pos x="connsiteX1" y="connsiteY1"/>
                        </a:cxn>
                        <a:cxn ang="0">
                          <a:pos x="connsiteX2" y="connsiteY2"/>
                        </a:cxn>
                        <a:cxn ang="0">
                          <a:pos x="connsiteX3" y="connsiteY3"/>
                        </a:cxn>
                      </a:cxnLst>
                      <a:rect l="l" t="t" r="r" b="b"/>
                      <a:pathLst>
                        <a:path w="446637" h="29372">
                          <a:moveTo>
                            <a:pt x="0" y="0"/>
                          </a:moveTo>
                          <a:lnTo>
                            <a:pt x="446638" y="0"/>
                          </a:lnTo>
                          <a:lnTo>
                            <a:pt x="446638"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7" name="Freeform 966">
                      <a:extLst>
                        <a:ext uri="{FF2B5EF4-FFF2-40B4-BE49-F238E27FC236}">
                          <a16:creationId xmlns:a16="http://schemas.microsoft.com/office/drawing/2014/main" id="{C0F6EA5B-572B-199B-23EE-DBB27046556C}"/>
                        </a:ext>
                      </a:extLst>
                    </p:cNvPr>
                    <p:cNvSpPr/>
                    <p:nvPr/>
                  </p:nvSpPr>
                  <p:spPr>
                    <a:xfrm>
                      <a:off x="4884034" y="3341960"/>
                      <a:ext cx="47278" cy="914590"/>
                    </a:xfrm>
                    <a:custGeom>
                      <a:avLst/>
                      <a:gdLst>
                        <a:gd name="connsiteX0" fmla="*/ 0 w 166303"/>
                        <a:gd name="connsiteY0" fmla="*/ 0 h 3217129"/>
                        <a:gd name="connsiteX1" fmla="*/ 166304 w 166303"/>
                        <a:gd name="connsiteY1" fmla="*/ 0 h 3217129"/>
                        <a:gd name="connsiteX2" fmla="*/ 166304 w 166303"/>
                        <a:gd name="connsiteY2" fmla="*/ 3217130 h 3217129"/>
                        <a:gd name="connsiteX3" fmla="*/ 0 w 166303"/>
                        <a:gd name="connsiteY3" fmla="*/ 3217130 h 3217129"/>
                      </a:gdLst>
                      <a:ahLst/>
                      <a:cxnLst>
                        <a:cxn ang="0">
                          <a:pos x="connsiteX0" y="connsiteY0"/>
                        </a:cxn>
                        <a:cxn ang="0">
                          <a:pos x="connsiteX1" y="connsiteY1"/>
                        </a:cxn>
                        <a:cxn ang="0">
                          <a:pos x="connsiteX2" y="connsiteY2"/>
                        </a:cxn>
                        <a:cxn ang="0">
                          <a:pos x="connsiteX3" y="connsiteY3"/>
                        </a:cxn>
                      </a:cxnLst>
                      <a:rect l="l" t="t" r="r" b="b"/>
                      <a:pathLst>
                        <a:path w="166303" h="3217129">
                          <a:moveTo>
                            <a:pt x="0" y="0"/>
                          </a:moveTo>
                          <a:lnTo>
                            <a:pt x="166304" y="0"/>
                          </a:lnTo>
                          <a:lnTo>
                            <a:pt x="166304" y="3217130"/>
                          </a:lnTo>
                          <a:lnTo>
                            <a:pt x="0" y="3217130"/>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8" name="Freeform 967">
                      <a:extLst>
                        <a:ext uri="{FF2B5EF4-FFF2-40B4-BE49-F238E27FC236}">
                          <a16:creationId xmlns:a16="http://schemas.microsoft.com/office/drawing/2014/main" id="{D5C068D3-8F78-A193-AE08-6D9B048DA82C}"/>
                        </a:ext>
                      </a:extLst>
                    </p:cNvPr>
                    <p:cNvSpPr/>
                    <p:nvPr/>
                  </p:nvSpPr>
                  <p:spPr>
                    <a:xfrm>
                      <a:off x="5212171" y="3494458"/>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69" name="Freeform 968">
                      <a:extLst>
                        <a:ext uri="{FF2B5EF4-FFF2-40B4-BE49-F238E27FC236}">
                          <a16:creationId xmlns:a16="http://schemas.microsoft.com/office/drawing/2014/main" id="{66AD5300-1CB1-6613-B192-693070699E26}"/>
                        </a:ext>
                      </a:extLst>
                    </p:cNvPr>
                    <p:cNvSpPr/>
                    <p:nvPr/>
                  </p:nvSpPr>
                  <p:spPr>
                    <a:xfrm>
                      <a:off x="4928152" y="3681060"/>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0" name="Freeform 969">
                      <a:extLst>
                        <a:ext uri="{FF2B5EF4-FFF2-40B4-BE49-F238E27FC236}">
                          <a16:creationId xmlns:a16="http://schemas.microsoft.com/office/drawing/2014/main" id="{DBD09812-9AC7-5534-43A7-DC588CFB78C7}"/>
                        </a:ext>
                      </a:extLst>
                    </p:cNvPr>
                    <p:cNvSpPr/>
                    <p:nvPr/>
                  </p:nvSpPr>
                  <p:spPr>
                    <a:xfrm>
                      <a:off x="5212171" y="3681060"/>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1" name="Freeform 970">
                      <a:extLst>
                        <a:ext uri="{FF2B5EF4-FFF2-40B4-BE49-F238E27FC236}">
                          <a16:creationId xmlns:a16="http://schemas.microsoft.com/office/drawing/2014/main" id="{E5BBBD3B-FC10-21F3-F6C2-7107AEF8ABE3}"/>
                        </a:ext>
                      </a:extLst>
                    </p:cNvPr>
                    <p:cNvSpPr/>
                    <p:nvPr/>
                  </p:nvSpPr>
                  <p:spPr>
                    <a:xfrm>
                      <a:off x="4928152" y="3867675"/>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2" name="Freeform 971">
                      <a:extLst>
                        <a:ext uri="{FF2B5EF4-FFF2-40B4-BE49-F238E27FC236}">
                          <a16:creationId xmlns:a16="http://schemas.microsoft.com/office/drawing/2014/main" id="{080FE5DD-171C-2B72-9ACD-224185635333}"/>
                        </a:ext>
                      </a:extLst>
                    </p:cNvPr>
                    <p:cNvSpPr/>
                    <p:nvPr/>
                  </p:nvSpPr>
                  <p:spPr>
                    <a:xfrm>
                      <a:off x="5212171" y="3867675"/>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3" name="Freeform 972">
                      <a:extLst>
                        <a:ext uri="{FF2B5EF4-FFF2-40B4-BE49-F238E27FC236}">
                          <a16:creationId xmlns:a16="http://schemas.microsoft.com/office/drawing/2014/main" id="{2AE24C43-D9A6-7892-1EFE-98C06721636C}"/>
                        </a:ext>
                      </a:extLst>
                    </p:cNvPr>
                    <p:cNvSpPr/>
                    <p:nvPr/>
                  </p:nvSpPr>
                  <p:spPr>
                    <a:xfrm>
                      <a:off x="4928152" y="4054276"/>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4" name="Freeform 973">
                      <a:extLst>
                        <a:ext uri="{FF2B5EF4-FFF2-40B4-BE49-F238E27FC236}">
                          <a16:creationId xmlns:a16="http://schemas.microsoft.com/office/drawing/2014/main" id="{61461002-64E7-9CEE-16D5-E098E6FFDF83}"/>
                        </a:ext>
                      </a:extLst>
                    </p:cNvPr>
                    <p:cNvSpPr/>
                    <p:nvPr/>
                  </p:nvSpPr>
                  <p:spPr>
                    <a:xfrm>
                      <a:off x="5212171" y="4054276"/>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5" name="Freeform 974">
                      <a:extLst>
                        <a:ext uri="{FF2B5EF4-FFF2-40B4-BE49-F238E27FC236}">
                          <a16:creationId xmlns:a16="http://schemas.microsoft.com/office/drawing/2014/main" id="{978C1151-3F7B-CD95-E257-9B6E34FC399E}"/>
                        </a:ext>
                      </a:extLst>
                    </p:cNvPr>
                    <p:cNvSpPr/>
                    <p:nvPr/>
                  </p:nvSpPr>
                  <p:spPr>
                    <a:xfrm>
                      <a:off x="5604215" y="3882820"/>
                      <a:ext cx="812718" cy="8350"/>
                    </a:xfrm>
                    <a:custGeom>
                      <a:avLst/>
                      <a:gdLst>
                        <a:gd name="connsiteX0" fmla="*/ 0 w 2858789"/>
                        <a:gd name="connsiteY0" fmla="*/ 0 h 29372"/>
                        <a:gd name="connsiteX1" fmla="*/ 2858789 w 2858789"/>
                        <a:gd name="connsiteY1" fmla="*/ 0 h 29372"/>
                        <a:gd name="connsiteX2" fmla="*/ 2858789 w 2858789"/>
                        <a:gd name="connsiteY2" fmla="*/ 29373 h 29372"/>
                        <a:gd name="connsiteX3" fmla="*/ 0 w 2858789"/>
                        <a:gd name="connsiteY3" fmla="*/ 29373 h 29372"/>
                      </a:gdLst>
                      <a:ahLst/>
                      <a:cxnLst>
                        <a:cxn ang="0">
                          <a:pos x="connsiteX0" y="connsiteY0"/>
                        </a:cxn>
                        <a:cxn ang="0">
                          <a:pos x="connsiteX1" y="connsiteY1"/>
                        </a:cxn>
                        <a:cxn ang="0">
                          <a:pos x="connsiteX2" y="connsiteY2"/>
                        </a:cxn>
                        <a:cxn ang="0">
                          <a:pos x="connsiteX3" y="connsiteY3"/>
                        </a:cxn>
                      </a:cxnLst>
                      <a:rect l="l" t="t" r="r" b="b"/>
                      <a:pathLst>
                        <a:path w="2858789" h="29372">
                          <a:moveTo>
                            <a:pt x="0" y="0"/>
                          </a:moveTo>
                          <a:lnTo>
                            <a:pt x="2858789" y="0"/>
                          </a:lnTo>
                          <a:lnTo>
                            <a:pt x="2858789"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6" name="Freeform 975">
                      <a:extLst>
                        <a:ext uri="{FF2B5EF4-FFF2-40B4-BE49-F238E27FC236}">
                          <a16:creationId xmlns:a16="http://schemas.microsoft.com/office/drawing/2014/main" id="{E0F4468B-6FE9-4ECD-2A32-41686277A222}"/>
                        </a:ext>
                      </a:extLst>
                    </p:cNvPr>
                    <p:cNvSpPr/>
                    <p:nvPr/>
                  </p:nvSpPr>
                  <p:spPr>
                    <a:xfrm>
                      <a:off x="4928152" y="4240891"/>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7" name="Freeform 976">
                      <a:extLst>
                        <a:ext uri="{FF2B5EF4-FFF2-40B4-BE49-F238E27FC236}">
                          <a16:creationId xmlns:a16="http://schemas.microsoft.com/office/drawing/2014/main" id="{15E5462E-4E55-24B4-94E4-1AC5474FFF49}"/>
                        </a:ext>
                      </a:extLst>
                    </p:cNvPr>
                    <p:cNvSpPr/>
                    <p:nvPr/>
                  </p:nvSpPr>
                  <p:spPr>
                    <a:xfrm>
                      <a:off x="5212171" y="4240891"/>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8" name="Freeform 977">
                      <a:extLst>
                        <a:ext uri="{FF2B5EF4-FFF2-40B4-BE49-F238E27FC236}">
                          <a16:creationId xmlns:a16="http://schemas.microsoft.com/office/drawing/2014/main" id="{2B3C2CE4-EBA8-0859-AEDF-511D5326A29B}"/>
                        </a:ext>
                      </a:extLst>
                    </p:cNvPr>
                    <p:cNvSpPr/>
                    <p:nvPr/>
                  </p:nvSpPr>
                  <p:spPr>
                    <a:xfrm>
                      <a:off x="4928152" y="3494458"/>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79" name="Freeform 978">
                      <a:extLst>
                        <a:ext uri="{FF2B5EF4-FFF2-40B4-BE49-F238E27FC236}">
                          <a16:creationId xmlns:a16="http://schemas.microsoft.com/office/drawing/2014/main" id="{27C05291-CBDA-74CA-DE99-237CB3159D2E}"/>
                        </a:ext>
                      </a:extLst>
                    </p:cNvPr>
                    <p:cNvSpPr/>
                    <p:nvPr/>
                  </p:nvSpPr>
                  <p:spPr>
                    <a:xfrm>
                      <a:off x="5187466" y="3340931"/>
                      <a:ext cx="27865" cy="915630"/>
                    </a:xfrm>
                    <a:custGeom>
                      <a:avLst/>
                      <a:gdLst>
                        <a:gd name="connsiteX0" fmla="*/ 0 w 98017"/>
                        <a:gd name="connsiteY0" fmla="*/ 0 h 3220790"/>
                        <a:gd name="connsiteX1" fmla="*/ 98018 w 98017"/>
                        <a:gd name="connsiteY1" fmla="*/ 0 h 3220790"/>
                        <a:gd name="connsiteX2" fmla="*/ 98018 w 98017"/>
                        <a:gd name="connsiteY2" fmla="*/ 3220790 h 3220790"/>
                        <a:gd name="connsiteX3" fmla="*/ 0 w 98017"/>
                        <a:gd name="connsiteY3" fmla="*/ 3220790 h 3220790"/>
                      </a:gdLst>
                      <a:ahLst/>
                      <a:cxnLst>
                        <a:cxn ang="0">
                          <a:pos x="connsiteX0" y="connsiteY0"/>
                        </a:cxn>
                        <a:cxn ang="0">
                          <a:pos x="connsiteX1" y="connsiteY1"/>
                        </a:cxn>
                        <a:cxn ang="0">
                          <a:pos x="connsiteX2" y="connsiteY2"/>
                        </a:cxn>
                        <a:cxn ang="0">
                          <a:pos x="connsiteX3" y="connsiteY3"/>
                        </a:cxn>
                      </a:cxnLst>
                      <a:rect l="l" t="t" r="r" b="b"/>
                      <a:pathLst>
                        <a:path w="98017" h="3220790">
                          <a:moveTo>
                            <a:pt x="0" y="0"/>
                          </a:moveTo>
                          <a:lnTo>
                            <a:pt x="98018" y="0"/>
                          </a:lnTo>
                          <a:lnTo>
                            <a:pt x="98018" y="3220790"/>
                          </a:lnTo>
                          <a:lnTo>
                            <a:pt x="0" y="3220790"/>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0" name="Freeform 979">
                      <a:extLst>
                        <a:ext uri="{FF2B5EF4-FFF2-40B4-BE49-F238E27FC236}">
                          <a16:creationId xmlns:a16="http://schemas.microsoft.com/office/drawing/2014/main" id="{6217C42A-091A-7335-0470-B732B531AEF9}"/>
                        </a:ext>
                      </a:extLst>
                    </p:cNvPr>
                    <p:cNvSpPr/>
                    <p:nvPr/>
                  </p:nvSpPr>
                  <p:spPr>
                    <a:xfrm>
                      <a:off x="4921843" y="4062639"/>
                      <a:ext cx="552801" cy="25765"/>
                    </a:xfrm>
                    <a:custGeom>
                      <a:avLst/>
                      <a:gdLst>
                        <a:gd name="connsiteX0" fmla="*/ 0 w 1944516"/>
                        <a:gd name="connsiteY0" fmla="*/ 0 h 90631"/>
                        <a:gd name="connsiteX1" fmla="*/ 1944517 w 1944516"/>
                        <a:gd name="connsiteY1" fmla="*/ 0 h 90631"/>
                        <a:gd name="connsiteX2" fmla="*/ 1944517 w 1944516"/>
                        <a:gd name="connsiteY2" fmla="*/ 90631 h 90631"/>
                        <a:gd name="connsiteX3" fmla="*/ 0 w 1944516"/>
                        <a:gd name="connsiteY3" fmla="*/ 90631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1"/>
                          </a:lnTo>
                          <a:lnTo>
                            <a:pt x="0" y="90631"/>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1" name="Freeform 980">
                      <a:extLst>
                        <a:ext uri="{FF2B5EF4-FFF2-40B4-BE49-F238E27FC236}">
                          <a16:creationId xmlns:a16="http://schemas.microsoft.com/office/drawing/2014/main" id="{D85984D9-45E6-7474-5D7F-671A08AA0DA9}"/>
                        </a:ext>
                      </a:extLst>
                    </p:cNvPr>
                    <p:cNvSpPr/>
                    <p:nvPr/>
                  </p:nvSpPr>
                  <p:spPr>
                    <a:xfrm>
                      <a:off x="4921843" y="3876025"/>
                      <a:ext cx="552801" cy="25765"/>
                    </a:xfrm>
                    <a:custGeom>
                      <a:avLst/>
                      <a:gdLst>
                        <a:gd name="connsiteX0" fmla="*/ 0 w 1944516"/>
                        <a:gd name="connsiteY0" fmla="*/ 0 h 90631"/>
                        <a:gd name="connsiteX1" fmla="*/ 1944517 w 1944516"/>
                        <a:gd name="connsiteY1" fmla="*/ 0 h 90631"/>
                        <a:gd name="connsiteX2" fmla="*/ 1944517 w 1944516"/>
                        <a:gd name="connsiteY2" fmla="*/ 90632 h 90631"/>
                        <a:gd name="connsiteX3" fmla="*/ 0 w 1944516"/>
                        <a:gd name="connsiteY3" fmla="*/ 90632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2"/>
                          </a:lnTo>
                          <a:lnTo>
                            <a:pt x="0" y="90632"/>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2" name="Freeform 981">
                      <a:extLst>
                        <a:ext uri="{FF2B5EF4-FFF2-40B4-BE49-F238E27FC236}">
                          <a16:creationId xmlns:a16="http://schemas.microsoft.com/office/drawing/2014/main" id="{9EB67ED1-7C52-88CD-993A-27BF0D178FF5}"/>
                        </a:ext>
                      </a:extLst>
                    </p:cNvPr>
                    <p:cNvSpPr/>
                    <p:nvPr/>
                  </p:nvSpPr>
                  <p:spPr>
                    <a:xfrm>
                      <a:off x="4921843" y="3689410"/>
                      <a:ext cx="552801" cy="25765"/>
                    </a:xfrm>
                    <a:custGeom>
                      <a:avLst/>
                      <a:gdLst>
                        <a:gd name="connsiteX0" fmla="*/ 0 w 1944516"/>
                        <a:gd name="connsiteY0" fmla="*/ 0 h 90631"/>
                        <a:gd name="connsiteX1" fmla="*/ 1944517 w 1944516"/>
                        <a:gd name="connsiteY1" fmla="*/ 0 h 90631"/>
                        <a:gd name="connsiteX2" fmla="*/ 1944517 w 1944516"/>
                        <a:gd name="connsiteY2" fmla="*/ 90632 h 90631"/>
                        <a:gd name="connsiteX3" fmla="*/ 0 w 1944516"/>
                        <a:gd name="connsiteY3" fmla="*/ 90632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2"/>
                          </a:lnTo>
                          <a:lnTo>
                            <a:pt x="0" y="90632"/>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3" name="Freeform 982">
                      <a:extLst>
                        <a:ext uri="{FF2B5EF4-FFF2-40B4-BE49-F238E27FC236}">
                          <a16:creationId xmlns:a16="http://schemas.microsoft.com/office/drawing/2014/main" id="{05214CE1-2561-382F-F2DE-C309087013FE}"/>
                        </a:ext>
                      </a:extLst>
                    </p:cNvPr>
                    <p:cNvSpPr/>
                    <p:nvPr/>
                  </p:nvSpPr>
                  <p:spPr>
                    <a:xfrm>
                      <a:off x="4921843" y="3502809"/>
                      <a:ext cx="552801" cy="25765"/>
                    </a:xfrm>
                    <a:custGeom>
                      <a:avLst/>
                      <a:gdLst>
                        <a:gd name="connsiteX0" fmla="*/ 0 w 1944516"/>
                        <a:gd name="connsiteY0" fmla="*/ 0 h 90631"/>
                        <a:gd name="connsiteX1" fmla="*/ 1944517 w 1944516"/>
                        <a:gd name="connsiteY1" fmla="*/ 0 h 90631"/>
                        <a:gd name="connsiteX2" fmla="*/ 1944517 w 1944516"/>
                        <a:gd name="connsiteY2" fmla="*/ 90631 h 90631"/>
                        <a:gd name="connsiteX3" fmla="*/ 0 w 1944516"/>
                        <a:gd name="connsiteY3" fmla="*/ 90631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1"/>
                          </a:lnTo>
                          <a:lnTo>
                            <a:pt x="0" y="90631"/>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4" name="Freeform 983">
                      <a:extLst>
                        <a:ext uri="{FF2B5EF4-FFF2-40B4-BE49-F238E27FC236}">
                          <a16:creationId xmlns:a16="http://schemas.microsoft.com/office/drawing/2014/main" id="{4D2797BE-2F8B-198C-F3F6-C007B7B2A5EE}"/>
                        </a:ext>
                      </a:extLst>
                    </p:cNvPr>
                    <p:cNvSpPr/>
                    <p:nvPr/>
                  </p:nvSpPr>
                  <p:spPr>
                    <a:xfrm>
                      <a:off x="6788560" y="3340931"/>
                      <a:ext cx="27865" cy="915630"/>
                    </a:xfrm>
                    <a:custGeom>
                      <a:avLst/>
                      <a:gdLst>
                        <a:gd name="connsiteX0" fmla="*/ 0 w 98017"/>
                        <a:gd name="connsiteY0" fmla="*/ 0 h 3220790"/>
                        <a:gd name="connsiteX1" fmla="*/ 98017 w 98017"/>
                        <a:gd name="connsiteY1" fmla="*/ 0 h 3220790"/>
                        <a:gd name="connsiteX2" fmla="*/ 98017 w 98017"/>
                        <a:gd name="connsiteY2" fmla="*/ 3220790 h 3220790"/>
                        <a:gd name="connsiteX3" fmla="*/ 0 w 98017"/>
                        <a:gd name="connsiteY3" fmla="*/ 3220790 h 3220790"/>
                      </a:gdLst>
                      <a:ahLst/>
                      <a:cxnLst>
                        <a:cxn ang="0">
                          <a:pos x="connsiteX0" y="connsiteY0"/>
                        </a:cxn>
                        <a:cxn ang="0">
                          <a:pos x="connsiteX1" y="connsiteY1"/>
                        </a:cxn>
                        <a:cxn ang="0">
                          <a:pos x="connsiteX2" y="connsiteY2"/>
                        </a:cxn>
                        <a:cxn ang="0">
                          <a:pos x="connsiteX3" y="connsiteY3"/>
                        </a:cxn>
                      </a:cxnLst>
                      <a:rect l="l" t="t" r="r" b="b"/>
                      <a:pathLst>
                        <a:path w="98017" h="3220790">
                          <a:moveTo>
                            <a:pt x="0" y="0"/>
                          </a:moveTo>
                          <a:lnTo>
                            <a:pt x="98017" y="0"/>
                          </a:lnTo>
                          <a:lnTo>
                            <a:pt x="98017" y="3220790"/>
                          </a:lnTo>
                          <a:lnTo>
                            <a:pt x="0" y="3220790"/>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5" name="Freeform 984">
                      <a:extLst>
                        <a:ext uri="{FF2B5EF4-FFF2-40B4-BE49-F238E27FC236}">
                          <a16:creationId xmlns:a16="http://schemas.microsoft.com/office/drawing/2014/main" id="{2D065CA5-9168-CDB0-C167-0FB42894EC37}"/>
                        </a:ext>
                      </a:extLst>
                    </p:cNvPr>
                    <p:cNvSpPr/>
                    <p:nvPr/>
                  </p:nvSpPr>
                  <p:spPr>
                    <a:xfrm>
                      <a:off x="6522951" y="4062639"/>
                      <a:ext cx="552801" cy="25765"/>
                    </a:xfrm>
                    <a:custGeom>
                      <a:avLst/>
                      <a:gdLst>
                        <a:gd name="connsiteX0" fmla="*/ 0 w 1944516"/>
                        <a:gd name="connsiteY0" fmla="*/ 0 h 90631"/>
                        <a:gd name="connsiteX1" fmla="*/ 1944517 w 1944516"/>
                        <a:gd name="connsiteY1" fmla="*/ 0 h 90631"/>
                        <a:gd name="connsiteX2" fmla="*/ 1944517 w 1944516"/>
                        <a:gd name="connsiteY2" fmla="*/ 90631 h 90631"/>
                        <a:gd name="connsiteX3" fmla="*/ 0 w 1944516"/>
                        <a:gd name="connsiteY3" fmla="*/ 90631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1"/>
                          </a:lnTo>
                          <a:lnTo>
                            <a:pt x="0" y="90631"/>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6" name="Freeform 985">
                      <a:extLst>
                        <a:ext uri="{FF2B5EF4-FFF2-40B4-BE49-F238E27FC236}">
                          <a16:creationId xmlns:a16="http://schemas.microsoft.com/office/drawing/2014/main" id="{FEDF1FCF-5C9A-B525-510F-96C98620EB7C}"/>
                        </a:ext>
                      </a:extLst>
                    </p:cNvPr>
                    <p:cNvSpPr/>
                    <p:nvPr/>
                  </p:nvSpPr>
                  <p:spPr>
                    <a:xfrm>
                      <a:off x="6522951" y="3876025"/>
                      <a:ext cx="552801" cy="25765"/>
                    </a:xfrm>
                    <a:custGeom>
                      <a:avLst/>
                      <a:gdLst>
                        <a:gd name="connsiteX0" fmla="*/ 0 w 1944516"/>
                        <a:gd name="connsiteY0" fmla="*/ 0 h 90631"/>
                        <a:gd name="connsiteX1" fmla="*/ 1944517 w 1944516"/>
                        <a:gd name="connsiteY1" fmla="*/ 0 h 90631"/>
                        <a:gd name="connsiteX2" fmla="*/ 1944517 w 1944516"/>
                        <a:gd name="connsiteY2" fmla="*/ 90632 h 90631"/>
                        <a:gd name="connsiteX3" fmla="*/ 0 w 1944516"/>
                        <a:gd name="connsiteY3" fmla="*/ 90632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2"/>
                          </a:lnTo>
                          <a:lnTo>
                            <a:pt x="0" y="90632"/>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7" name="Freeform 986">
                      <a:extLst>
                        <a:ext uri="{FF2B5EF4-FFF2-40B4-BE49-F238E27FC236}">
                          <a16:creationId xmlns:a16="http://schemas.microsoft.com/office/drawing/2014/main" id="{0CE1B459-D94D-3938-54BF-2D350E66F86E}"/>
                        </a:ext>
                      </a:extLst>
                    </p:cNvPr>
                    <p:cNvSpPr/>
                    <p:nvPr/>
                  </p:nvSpPr>
                  <p:spPr>
                    <a:xfrm>
                      <a:off x="6522951" y="3689410"/>
                      <a:ext cx="552801" cy="25765"/>
                    </a:xfrm>
                    <a:custGeom>
                      <a:avLst/>
                      <a:gdLst>
                        <a:gd name="connsiteX0" fmla="*/ 0 w 1944516"/>
                        <a:gd name="connsiteY0" fmla="*/ 0 h 90631"/>
                        <a:gd name="connsiteX1" fmla="*/ 1944517 w 1944516"/>
                        <a:gd name="connsiteY1" fmla="*/ 0 h 90631"/>
                        <a:gd name="connsiteX2" fmla="*/ 1944517 w 1944516"/>
                        <a:gd name="connsiteY2" fmla="*/ 90632 h 90631"/>
                        <a:gd name="connsiteX3" fmla="*/ 0 w 1944516"/>
                        <a:gd name="connsiteY3" fmla="*/ 90632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2"/>
                          </a:lnTo>
                          <a:lnTo>
                            <a:pt x="0" y="90632"/>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8" name="Freeform 987">
                      <a:extLst>
                        <a:ext uri="{FF2B5EF4-FFF2-40B4-BE49-F238E27FC236}">
                          <a16:creationId xmlns:a16="http://schemas.microsoft.com/office/drawing/2014/main" id="{4214F3BA-EF5A-CE75-B9CF-1251125C9DCD}"/>
                        </a:ext>
                      </a:extLst>
                    </p:cNvPr>
                    <p:cNvSpPr/>
                    <p:nvPr/>
                  </p:nvSpPr>
                  <p:spPr>
                    <a:xfrm>
                      <a:off x="6522951" y="3502809"/>
                      <a:ext cx="552801" cy="25765"/>
                    </a:xfrm>
                    <a:custGeom>
                      <a:avLst/>
                      <a:gdLst>
                        <a:gd name="connsiteX0" fmla="*/ 0 w 1944516"/>
                        <a:gd name="connsiteY0" fmla="*/ 0 h 90631"/>
                        <a:gd name="connsiteX1" fmla="*/ 1944517 w 1944516"/>
                        <a:gd name="connsiteY1" fmla="*/ 0 h 90631"/>
                        <a:gd name="connsiteX2" fmla="*/ 1944517 w 1944516"/>
                        <a:gd name="connsiteY2" fmla="*/ 90631 h 90631"/>
                        <a:gd name="connsiteX3" fmla="*/ 0 w 1944516"/>
                        <a:gd name="connsiteY3" fmla="*/ 90631 h 90631"/>
                      </a:gdLst>
                      <a:ahLst/>
                      <a:cxnLst>
                        <a:cxn ang="0">
                          <a:pos x="connsiteX0" y="connsiteY0"/>
                        </a:cxn>
                        <a:cxn ang="0">
                          <a:pos x="connsiteX1" y="connsiteY1"/>
                        </a:cxn>
                        <a:cxn ang="0">
                          <a:pos x="connsiteX2" y="connsiteY2"/>
                        </a:cxn>
                        <a:cxn ang="0">
                          <a:pos x="connsiteX3" y="connsiteY3"/>
                        </a:cxn>
                      </a:cxnLst>
                      <a:rect l="l" t="t" r="r" b="b"/>
                      <a:pathLst>
                        <a:path w="1944516" h="90631">
                          <a:moveTo>
                            <a:pt x="0" y="0"/>
                          </a:moveTo>
                          <a:lnTo>
                            <a:pt x="1944517" y="0"/>
                          </a:lnTo>
                          <a:lnTo>
                            <a:pt x="1944517" y="90631"/>
                          </a:lnTo>
                          <a:lnTo>
                            <a:pt x="0" y="90631"/>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89" name="Freeform 988">
                      <a:extLst>
                        <a:ext uri="{FF2B5EF4-FFF2-40B4-BE49-F238E27FC236}">
                          <a16:creationId xmlns:a16="http://schemas.microsoft.com/office/drawing/2014/main" id="{99F9D593-78A7-D022-E234-204B7E9398D7}"/>
                        </a:ext>
                      </a:extLst>
                    </p:cNvPr>
                    <p:cNvSpPr/>
                    <p:nvPr/>
                  </p:nvSpPr>
                  <p:spPr>
                    <a:xfrm>
                      <a:off x="6812739" y="3494458"/>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0" name="Freeform 989">
                      <a:extLst>
                        <a:ext uri="{FF2B5EF4-FFF2-40B4-BE49-F238E27FC236}">
                          <a16:creationId xmlns:a16="http://schemas.microsoft.com/office/drawing/2014/main" id="{1D99939C-49CE-4767-D892-775639E4D30F}"/>
                        </a:ext>
                      </a:extLst>
                    </p:cNvPr>
                    <p:cNvSpPr/>
                    <p:nvPr/>
                  </p:nvSpPr>
                  <p:spPr>
                    <a:xfrm>
                      <a:off x="6528719" y="3681060"/>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1" name="Freeform 990">
                      <a:extLst>
                        <a:ext uri="{FF2B5EF4-FFF2-40B4-BE49-F238E27FC236}">
                          <a16:creationId xmlns:a16="http://schemas.microsoft.com/office/drawing/2014/main" id="{60863154-83FF-9551-B7DD-A160FC238748}"/>
                        </a:ext>
                      </a:extLst>
                    </p:cNvPr>
                    <p:cNvSpPr/>
                    <p:nvPr/>
                  </p:nvSpPr>
                  <p:spPr>
                    <a:xfrm>
                      <a:off x="6812739" y="3681060"/>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2" name="Freeform 991">
                      <a:extLst>
                        <a:ext uri="{FF2B5EF4-FFF2-40B4-BE49-F238E27FC236}">
                          <a16:creationId xmlns:a16="http://schemas.microsoft.com/office/drawing/2014/main" id="{5BBA650B-C7DE-410D-7D1F-4A9CA00395B9}"/>
                        </a:ext>
                      </a:extLst>
                    </p:cNvPr>
                    <p:cNvSpPr/>
                    <p:nvPr/>
                  </p:nvSpPr>
                  <p:spPr>
                    <a:xfrm>
                      <a:off x="6528719" y="3867675"/>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3" name="Freeform 992">
                      <a:extLst>
                        <a:ext uri="{FF2B5EF4-FFF2-40B4-BE49-F238E27FC236}">
                          <a16:creationId xmlns:a16="http://schemas.microsoft.com/office/drawing/2014/main" id="{B8803C74-6BDE-FE5E-6B3A-A3189EB07E27}"/>
                        </a:ext>
                      </a:extLst>
                    </p:cNvPr>
                    <p:cNvSpPr/>
                    <p:nvPr/>
                  </p:nvSpPr>
                  <p:spPr>
                    <a:xfrm>
                      <a:off x="6812739" y="3867675"/>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4" name="Freeform 993">
                      <a:extLst>
                        <a:ext uri="{FF2B5EF4-FFF2-40B4-BE49-F238E27FC236}">
                          <a16:creationId xmlns:a16="http://schemas.microsoft.com/office/drawing/2014/main" id="{2A65422F-CDDE-771B-1749-2543D30E83F6}"/>
                        </a:ext>
                      </a:extLst>
                    </p:cNvPr>
                    <p:cNvSpPr/>
                    <p:nvPr/>
                  </p:nvSpPr>
                  <p:spPr>
                    <a:xfrm>
                      <a:off x="6528719" y="4054276"/>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5" name="Freeform 994">
                      <a:extLst>
                        <a:ext uri="{FF2B5EF4-FFF2-40B4-BE49-F238E27FC236}">
                          <a16:creationId xmlns:a16="http://schemas.microsoft.com/office/drawing/2014/main" id="{B917A184-2A70-236F-2DB1-A0C7D14D1ABF}"/>
                        </a:ext>
                      </a:extLst>
                    </p:cNvPr>
                    <p:cNvSpPr/>
                    <p:nvPr/>
                  </p:nvSpPr>
                  <p:spPr>
                    <a:xfrm>
                      <a:off x="6812739" y="4054276"/>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6" name="Freeform 995">
                      <a:extLst>
                        <a:ext uri="{FF2B5EF4-FFF2-40B4-BE49-F238E27FC236}">
                          <a16:creationId xmlns:a16="http://schemas.microsoft.com/office/drawing/2014/main" id="{8425B9FA-8DF3-292C-1930-86A6AFD859B5}"/>
                        </a:ext>
                      </a:extLst>
                    </p:cNvPr>
                    <p:cNvSpPr/>
                    <p:nvPr/>
                  </p:nvSpPr>
                  <p:spPr>
                    <a:xfrm>
                      <a:off x="6528719" y="4240891"/>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7" name="Freeform 996">
                      <a:extLst>
                        <a:ext uri="{FF2B5EF4-FFF2-40B4-BE49-F238E27FC236}">
                          <a16:creationId xmlns:a16="http://schemas.microsoft.com/office/drawing/2014/main" id="{8435AA4A-8EAB-B1A6-0D9D-17A13F7DD5CD}"/>
                        </a:ext>
                      </a:extLst>
                    </p:cNvPr>
                    <p:cNvSpPr/>
                    <p:nvPr/>
                  </p:nvSpPr>
                  <p:spPr>
                    <a:xfrm>
                      <a:off x="6812739" y="4240891"/>
                      <a:ext cx="262487" cy="8350"/>
                    </a:xfrm>
                    <a:custGeom>
                      <a:avLst/>
                      <a:gdLst>
                        <a:gd name="connsiteX0" fmla="*/ 0 w 923315"/>
                        <a:gd name="connsiteY0" fmla="*/ 0 h 29372"/>
                        <a:gd name="connsiteX1" fmla="*/ 923316 w 923315"/>
                        <a:gd name="connsiteY1" fmla="*/ 0 h 29372"/>
                        <a:gd name="connsiteX2" fmla="*/ 923316 w 923315"/>
                        <a:gd name="connsiteY2" fmla="*/ 29373 h 29372"/>
                        <a:gd name="connsiteX3" fmla="*/ 0 w 923315"/>
                        <a:gd name="connsiteY3" fmla="*/ 29373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3"/>
                          </a:lnTo>
                          <a:lnTo>
                            <a:pt x="0" y="29373"/>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8" name="Freeform 997">
                      <a:extLst>
                        <a:ext uri="{FF2B5EF4-FFF2-40B4-BE49-F238E27FC236}">
                          <a16:creationId xmlns:a16="http://schemas.microsoft.com/office/drawing/2014/main" id="{03D28B83-479D-C7EA-39E5-1B7A56D49C50}"/>
                        </a:ext>
                      </a:extLst>
                    </p:cNvPr>
                    <p:cNvSpPr/>
                    <p:nvPr/>
                  </p:nvSpPr>
                  <p:spPr>
                    <a:xfrm>
                      <a:off x="6528719" y="3494458"/>
                      <a:ext cx="262487" cy="8350"/>
                    </a:xfrm>
                    <a:custGeom>
                      <a:avLst/>
                      <a:gdLst>
                        <a:gd name="connsiteX0" fmla="*/ 0 w 923315"/>
                        <a:gd name="connsiteY0" fmla="*/ 0 h 29372"/>
                        <a:gd name="connsiteX1" fmla="*/ 923316 w 923315"/>
                        <a:gd name="connsiteY1" fmla="*/ 0 h 29372"/>
                        <a:gd name="connsiteX2" fmla="*/ 923316 w 923315"/>
                        <a:gd name="connsiteY2" fmla="*/ 29372 h 29372"/>
                        <a:gd name="connsiteX3" fmla="*/ 0 w 923315"/>
                        <a:gd name="connsiteY3" fmla="*/ 29372 h 29372"/>
                      </a:gdLst>
                      <a:ahLst/>
                      <a:cxnLst>
                        <a:cxn ang="0">
                          <a:pos x="connsiteX0" y="connsiteY0"/>
                        </a:cxn>
                        <a:cxn ang="0">
                          <a:pos x="connsiteX1" y="connsiteY1"/>
                        </a:cxn>
                        <a:cxn ang="0">
                          <a:pos x="connsiteX2" y="connsiteY2"/>
                        </a:cxn>
                        <a:cxn ang="0">
                          <a:pos x="connsiteX3" y="connsiteY3"/>
                        </a:cxn>
                      </a:cxnLst>
                      <a:rect l="l" t="t" r="r" b="b"/>
                      <a:pathLst>
                        <a:path w="923315" h="29372">
                          <a:moveTo>
                            <a:pt x="0" y="0"/>
                          </a:moveTo>
                          <a:lnTo>
                            <a:pt x="923316" y="0"/>
                          </a:lnTo>
                          <a:lnTo>
                            <a:pt x="923316" y="29372"/>
                          </a:lnTo>
                          <a:lnTo>
                            <a:pt x="0" y="29372"/>
                          </a:lnTo>
                          <a:close/>
                        </a:path>
                      </a:pathLst>
                    </a:custGeom>
                    <a:solidFill>
                      <a:srgbClr val="184655"/>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99" name="Freeform 998">
                      <a:extLst>
                        <a:ext uri="{FF2B5EF4-FFF2-40B4-BE49-F238E27FC236}">
                          <a16:creationId xmlns:a16="http://schemas.microsoft.com/office/drawing/2014/main" id="{B35C1460-CFAD-6E7B-AD9D-B23CD3CF15A3}"/>
                        </a:ext>
                      </a:extLst>
                    </p:cNvPr>
                    <p:cNvSpPr/>
                    <p:nvPr/>
                  </p:nvSpPr>
                  <p:spPr>
                    <a:xfrm>
                      <a:off x="5550416" y="2914606"/>
                      <a:ext cx="906534" cy="70300"/>
                    </a:xfrm>
                    <a:custGeom>
                      <a:avLst/>
                      <a:gdLst>
                        <a:gd name="connsiteX0" fmla="*/ 0 w 3188793"/>
                        <a:gd name="connsiteY0" fmla="*/ 0 h 247284"/>
                        <a:gd name="connsiteX1" fmla="*/ 3188794 w 3188793"/>
                        <a:gd name="connsiteY1" fmla="*/ 0 h 247284"/>
                        <a:gd name="connsiteX2" fmla="*/ 3188794 w 3188793"/>
                        <a:gd name="connsiteY2" fmla="*/ 247285 h 247284"/>
                        <a:gd name="connsiteX3" fmla="*/ 0 w 3188793"/>
                        <a:gd name="connsiteY3" fmla="*/ 247285 h 247284"/>
                      </a:gdLst>
                      <a:ahLst/>
                      <a:cxnLst>
                        <a:cxn ang="0">
                          <a:pos x="connsiteX0" y="connsiteY0"/>
                        </a:cxn>
                        <a:cxn ang="0">
                          <a:pos x="connsiteX1" y="connsiteY1"/>
                        </a:cxn>
                        <a:cxn ang="0">
                          <a:pos x="connsiteX2" y="connsiteY2"/>
                        </a:cxn>
                        <a:cxn ang="0">
                          <a:pos x="connsiteX3" y="connsiteY3"/>
                        </a:cxn>
                      </a:cxnLst>
                      <a:rect l="l" t="t" r="r" b="b"/>
                      <a:pathLst>
                        <a:path w="3188793" h="247284">
                          <a:moveTo>
                            <a:pt x="0" y="0"/>
                          </a:moveTo>
                          <a:lnTo>
                            <a:pt x="3188794" y="0"/>
                          </a:lnTo>
                          <a:lnTo>
                            <a:pt x="3188794" y="247285"/>
                          </a:lnTo>
                          <a:lnTo>
                            <a:pt x="0" y="247285"/>
                          </a:lnTo>
                          <a:close/>
                        </a:path>
                      </a:pathLst>
                    </a:custGeom>
                    <a:solidFill>
                      <a:sysClr val="window" lastClr="FFFFFF">
                        <a:lumMod val="8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0" name="Freeform 999">
                      <a:extLst>
                        <a:ext uri="{FF2B5EF4-FFF2-40B4-BE49-F238E27FC236}">
                          <a16:creationId xmlns:a16="http://schemas.microsoft.com/office/drawing/2014/main" id="{71088CCC-9E99-6797-C31E-B3767202B2B7}"/>
                        </a:ext>
                      </a:extLst>
                    </p:cNvPr>
                    <p:cNvSpPr/>
                    <p:nvPr/>
                  </p:nvSpPr>
                  <p:spPr>
                    <a:xfrm>
                      <a:off x="5530363" y="2901227"/>
                      <a:ext cx="946626" cy="29363"/>
                    </a:xfrm>
                    <a:custGeom>
                      <a:avLst/>
                      <a:gdLst>
                        <a:gd name="connsiteX0" fmla="*/ 0 w 3329820"/>
                        <a:gd name="connsiteY0" fmla="*/ 0 h 103288"/>
                        <a:gd name="connsiteX1" fmla="*/ 3329821 w 3329820"/>
                        <a:gd name="connsiteY1" fmla="*/ 0 h 103288"/>
                        <a:gd name="connsiteX2" fmla="*/ 3329821 w 3329820"/>
                        <a:gd name="connsiteY2" fmla="*/ 103289 h 103288"/>
                        <a:gd name="connsiteX3" fmla="*/ 0 w 3329820"/>
                        <a:gd name="connsiteY3" fmla="*/ 103289 h 103288"/>
                      </a:gdLst>
                      <a:ahLst/>
                      <a:cxnLst>
                        <a:cxn ang="0">
                          <a:pos x="connsiteX0" y="connsiteY0"/>
                        </a:cxn>
                        <a:cxn ang="0">
                          <a:pos x="connsiteX1" y="connsiteY1"/>
                        </a:cxn>
                        <a:cxn ang="0">
                          <a:pos x="connsiteX2" y="connsiteY2"/>
                        </a:cxn>
                        <a:cxn ang="0">
                          <a:pos x="connsiteX3" y="connsiteY3"/>
                        </a:cxn>
                      </a:cxnLst>
                      <a:rect l="l" t="t" r="r" b="b"/>
                      <a:pathLst>
                        <a:path w="3329820" h="103288">
                          <a:moveTo>
                            <a:pt x="0" y="0"/>
                          </a:moveTo>
                          <a:lnTo>
                            <a:pt x="3329821" y="0"/>
                          </a:lnTo>
                          <a:lnTo>
                            <a:pt x="3329821" y="103289"/>
                          </a:lnTo>
                          <a:lnTo>
                            <a:pt x="0" y="103289"/>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1" name="Freeform 1000">
                      <a:extLst>
                        <a:ext uri="{FF2B5EF4-FFF2-40B4-BE49-F238E27FC236}">
                          <a16:creationId xmlns:a16="http://schemas.microsoft.com/office/drawing/2014/main" id="{730161C2-AFFD-136F-6A5A-1EF80AC39116}"/>
                        </a:ext>
                      </a:extLst>
                    </p:cNvPr>
                    <p:cNvSpPr/>
                    <p:nvPr/>
                  </p:nvSpPr>
                  <p:spPr>
                    <a:xfrm>
                      <a:off x="5607725" y="2816246"/>
                      <a:ext cx="340502" cy="29363"/>
                    </a:xfrm>
                    <a:custGeom>
                      <a:avLst/>
                      <a:gdLst>
                        <a:gd name="connsiteX0" fmla="*/ 0 w 1197738"/>
                        <a:gd name="connsiteY0" fmla="*/ 0 h 103288"/>
                        <a:gd name="connsiteX1" fmla="*/ 1197739 w 1197738"/>
                        <a:gd name="connsiteY1" fmla="*/ 0 h 103288"/>
                        <a:gd name="connsiteX2" fmla="*/ 1197739 w 1197738"/>
                        <a:gd name="connsiteY2" fmla="*/ 103289 h 103288"/>
                        <a:gd name="connsiteX3" fmla="*/ 0 w 1197738"/>
                        <a:gd name="connsiteY3" fmla="*/ 103289 h 103288"/>
                      </a:gdLst>
                      <a:ahLst/>
                      <a:cxnLst>
                        <a:cxn ang="0">
                          <a:pos x="connsiteX0" y="connsiteY0"/>
                        </a:cxn>
                        <a:cxn ang="0">
                          <a:pos x="connsiteX1" y="connsiteY1"/>
                        </a:cxn>
                        <a:cxn ang="0">
                          <a:pos x="connsiteX2" y="connsiteY2"/>
                        </a:cxn>
                        <a:cxn ang="0">
                          <a:pos x="connsiteX3" y="connsiteY3"/>
                        </a:cxn>
                      </a:cxnLst>
                      <a:rect l="l" t="t" r="r" b="b"/>
                      <a:pathLst>
                        <a:path w="1197738" h="103288">
                          <a:moveTo>
                            <a:pt x="0" y="0"/>
                          </a:moveTo>
                          <a:lnTo>
                            <a:pt x="1197739" y="0"/>
                          </a:lnTo>
                          <a:lnTo>
                            <a:pt x="1197739" y="103289"/>
                          </a:lnTo>
                          <a:lnTo>
                            <a:pt x="0" y="103289"/>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2" name="Freeform 1001">
                      <a:extLst>
                        <a:ext uri="{FF2B5EF4-FFF2-40B4-BE49-F238E27FC236}">
                          <a16:creationId xmlns:a16="http://schemas.microsoft.com/office/drawing/2014/main" id="{FE24DBAA-C33E-820E-61F9-785698A3DF9C}"/>
                        </a:ext>
                      </a:extLst>
                    </p:cNvPr>
                    <p:cNvSpPr/>
                    <p:nvPr/>
                  </p:nvSpPr>
                  <p:spPr>
                    <a:xfrm>
                      <a:off x="5586168" y="3972404"/>
                      <a:ext cx="835028" cy="72670"/>
                    </a:xfrm>
                    <a:custGeom>
                      <a:avLst/>
                      <a:gdLst>
                        <a:gd name="connsiteX0" fmla="*/ 0 w 2937265"/>
                        <a:gd name="connsiteY0" fmla="*/ 0 h 255620"/>
                        <a:gd name="connsiteX1" fmla="*/ 2937265 w 2937265"/>
                        <a:gd name="connsiteY1" fmla="*/ 0 h 255620"/>
                        <a:gd name="connsiteX2" fmla="*/ 2937265 w 2937265"/>
                        <a:gd name="connsiteY2" fmla="*/ 255620 h 255620"/>
                        <a:gd name="connsiteX3" fmla="*/ 0 w 2937265"/>
                        <a:gd name="connsiteY3" fmla="*/ 255620 h 255620"/>
                      </a:gdLst>
                      <a:ahLst/>
                      <a:cxnLst>
                        <a:cxn ang="0">
                          <a:pos x="connsiteX0" y="connsiteY0"/>
                        </a:cxn>
                        <a:cxn ang="0">
                          <a:pos x="connsiteX1" y="connsiteY1"/>
                        </a:cxn>
                        <a:cxn ang="0">
                          <a:pos x="connsiteX2" y="connsiteY2"/>
                        </a:cxn>
                        <a:cxn ang="0">
                          <a:pos x="connsiteX3" y="connsiteY3"/>
                        </a:cxn>
                      </a:cxnLst>
                      <a:rect l="l" t="t" r="r" b="b"/>
                      <a:pathLst>
                        <a:path w="2937265" h="255620">
                          <a:moveTo>
                            <a:pt x="0" y="0"/>
                          </a:moveTo>
                          <a:lnTo>
                            <a:pt x="2937265" y="0"/>
                          </a:lnTo>
                          <a:lnTo>
                            <a:pt x="2937265" y="255620"/>
                          </a:lnTo>
                          <a:lnTo>
                            <a:pt x="0" y="255620"/>
                          </a:lnTo>
                          <a:close/>
                        </a:path>
                      </a:pathLst>
                    </a:custGeom>
                    <a:solidFill>
                      <a:srgbClr val="FFFFFF"/>
                    </a:solidFill>
                    <a:ln w="4407"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3" name="Freeform 1002">
                      <a:extLst>
                        <a:ext uri="{FF2B5EF4-FFF2-40B4-BE49-F238E27FC236}">
                          <a16:creationId xmlns:a16="http://schemas.microsoft.com/office/drawing/2014/main" id="{4C1A062F-D2F2-B02A-49E6-080AC075B1C2}"/>
                        </a:ext>
                      </a:extLst>
                    </p:cNvPr>
                    <p:cNvSpPr/>
                    <p:nvPr/>
                  </p:nvSpPr>
                  <p:spPr>
                    <a:xfrm>
                      <a:off x="5997960" y="4045074"/>
                      <a:ext cx="2081" cy="252688"/>
                    </a:xfrm>
                    <a:custGeom>
                      <a:avLst/>
                      <a:gdLst>
                        <a:gd name="connsiteX0" fmla="*/ 0 w 7322"/>
                        <a:gd name="connsiteY0" fmla="*/ 0 h 888849"/>
                        <a:gd name="connsiteX1" fmla="*/ 7323 w 7322"/>
                        <a:gd name="connsiteY1" fmla="*/ 0 h 888849"/>
                        <a:gd name="connsiteX2" fmla="*/ 7323 w 7322"/>
                        <a:gd name="connsiteY2" fmla="*/ 888850 h 888849"/>
                        <a:gd name="connsiteX3" fmla="*/ 0 w 7322"/>
                        <a:gd name="connsiteY3" fmla="*/ 888850 h 888849"/>
                      </a:gdLst>
                      <a:ahLst/>
                      <a:cxnLst>
                        <a:cxn ang="0">
                          <a:pos x="connsiteX0" y="connsiteY0"/>
                        </a:cxn>
                        <a:cxn ang="0">
                          <a:pos x="connsiteX1" y="connsiteY1"/>
                        </a:cxn>
                        <a:cxn ang="0">
                          <a:pos x="connsiteX2" y="connsiteY2"/>
                        </a:cxn>
                        <a:cxn ang="0">
                          <a:pos x="connsiteX3" y="connsiteY3"/>
                        </a:cxn>
                      </a:cxnLst>
                      <a:rect l="l" t="t" r="r" b="b"/>
                      <a:pathLst>
                        <a:path w="7322" h="888849">
                          <a:moveTo>
                            <a:pt x="0" y="0"/>
                          </a:moveTo>
                          <a:lnTo>
                            <a:pt x="7323" y="0"/>
                          </a:lnTo>
                          <a:lnTo>
                            <a:pt x="7323" y="888850"/>
                          </a:lnTo>
                          <a:lnTo>
                            <a:pt x="0" y="888850"/>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4" name="Freeform 1003">
                      <a:extLst>
                        <a:ext uri="{FF2B5EF4-FFF2-40B4-BE49-F238E27FC236}">
                          <a16:creationId xmlns:a16="http://schemas.microsoft.com/office/drawing/2014/main" id="{F137CD79-F293-1AD4-58B6-A6E8AB7FDF6D}"/>
                        </a:ext>
                      </a:extLst>
                    </p:cNvPr>
                    <p:cNvSpPr/>
                    <p:nvPr/>
                  </p:nvSpPr>
                  <p:spPr>
                    <a:xfrm>
                      <a:off x="6355584" y="4045073"/>
                      <a:ext cx="46989" cy="250344"/>
                    </a:xfrm>
                    <a:custGeom>
                      <a:avLst/>
                      <a:gdLst>
                        <a:gd name="connsiteX0" fmla="*/ 0 w 165288"/>
                        <a:gd name="connsiteY0" fmla="*/ 0 h 880602"/>
                        <a:gd name="connsiteX1" fmla="*/ 165289 w 165288"/>
                        <a:gd name="connsiteY1" fmla="*/ 0 h 880602"/>
                        <a:gd name="connsiteX2" fmla="*/ 165289 w 165288"/>
                        <a:gd name="connsiteY2" fmla="*/ 880602 h 880602"/>
                        <a:gd name="connsiteX3" fmla="*/ 0 w 165288"/>
                        <a:gd name="connsiteY3" fmla="*/ 880602 h 880602"/>
                      </a:gdLst>
                      <a:ahLst/>
                      <a:cxnLst>
                        <a:cxn ang="0">
                          <a:pos x="connsiteX0" y="connsiteY0"/>
                        </a:cxn>
                        <a:cxn ang="0">
                          <a:pos x="connsiteX1" y="connsiteY1"/>
                        </a:cxn>
                        <a:cxn ang="0">
                          <a:pos x="connsiteX2" y="connsiteY2"/>
                        </a:cxn>
                        <a:cxn ang="0">
                          <a:pos x="connsiteX3" y="connsiteY3"/>
                        </a:cxn>
                      </a:cxnLst>
                      <a:rect l="l" t="t" r="r" b="b"/>
                      <a:pathLst>
                        <a:path w="165288" h="880602">
                          <a:moveTo>
                            <a:pt x="0" y="0"/>
                          </a:moveTo>
                          <a:lnTo>
                            <a:pt x="165289" y="0"/>
                          </a:lnTo>
                          <a:lnTo>
                            <a:pt x="165289" y="880602"/>
                          </a:lnTo>
                          <a:lnTo>
                            <a:pt x="0" y="880602"/>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5" name="Freeform 1004">
                      <a:extLst>
                        <a:ext uri="{FF2B5EF4-FFF2-40B4-BE49-F238E27FC236}">
                          <a16:creationId xmlns:a16="http://schemas.microsoft.com/office/drawing/2014/main" id="{2AB7A41A-7D5B-6C6A-BF45-0F426A7063C1}"/>
                        </a:ext>
                      </a:extLst>
                    </p:cNvPr>
                    <p:cNvSpPr/>
                    <p:nvPr/>
                  </p:nvSpPr>
                  <p:spPr>
                    <a:xfrm>
                      <a:off x="5604215" y="4045073"/>
                      <a:ext cx="46989" cy="250344"/>
                    </a:xfrm>
                    <a:custGeom>
                      <a:avLst/>
                      <a:gdLst>
                        <a:gd name="connsiteX0" fmla="*/ 0 w 165288"/>
                        <a:gd name="connsiteY0" fmla="*/ 0 h 880602"/>
                        <a:gd name="connsiteX1" fmla="*/ 165289 w 165288"/>
                        <a:gd name="connsiteY1" fmla="*/ 0 h 880602"/>
                        <a:gd name="connsiteX2" fmla="*/ 165289 w 165288"/>
                        <a:gd name="connsiteY2" fmla="*/ 880602 h 880602"/>
                        <a:gd name="connsiteX3" fmla="*/ 0 w 165288"/>
                        <a:gd name="connsiteY3" fmla="*/ 880602 h 880602"/>
                      </a:gdLst>
                      <a:ahLst/>
                      <a:cxnLst>
                        <a:cxn ang="0">
                          <a:pos x="connsiteX0" y="connsiteY0"/>
                        </a:cxn>
                        <a:cxn ang="0">
                          <a:pos x="connsiteX1" y="connsiteY1"/>
                        </a:cxn>
                        <a:cxn ang="0">
                          <a:pos x="connsiteX2" y="connsiteY2"/>
                        </a:cxn>
                        <a:cxn ang="0">
                          <a:pos x="connsiteX3" y="connsiteY3"/>
                        </a:cxn>
                      </a:cxnLst>
                      <a:rect l="l" t="t" r="r" b="b"/>
                      <a:pathLst>
                        <a:path w="165288" h="880602">
                          <a:moveTo>
                            <a:pt x="0" y="0"/>
                          </a:moveTo>
                          <a:lnTo>
                            <a:pt x="165289" y="0"/>
                          </a:lnTo>
                          <a:lnTo>
                            <a:pt x="165289" y="880602"/>
                          </a:lnTo>
                          <a:lnTo>
                            <a:pt x="0" y="880602"/>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6" name="Freeform 1005">
                      <a:extLst>
                        <a:ext uri="{FF2B5EF4-FFF2-40B4-BE49-F238E27FC236}">
                          <a16:creationId xmlns:a16="http://schemas.microsoft.com/office/drawing/2014/main" id="{295857BB-FFA0-996B-D0F1-498C7A16CE3C}"/>
                        </a:ext>
                      </a:extLst>
                    </p:cNvPr>
                    <p:cNvSpPr/>
                    <p:nvPr/>
                  </p:nvSpPr>
                  <p:spPr>
                    <a:xfrm rot="5400000">
                      <a:off x="5854331" y="4103129"/>
                      <a:ext cx="182466" cy="93094"/>
                    </a:xfrm>
                    <a:custGeom>
                      <a:avLst/>
                      <a:gdLst>
                        <a:gd name="connsiteX0" fmla="*/ -716 w 641834"/>
                        <a:gd name="connsiteY0" fmla="*/ -191 h 327463"/>
                        <a:gd name="connsiteX1" fmla="*/ 641119 w 641834"/>
                        <a:gd name="connsiteY1" fmla="*/ -191 h 327463"/>
                        <a:gd name="connsiteX2" fmla="*/ 641119 w 641834"/>
                        <a:gd name="connsiteY2" fmla="*/ 327273 h 327463"/>
                        <a:gd name="connsiteX3" fmla="*/ -716 w 641834"/>
                        <a:gd name="connsiteY3" fmla="*/ 327273 h 327463"/>
                      </a:gdLst>
                      <a:ahLst/>
                      <a:cxnLst>
                        <a:cxn ang="0">
                          <a:pos x="connsiteX0" y="connsiteY0"/>
                        </a:cxn>
                        <a:cxn ang="0">
                          <a:pos x="connsiteX1" y="connsiteY1"/>
                        </a:cxn>
                        <a:cxn ang="0">
                          <a:pos x="connsiteX2" y="connsiteY2"/>
                        </a:cxn>
                        <a:cxn ang="0">
                          <a:pos x="connsiteX3" y="connsiteY3"/>
                        </a:cxn>
                      </a:cxnLst>
                      <a:rect l="l" t="t" r="r" b="b"/>
                      <a:pathLst>
                        <a:path w="641834" h="327463">
                          <a:moveTo>
                            <a:pt x="-716" y="-191"/>
                          </a:moveTo>
                          <a:lnTo>
                            <a:pt x="641119" y="-191"/>
                          </a:lnTo>
                          <a:lnTo>
                            <a:pt x="641119" y="327273"/>
                          </a:lnTo>
                          <a:lnTo>
                            <a:pt x="-716" y="327273"/>
                          </a:lnTo>
                          <a:close/>
                        </a:path>
                      </a:pathLst>
                    </a:custGeom>
                    <a:solidFill>
                      <a:srgbClr val="A0A0A3">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7" name="Freeform 1006">
                      <a:extLst>
                        <a:ext uri="{FF2B5EF4-FFF2-40B4-BE49-F238E27FC236}">
                          <a16:creationId xmlns:a16="http://schemas.microsoft.com/office/drawing/2014/main" id="{375340BE-FE82-122F-2565-6F38EECAEB37}"/>
                        </a:ext>
                      </a:extLst>
                    </p:cNvPr>
                    <p:cNvSpPr/>
                    <p:nvPr/>
                  </p:nvSpPr>
                  <p:spPr>
                    <a:xfrm rot="5400000">
                      <a:off x="5983135" y="4103129"/>
                      <a:ext cx="182466" cy="93094"/>
                    </a:xfrm>
                    <a:custGeom>
                      <a:avLst/>
                      <a:gdLst>
                        <a:gd name="connsiteX0" fmla="*/ -716 w 641834"/>
                        <a:gd name="connsiteY0" fmla="*/ -191 h 327463"/>
                        <a:gd name="connsiteX1" fmla="*/ 641119 w 641834"/>
                        <a:gd name="connsiteY1" fmla="*/ -191 h 327463"/>
                        <a:gd name="connsiteX2" fmla="*/ 641119 w 641834"/>
                        <a:gd name="connsiteY2" fmla="*/ 327273 h 327463"/>
                        <a:gd name="connsiteX3" fmla="*/ -716 w 641834"/>
                        <a:gd name="connsiteY3" fmla="*/ 327273 h 327463"/>
                      </a:gdLst>
                      <a:ahLst/>
                      <a:cxnLst>
                        <a:cxn ang="0">
                          <a:pos x="connsiteX0" y="connsiteY0"/>
                        </a:cxn>
                        <a:cxn ang="0">
                          <a:pos x="connsiteX1" y="connsiteY1"/>
                        </a:cxn>
                        <a:cxn ang="0">
                          <a:pos x="connsiteX2" y="connsiteY2"/>
                        </a:cxn>
                        <a:cxn ang="0">
                          <a:pos x="connsiteX3" y="connsiteY3"/>
                        </a:cxn>
                      </a:cxnLst>
                      <a:rect l="l" t="t" r="r" b="b"/>
                      <a:pathLst>
                        <a:path w="641834" h="327463">
                          <a:moveTo>
                            <a:pt x="-716" y="-191"/>
                          </a:moveTo>
                          <a:lnTo>
                            <a:pt x="641119" y="-191"/>
                          </a:lnTo>
                          <a:lnTo>
                            <a:pt x="641119" y="327273"/>
                          </a:lnTo>
                          <a:lnTo>
                            <a:pt x="-716" y="327273"/>
                          </a:lnTo>
                          <a:close/>
                        </a:path>
                      </a:pathLst>
                    </a:custGeom>
                    <a:solidFill>
                      <a:srgbClr val="A0A0A3">
                        <a:lumMod val="5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8" name="Freeform 1007">
                      <a:extLst>
                        <a:ext uri="{FF2B5EF4-FFF2-40B4-BE49-F238E27FC236}">
                          <a16:creationId xmlns:a16="http://schemas.microsoft.com/office/drawing/2014/main" id="{8DCF95C5-7749-477A-87C5-7CD97497CDAC}"/>
                        </a:ext>
                      </a:extLst>
                    </p:cNvPr>
                    <p:cNvSpPr/>
                    <p:nvPr/>
                  </p:nvSpPr>
                  <p:spPr>
                    <a:xfrm>
                      <a:off x="5798243" y="3375838"/>
                      <a:ext cx="6835" cy="532585"/>
                    </a:xfrm>
                    <a:custGeom>
                      <a:avLst/>
                      <a:gdLst>
                        <a:gd name="connsiteX0" fmla="*/ 0 w 24041"/>
                        <a:gd name="connsiteY0" fmla="*/ 0 h 1873402"/>
                        <a:gd name="connsiteX1" fmla="*/ 24041 w 24041"/>
                        <a:gd name="connsiteY1" fmla="*/ 0 h 1873402"/>
                        <a:gd name="connsiteX2" fmla="*/ 24041 w 24041"/>
                        <a:gd name="connsiteY2" fmla="*/ 1873403 h 1873402"/>
                        <a:gd name="connsiteX3" fmla="*/ 0 w 24041"/>
                        <a:gd name="connsiteY3" fmla="*/ 1873403 h 1873402"/>
                      </a:gdLst>
                      <a:ahLst/>
                      <a:cxnLst>
                        <a:cxn ang="0">
                          <a:pos x="connsiteX0" y="connsiteY0"/>
                        </a:cxn>
                        <a:cxn ang="0">
                          <a:pos x="connsiteX1" y="connsiteY1"/>
                        </a:cxn>
                        <a:cxn ang="0">
                          <a:pos x="connsiteX2" y="connsiteY2"/>
                        </a:cxn>
                        <a:cxn ang="0">
                          <a:pos x="connsiteX3" y="connsiteY3"/>
                        </a:cxn>
                      </a:cxnLst>
                      <a:rect l="l" t="t" r="r" b="b"/>
                      <a:pathLst>
                        <a:path w="24041" h="1873402">
                          <a:moveTo>
                            <a:pt x="0" y="0"/>
                          </a:moveTo>
                          <a:lnTo>
                            <a:pt x="24041" y="0"/>
                          </a:lnTo>
                          <a:lnTo>
                            <a:pt x="24041" y="1873403"/>
                          </a:lnTo>
                          <a:lnTo>
                            <a:pt x="0" y="1873403"/>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09" name="Freeform 1008">
                      <a:extLst>
                        <a:ext uri="{FF2B5EF4-FFF2-40B4-BE49-F238E27FC236}">
                          <a16:creationId xmlns:a16="http://schemas.microsoft.com/office/drawing/2014/main" id="{6F95F5C4-F49E-A8D7-A5E4-39A688E22828}"/>
                        </a:ext>
                      </a:extLst>
                    </p:cNvPr>
                    <p:cNvSpPr/>
                    <p:nvPr/>
                  </p:nvSpPr>
                  <p:spPr>
                    <a:xfrm>
                      <a:off x="6203793" y="3375838"/>
                      <a:ext cx="6835" cy="532585"/>
                    </a:xfrm>
                    <a:custGeom>
                      <a:avLst/>
                      <a:gdLst>
                        <a:gd name="connsiteX0" fmla="*/ 0 w 24041"/>
                        <a:gd name="connsiteY0" fmla="*/ 0 h 1873402"/>
                        <a:gd name="connsiteX1" fmla="*/ 24041 w 24041"/>
                        <a:gd name="connsiteY1" fmla="*/ 0 h 1873402"/>
                        <a:gd name="connsiteX2" fmla="*/ 24041 w 24041"/>
                        <a:gd name="connsiteY2" fmla="*/ 1873403 h 1873402"/>
                        <a:gd name="connsiteX3" fmla="*/ 0 w 24041"/>
                        <a:gd name="connsiteY3" fmla="*/ 1873403 h 1873402"/>
                      </a:gdLst>
                      <a:ahLst/>
                      <a:cxnLst>
                        <a:cxn ang="0">
                          <a:pos x="connsiteX0" y="connsiteY0"/>
                        </a:cxn>
                        <a:cxn ang="0">
                          <a:pos x="connsiteX1" y="connsiteY1"/>
                        </a:cxn>
                        <a:cxn ang="0">
                          <a:pos x="connsiteX2" y="connsiteY2"/>
                        </a:cxn>
                        <a:cxn ang="0">
                          <a:pos x="connsiteX3" y="connsiteY3"/>
                        </a:cxn>
                      </a:cxnLst>
                      <a:rect l="l" t="t" r="r" b="b"/>
                      <a:pathLst>
                        <a:path w="24041" h="1873402">
                          <a:moveTo>
                            <a:pt x="0" y="0"/>
                          </a:moveTo>
                          <a:lnTo>
                            <a:pt x="24041" y="0"/>
                          </a:lnTo>
                          <a:lnTo>
                            <a:pt x="24041" y="1873403"/>
                          </a:lnTo>
                          <a:lnTo>
                            <a:pt x="0" y="1873403"/>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0" name="Freeform 1009">
                      <a:extLst>
                        <a:ext uri="{FF2B5EF4-FFF2-40B4-BE49-F238E27FC236}">
                          <a16:creationId xmlns:a16="http://schemas.microsoft.com/office/drawing/2014/main" id="{B7C0ACE8-5B1C-3C34-5973-B529A2507981}"/>
                        </a:ext>
                      </a:extLst>
                    </p:cNvPr>
                    <p:cNvSpPr/>
                    <p:nvPr/>
                  </p:nvSpPr>
                  <p:spPr>
                    <a:xfrm>
                      <a:off x="5998265" y="3375838"/>
                      <a:ext cx="6835" cy="532585"/>
                    </a:xfrm>
                    <a:custGeom>
                      <a:avLst/>
                      <a:gdLst>
                        <a:gd name="connsiteX0" fmla="*/ 0 w 24041"/>
                        <a:gd name="connsiteY0" fmla="*/ 0 h 1873402"/>
                        <a:gd name="connsiteX1" fmla="*/ 24041 w 24041"/>
                        <a:gd name="connsiteY1" fmla="*/ 0 h 1873402"/>
                        <a:gd name="connsiteX2" fmla="*/ 24041 w 24041"/>
                        <a:gd name="connsiteY2" fmla="*/ 1873403 h 1873402"/>
                        <a:gd name="connsiteX3" fmla="*/ 0 w 24041"/>
                        <a:gd name="connsiteY3" fmla="*/ 1873403 h 1873402"/>
                      </a:gdLst>
                      <a:ahLst/>
                      <a:cxnLst>
                        <a:cxn ang="0">
                          <a:pos x="connsiteX0" y="connsiteY0"/>
                        </a:cxn>
                        <a:cxn ang="0">
                          <a:pos x="connsiteX1" y="connsiteY1"/>
                        </a:cxn>
                        <a:cxn ang="0">
                          <a:pos x="connsiteX2" y="connsiteY2"/>
                        </a:cxn>
                        <a:cxn ang="0">
                          <a:pos x="connsiteX3" y="connsiteY3"/>
                        </a:cxn>
                      </a:cxnLst>
                      <a:rect l="l" t="t" r="r" b="b"/>
                      <a:pathLst>
                        <a:path w="24041" h="1873402">
                          <a:moveTo>
                            <a:pt x="0" y="0"/>
                          </a:moveTo>
                          <a:lnTo>
                            <a:pt x="24041" y="0"/>
                          </a:lnTo>
                          <a:lnTo>
                            <a:pt x="24041" y="1873403"/>
                          </a:lnTo>
                          <a:lnTo>
                            <a:pt x="0" y="1873403"/>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1" name="Freeform 1010">
                      <a:extLst>
                        <a:ext uri="{FF2B5EF4-FFF2-40B4-BE49-F238E27FC236}">
                          <a16:creationId xmlns:a16="http://schemas.microsoft.com/office/drawing/2014/main" id="{83B9AA70-979F-ABDD-FD1F-C324DF4A823E}"/>
                        </a:ext>
                      </a:extLst>
                    </p:cNvPr>
                    <p:cNvSpPr/>
                    <p:nvPr/>
                  </p:nvSpPr>
                  <p:spPr>
                    <a:xfrm rot="5400000">
                      <a:off x="6005633" y="3227458"/>
                      <a:ext cx="7312" cy="829332"/>
                    </a:xfrm>
                    <a:custGeom>
                      <a:avLst/>
                      <a:gdLst>
                        <a:gd name="connsiteX0" fmla="*/ -716 w 25717"/>
                        <a:gd name="connsiteY0" fmla="*/ -190 h 2917230"/>
                        <a:gd name="connsiteX1" fmla="*/ 25001 w 25717"/>
                        <a:gd name="connsiteY1" fmla="*/ -190 h 2917230"/>
                        <a:gd name="connsiteX2" fmla="*/ 25001 w 25717"/>
                        <a:gd name="connsiteY2" fmla="*/ 2917040 h 2917230"/>
                        <a:gd name="connsiteX3" fmla="*/ -716 w 25717"/>
                        <a:gd name="connsiteY3" fmla="*/ 2917040 h 2917230"/>
                      </a:gdLst>
                      <a:ahLst/>
                      <a:cxnLst>
                        <a:cxn ang="0">
                          <a:pos x="connsiteX0" y="connsiteY0"/>
                        </a:cxn>
                        <a:cxn ang="0">
                          <a:pos x="connsiteX1" y="connsiteY1"/>
                        </a:cxn>
                        <a:cxn ang="0">
                          <a:pos x="connsiteX2" y="connsiteY2"/>
                        </a:cxn>
                        <a:cxn ang="0">
                          <a:pos x="connsiteX3" y="connsiteY3"/>
                        </a:cxn>
                      </a:cxnLst>
                      <a:rect l="l" t="t" r="r" b="b"/>
                      <a:pathLst>
                        <a:path w="25717" h="2917230">
                          <a:moveTo>
                            <a:pt x="-716" y="-190"/>
                          </a:moveTo>
                          <a:lnTo>
                            <a:pt x="25001" y="-190"/>
                          </a:lnTo>
                          <a:lnTo>
                            <a:pt x="25001" y="2917040"/>
                          </a:lnTo>
                          <a:lnTo>
                            <a:pt x="-716" y="2917040"/>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2" name="Freeform 1011">
                      <a:extLst>
                        <a:ext uri="{FF2B5EF4-FFF2-40B4-BE49-F238E27FC236}">
                          <a16:creationId xmlns:a16="http://schemas.microsoft.com/office/drawing/2014/main" id="{9F8470DF-27C6-D8AA-CE91-BAABE112ECF6}"/>
                        </a:ext>
                      </a:extLst>
                    </p:cNvPr>
                    <p:cNvSpPr/>
                    <p:nvPr/>
                  </p:nvSpPr>
                  <p:spPr>
                    <a:xfrm>
                      <a:off x="6464587" y="3823278"/>
                      <a:ext cx="67618" cy="440394"/>
                    </a:xfrm>
                    <a:custGeom>
                      <a:avLst/>
                      <a:gdLst>
                        <a:gd name="connsiteX0" fmla="*/ 0 w 237853"/>
                        <a:gd name="connsiteY0" fmla="*/ 0 h 1549114"/>
                        <a:gd name="connsiteX1" fmla="*/ 237854 w 237853"/>
                        <a:gd name="connsiteY1" fmla="*/ 0 h 1549114"/>
                        <a:gd name="connsiteX2" fmla="*/ 237854 w 237853"/>
                        <a:gd name="connsiteY2" fmla="*/ 1549114 h 1549114"/>
                        <a:gd name="connsiteX3" fmla="*/ 0 w 237853"/>
                        <a:gd name="connsiteY3" fmla="*/ 1549114 h 1549114"/>
                      </a:gdLst>
                      <a:ahLst/>
                      <a:cxnLst>
                        <a:cxn ang="0">
                          <a:pos x="connsiteX0" y="connsiteY0"/>
                        </a:cxn>
                        <a:cxn ang="0">
                          <a:pos x="connsiteX1" y="connsiteY1"/>
                        </a:cxn>
                        <a:cxn ang="0">
                          <a:pos x="connsiteX2" y="connsiteY2"/>
                        </a:cxn>
                        <a:cxn ang="0">
                          <a:pos x="connsiteX3" y="connsiteY3"/>
                        </a:cxn>
                      </a:cxnLst>
                      <a:rect l="l" t="t" r="r" b="b"/>
                      <a:pathLst>
                        <a:path w="237853" h="1549114">
                          <a:moveTo>
                            <a:pt x="0" y="0"/>
                          </a:moveTo>
                          <a:lnTo>
                            <a:pt x="237854" y="0"/>
                          </a:lnTo>
                          <a:lnTo>
                            <a:pt x="237854" y="1549114"/>
                          </a:lnTo>
                          <a:lnTo>
                            <a:pt x="0" y="1549114"/>
                          </a:lnTo>
                          <a:close/>
                        </a:path>
                      </a:pathLst>
                    </a:custGeom>
                    <a:solidFill>
                      <a:srgbClr val="FCF5EB"/>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3" name="Freeform 1012">
                      <a:extLst>
                        <a:ext uri="{FF2B5EF4-FFF2-40B4-BE49-F238E27FC236}">
                          <a16:creationId xmlns:a16="http://schemas.microsoft.com/office/drawing/2014/main" id="{E006ACB5-99BC-D6BA-0FAF-936D259E6DB8}"/>
                        </a:ext>
                      </a:extLst>
                    </p:cNvPr>
                    <p:cNvSpPr/>
                    <p:nvPr/>
                  </p:nvSpPr>
                  <p:spPr>
                    <a:xfrm>
                      <a:off x="5863529" y="3499286"/>
                      <a:ext cx="282965" cy="282904"/>
                    </a:xfrm>
                    <a:custGeom>
                      <a:avLst/>
                      <a:gdLst>
                        <a:gd name="connsiteX0" fmla="*/ 994635 w 995351"/>
                        <a:gd name="connsiteY0" fmla="*/ 497379 h 995137"/>
                        <a:gd name="connsiteX1" fmla="*/ 496959 w 995351"/>
                        <a:gd name="connsiteY1" fmla="*/ 994947 h 995137"/>
                        <a:gd name="connsiteX2" fmla="*/ -716 w 995351"/>
                        <a:gd name="connsiteY2" fmla="*/ 497379 h 995137"/>
                        <a:gd name="connsiteX3" fmla="*/ 496959 w 995351"/>
                        <a:gd name="connsiteY3" fmla="*/ -191 h 995137"/>
                        <a:gd name="connsiteX4" fmla="*/ 497003 w 995351"/>
                        <a:gd name="connsiteY4" fmla="*/ -191 h 995137"/>
                        <a:gd name="connsiteX5" fmla="*/ 994635 w 995351"/>
                        <a:gd name="connsiteY5" fmla="*/ 497379 h 99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351" h="995137">
                          <a:moveTo>
                            <a:pt x="994635" y="497379"/>
                          </a:moveTo>
                          <a:cubicBezTo>
                            <a:pt x="994635" y="772183"/>
                            <a:pt x="771824" y="994947"/>
                            <a:pt x="496959" y="994947"/>
                          </a:cubicBezTo>
                          <a:cubicBezTo>
                            <a:pt x="222095" y="994947"/>
                            <a:pt x="-716" y="772183"/>
                            <a:pt x="-716" y="497379"/>
                          </a:cubicBezTo>
                          <a:cubicBezTo>
                            <a:pt x="-716" y="222573"/>
                            <a:pt x="222095" y="-191"/>
                            <a:pt x="496959" y="-191"/>
                          </a:cubicBezTo>
                          <a:cubicBezTo>
                            <a:pt x="496959" y="-191"/>
                            <a:pt x="497003" y="-191"/>
                            <a:pt x="497003" y="-191"/>
                          </a:cubicBezTo>
                          <a:cubicBezTo>
                            <a:pt x="771824" y="-146"/>
                            <a:pt x="994635" y="222617"/>
                            <a:pt x="994635" y="497379"/>
                          </a:cubicBez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4" name="Freeform 1013">
                      <a:extLst>
                        <a:ext uri="{FF2B5EF4-FFF2-40B4-BE49-F238E27FC236}">
                          <a16:creationId xmlns:a16="http://schemas.microsoft.com/office/drawing/2014/main" id="{88EEA488-A37A-9DFC-2F9C-E6A7F48D713F}"/>
                        </a:ext>
                      </a:extLst>
                    </p:cNvPr>
                    <p:cNvSpPr/>
                    <p:nvPr/>
                  </p:nvSpPr>
                  <p:spPr>
                    <a:xfrm rot="18103201">
                      <a:off x="5876795" y="3512607"/>
                      <a:ext cx="256531" cy="256475"/>
                    </a:xfrm>
                    <a:custGeom>
                      <a:avLst/>
                      <a:gdLst>
                        <a:gd name="connsiteX0" fmla="*/ 901647 w 902362"/>
                        <a:gd name="connsiteY0" fmla="*/ 450894 h 902169"/>
                        <a:gd name="connsiteX1" fmla="*/ 450465 w 902362"/>
                        <a:gd name="connsiteY1" fmla="*/ 901979 h 902169"/>
                        <a:gd name="connsiteX2" fmla="*/ -716 w 902362"/>
                        <a:gd name="connsiteY2" fmla="*/ 450894 h 902169"/>
                        <a:gd name="connsiteX3" fmla="*/ 450465 w 902362"/>
                        <a:gd name="connsiteY3" fmla="*/ -190 h 902169"/>
                        <a:gd name="connsiteX4" fmla="*/ 901647 w 902362"/>
                        <a:gd name="connsiteY4" fmla="*/ 450894 h 90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2" h="902169">
                          <a:moveTo>
                            <a:pt x="901647" y="450894"/>
                          </a:moveTo>
                          <a:cubicBezTo>
                            <a:pt x="901647" y="700021"/>
                            <a:pt x="699646" y="901979"/>
                            <a:pt x="450465" y="901979"/>
                          </a:cubicBezTo>
                          <a:cubicBezTo>
                            <a:pt x="201284" y="901979"/>
                            <a:pt x="-716" y="700021"/>
                            <a:pt x="-716" y="450894"/>
                          </a:cubicBezTo>
                          <a:cubicBezTo>
                            <a:pt x="-716" y="201767"/>
                            <a:pt x="201284" y="-190"/>
                            <a:pt x="450465" y="-190"/>
                          </a:cubicBezTo>
                          <a:cubicBezTo>
                            <a:pt x="699646" y="-190"/>
                            <a:pt x="901647" y="201767"/>
                            <a:pt x="901647" y="450894"/>
                          </a:cubicBez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5" name="Freeform 1014">
                      <a:extLst>
                        <a:ext uri="{FF2B5EF4-FFF2-40B4-BE49-F238E27FC236}">
                          <a16:creationId xmlns:a16="http://schemas.microsoft.com/office/drawing/2014/main" id="{9B1DAF6D-D876-B128-F331-7E9EF127A85B}"/>
                        </a:ext>
                      </a:extLst>
                    </p:cNvPr>
                    <p:cNvSpPr/>
                    <p:nvPr/>
                  </p:nvSpPr>
                  <p:spPr>
                    <a:xfrm>
                      <a:off x="5940102" y="2853408"/>
                      <a:ext cx="516848" cy="8124"/>
                    </a:xfrm>
                    <a:custGeom>
                      <a:avLst/>
                      <a:gdLst>
                        <a:gd name="connsiteX0" fmla="*/ 0 w 1818046"/>
                        <a:gd name="connsiteY0" fmla="*/ 0 h 28578"/>
                        <a:gd name="connsiteX1" fmla="*/ 1818047 w 1818046"/>
                        <a:gd name="connsiteY1" fmla="*/ 0 h 28578"/>
                        <a:gd name="connsiteX2" fmla="*/ 1818047 w 1818046"/>
                        <a:gd name="connsiteY2" fmla="*/ 28579 h 28578"/>
                        <a:gd name="connsiteX3" fmla="*/ 0 w 1818046"/>
                        <a:gd name="connsiteY3" fmla="*/ 28579 h 28578"/>
                      </a:gdLst>
                      <a:ahLst/>
                      <a:cxnLst>
                        <a:cxn ang="0">
                          <a:pos x="connsiteX0" y="connsiteY0"/>
                        </a:cxn>
                        <a:cxn ang="0">
                          <a:pos x="connsiteX1" y="connsiteY1"/>
                        </a:cxn>
                        <a:cxn ang="0">
                          <a:pos x="connsiteX2" y="connsiteY2"/>
                        </a:cxn>
                        <a:cxn ang="0">
                          <a:pos x="connsiteX3" y="connsiteY3"/>
                        </a:cxn>
                      </a:cxnLst>
                      <a:rect l="l" t="t" r="r" b="b"/>
                      <a:pathLst>
                        <a:path w="1818046" h="28578">
                          <a:moveTo>
                            <a:pt x="0" y="0"/>
                          </a:moveTo>
                          <a:lnTo>
                            <a:pt x="1818047" y="0"/>
                          </a:lnTo>
                          <a:lnTo>
                            <a:pt x="1818047" y="28579"/>
                          </a:lnTo>
                          <a:lnTo>
                            <a:pt x="0" y="28579"/>
                          </a:lnTo>
                          <a:close/>
                        </a:path>
                      </a:pathLst>
                    </a:custGeom>
                    <a:solidFill>
                      <a:srgbClr val="007CBA"/>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6" name="Freeform 1015">
                      <a:extLst>
                        <a:ext uri="{FF2B5EF4-FFF2-40B4-BE49-F238E27FC236}">
                          <a16:creationId xmlns:a16="http://schemas.microsoft.com/office/drawing/2014/main" id="{914A62EE-A69C-24B7-0E37-0F2B989CF1C3}"/>
                        </a:ext>
                      </a:extLst>
                    </p:cNvPr>
                    <p:cNvSpPr/>
                    <p:nvPr/>
                  </p:nvSpPr>
                  <p:spPr>
                    <a:xfrm rot="10800000">
                      <a:off x="6457150" y="3293977"/>
                      <a:ext cx="62139" cy="996087"/>
                    </a:xfrm>
                    <a:custGeom>
                      <a:avLst/>
                      <a:gdLst>
                        <a:gd name="connsiteX0" fmla="*/ -716 w 218576"/>
                        <a:gd name="connsiteY0" fmla="*/ -190 h 3503798"/>
                        <a:gd name="connsiteX1" fmla="*/ 217861 w 218576"/>
                        <a:gd name="connsiteY1" fmla="*/ -190 h 3503798"/>
                        <a:gd name="connsiteX2" fmla="*/ 217861 w 218576"/>
                        <a:gd name="connsiteY2" fmla="*/ 3503608 h 3503798"/>
                        <a:gd name="connsiteX3" fmla="*/ -716 w 218576"/>
                        <a:gd name="connsiteY3" fmla="*/ 3503608 h 3503798"/>
                      </a:gdLst>
                      <a:ahLst/>
                      <a:cxnLst>
                        <a:cxn ang="0">
                          <a:pos x="connsiteX0" y="connsiteY0"/>
                        </a:cxn>
                        <a:cxn ang="0">
                          <a:pos x="connsiteX1" y="connsiteY1"/>
                        </a:cxn>
                        <a:cxn ang="0">
                          <a:pos x="connsiteX2" y="connsiteY2"/>
                        </a:cxn>
                        <a:cxn ang="0">
                          <a:pos x="connsiteX3" y="connsiteY3"/>
                        </a:cxn>
                      </a:cxnLst>
                      <a:rect l="l" t="t" r="r" b="b"/>
                      <a:pathLst>
                        <a:path w="218576" h="3503798">
                          <a:moveTo>
                            <a:pt x="-716" y="-190"/>
                          </a:moveTo>
                          <a:lnTo>
                            <a:pt x="217861" y="-190"/>
                          </a:lnTo>
                          <a:lnTo>
                            <a:pt x="217861" y="3503608"/>
                          </a:lnTo>
                          <a:lnTo>
                            <a:pt x="-716" y="3503608"/>
                          </a:lnTo>
                          <a:close/>
                        </a:path>
                      </a:pathLst>
                    </a:custGeom>
                    <a:solidFill>
                      <a:sysClr val="window" lastClr="FFFFFF">
                        <a:lumMod val="75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7" name="Freeform 1016">
                      <a:extLst>
                        <a:ext uri="{FF2B5EF4-FFF2-40B4-BE49-F238E27FC236}">
                          <a16:creationId xmlns:a16="http://schemas.microsoft.com/office/drawing/2014/main" id="{C853A407-23A4-74AA-9BB6-384E4F119FDF}"/>
                        </a:ext>
                      </a:extLst>
                    </p:cNvPr>
                    <p:cNvSpPr/>
                    <p:nvPr/>
                  </p:nvSpPr>
                  <p:spPr>
                    <a:xfrm>
                      <a:off x="5513834" y="3125644"/>
                      <a:ext cx="979683" cy="210988"/>
                    </a:xfrm>
                    <a:custGeom>
                      <a:avLst/>
                      <a:gdLst>
                        <a:gd name="connsiteX0" fmla="*/ 0 w 3446101"/>
                        <a:gd name="connsiteY0" fmla="*/ 0 h 742163"/>
                        <a:gd name="connsiteX1" fmla="*/ 3446101 w 3446101"/>
                        <a:gd name="connsiteY1" fmla="*/ 0 h 742163"/>
                        <a:gd name="connsiteX2" fmla="*/ 3446101 w 3446101"/>
                        <a:gd name="connsiteY2" fmla="*/ 742164 h 742163"/>
                        <a:gd name="connsiteX3" fmla="*/ 0 w 3446101"/>
                        <a:gd name="connsiteY3" fmla="*/ 742164 h 742163"/>
                      </a:gdLst>
                      <a:ahLst/>
                      <a:cxnLst>
                        <a:cxn ang="0">
                          <a:pos x="connsiteX0" y="connsiteY0"/>
                        </a:cxn>
                        <a:cxn ang="0">
                          <a:pos x="connsiteX1" y="connsiteY1"/>
                        </a:cxn>
                        <a:cxn ang="0">
                          <a:pos x="connsiteX2" y="connsiteY2"/>
                        </a:cxn>
                        <a:cxn ang="0">
                          <a:pos x="connsiteX3" y="connsiteY3"/>
                        </a:cxn>
                      </a:cxnLst>
                      <a:rect l="l" t="t" r="r" b="b"/>
                      <a:pathLst>
                        <a:path w="3446101" h="742163">
                          <a:moveTo>
                            <a:pt x="0" y="0"/>
                          </a:moveTo>
                          <a:lnTo>
                            <a:pt x="3446101" y="0"/>
                          </a:lnTo>
                          <a:lnTo>
                            <a:pt x="3446101" y="742164"/>
                          </a:lnTo>
                          <a:lnTo>
                            <a:pt x="0" y="742164"/>
                          </a:lnTo>
                          <a:close/>
                        </a:path>
                      </a:pathLst>
                    </a:custGeom>
                    <a:solidFill>
                      <a:srgbClr val="FFFFFF"/>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8" name="Freeform 1017">
                      <a:extLst>
                        <a:ext uri="{FF2B5EF4-FFF2-40B4-BE49-F238E27FC236}">
                          <a16:creationId xmlns:a16="http://schemas.microsoft.com/office/drawing/2014/main" id="{7CF03332-E440-0492-C0D9-EE912C35A5D4}"/>
                        </a:ext>
                      </a:extLst>
                    </p:cNvPr>
                    <p:cNvSpPr/>
                    <p:nvPr/>
                  </p:nvSpPr>
                  <p:spPr>
                    <a:xfrm>
                      <a:off x="5513834" y="3247462"/>
                      <a:ext cx="979683" cy="89169"/>
                    </a:xfrm>
                    <a:custGeom>
                      <a:avLst/>
                      <a:gdLst>
                        <a:gd name="connsiteX0" fmla="*/ 0 w 3446101"/>
                        <a:gd name="connsiteY0" fmla="*/ 0 h 313659"/>
                        <a:gd name="connsiteX1" fmla="*/ 3446101 w 3446101"/>
                        <a:gd name="connsiteY1" fmla="*/ 0 h 313659"/>
                        <a:gd name="connsiteX2" fmla="*/ 3446101 w 3446101"/>
                        <a:gd name="connsiteY2" fmla="*/ 313660 h 313659"/>
                        <a:gd name="connsiteX3" fmla="*/ 0 w 3446101"/>
                        <a:gd name="connsiteY3" fmla="*/ 313660 h 313659"/>
                      </a:gdLst>
                      <a:ahLst/>
                      <a:cxnLst>
                        <a:cxn ang="0">
                          <a:pos x="connsiteX0" y="connsiteY0"/>
                        </a:cxn>
                        <a:cxn ang="0">
                          <a:pos x="connsiteX1" y="connsiteY1"/>
                        </a:cxn>
                        <a:cxn ang="0">
                          <a:pos x="connsiteX2" y="connsiteY2"/>
                        </a:cxn>
                        <a:cxn ang="0">
                          <a:pos x="connsiteX3" y="connsiteY3"/>
                        </a:cxn>
                      </a:cxnLst>
                      <a:rect l="l" t="t" r="r" b="b"/>
                      <a:pathLst>
                        <a:path w="3446101" h="313659">
                          <a:moveTo>
                            <a:pt x="0" y="0"/>
                          </a:moveTo>
                          <a:lnTo>
                            <a:pt x="3446101" y="0"/>
                          </a:lnTo>
                          <a:lnTo>
                            <a:pt x="3446101" y="313660"/>
                          </a:lnTo>
                          <a:lnTo>
                            <a:pt x="0" y="313660"/>
                          </a:lnTo>
                          <a:close/>
                        </a:path>
                      </a:pathLst>
                    </a:custGeom>
                    <a:solidFill>
                      <a:srgbClr val="FFFFFF">
                        <a:lumMod val="50000"/>
                        <a:alpha val="30000"/>
                      </a:srgb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19" name="Freeform 1018">
                      <a:extLst>
                        <a:ext uri="{FF2B5EF4-FFF2-40B4-BE49-F238E27FC236}">
                          <a16:creationId xmlns:a16="http://schemas.microsoft.com/office/drawing/2014/main" id="{960AC97B-EC95-6C0A-0C93-6137A263EEA1}"/>
                        </a:ext>
                      </a:extLst>
                    </p:cNvPr>
                    <p:cNvSpPr/>
                    <p:nvPr/>
                  </p:nvSpPr>
                  <p:spPr>
                    <a:xfrm>
                      <a:off x="5607838" y="3008853"/>
                      <a:ext cx="58853" cy="22543"/>
                    </a:xfrm>
                    <a:custGeom>
                      <a:avLst/>
                      <a:gdLst>
                        <a:gd name="connsiteX0" fmla="*/ 0 w 207019"/>
                        <a:gd name="connsiteY0" fmla="*/ 0 h 79297"/>
                        <a:gd name="connsiteX1" fmla="*/ 207019 w 207019"/>
                        <a:gd name="connsiteY1" fmla="*/ 0 h 79297"/>
                        <a:gd name="connsiteX2" fmla="*/ 207019 w 207019"/>
                        <a:gd name="connsiteY2" fmla="*/ 79297 h 79297"/>
                        <a:gd name="connsiteX3" fmla="*/ 0 w 207019"/>
                        <a:gd name="connsiteY3" fmla="*/ 79297 h 79297"/>
                      </a:gdLst>
                      <a:ahLst/>
                      <a:cxnLst>
                        <a:cxn ang="0">
                          <a:pos x="connsiteX0" y="connsiteY0"/>
                        </a:cxn>
                        <a:cxn ang="0">
                          <a:pos x="connsiteX1" y="connsiteY1"/>
                        </a:cxn>
                        <a:cxn ang="0">
                          <a:pos x="connsiteX2" y="connsiteY2"/>
                        </a:cxn>
                        <a:cxn ang="0">
                          <a:pos x="connsiteX3" y="connsiteY3"/>
                        </a:cxn>
                      </a:cxnLst>
                      <a:rect l="l" t="t" r="r" b="b"/>
                      <a:pathLst>
                        <a:path w="207019" h="79297">
                          <a:moveTo>
                            <a:pt x="0" y="0"/>
                          </a:moveTo>
                          <a:lnTo>
                            <a:pt x="207019" y="0"/>
                          </a:lnTo>
                          <a:lnTo>
                            <a:pt x="207019" y="79297"/>
                          </a:lnTo>
                          <a:lnTo>
                            <a:pt x="0" y="7929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0" name="Freeform 1019">
                      <a:extLst>
                        <a:ext uri="{FF2B5EF4-FFF2-40B4-BE49-F238E27FC236}">
                          <a16:creationId xmlns:a16="http://schemas.microsoft.com/office/drawing/2014/main" id="{6079107B-B762-3A06-058C-B089D0CB49B4}"/>
                        </a:ext>
                      </a:extLst>
                    </p:cNvPr>
                    <p:cNvSpPr/>
                    <p:nvPr/>
                  </p:nvSpPr>
                  <p:spPr>
                    <a:xfrm>
                      <a:off x="5561426" y="3043219"/>
                      <a:ext cx="58853" cy="22543"/>
                    </a:xfrm>
                    <a:custGeom>
                      <a:avLst/>
                      <a:gdLst>
                        <a:gd name="connsiteX0" fmla="*/ 0 w 207019"/>
                        <a:gd name="connsiteY0" fmla="*/ 0 h 79297"/>
                        <a:gd name="connsiteX1" fmla="*/ 207019 w 207019"/>
                        <a:gd name="connsiteY1" fmla="*/ 0 h 79297"/>
                        <a:gd name="connsiteX2" fmla="*/ 207019 w 207019"/>
                        <a:gd name="connsiteY2" fmla="*/ 79297 h 79297"/>
                        <a:gd name="connsiteX3" fmla="*/ 0 w 207019"/>
                        <a:gd name="connsiteY3" fmla="*/ 79297 h 79297"/>
                      </a:gdLst>
                      <a:ahLst/>
                      <a:cxnLst>
                        <a:cxn ang="0">
                          <a:pos x="connsiteX0" y="connsiteY0"/>
                        </a:cxn>
                        <a:cxn ang="0">
                          <a:pos x="connsiteX1" y="connsiteY1"/>
                        </a:cxn>
                        <a:cxn ang="0">
                          <a:pos x="connsiteX2" y="connsiteY2"/>
                        </a:cxn>
                        <a:cxn ang="0">
                          <a:pos x="connsiteX3" y="connsiteY3"/>
                        </a:cxn>
                      </a:cxnLst>
                      <a:rect l="l" t="t" r="r" b="b"/>
                      <a:pathLst>
                        <a:path w="207019" h="79297">
                          <a:moveTo>
                            <a:pt x="0" y="0"/>
                          </a:moveTo>
                          <a:lnTo>
                            <a:pt x="207019" y="0"/>
                          </a:lnTo>
                          <a:lnTo>
                            <a:pt x="207019" y="79297"/>
                          </a:lnTo>
                          <a:lnTo>
                            <a:pt x="0" y="7929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1" name="Freeform 1020">
                      <a:extLst>
                        <a:ext uri="{FF2B5EF4-FFF2-40B4-BE49-F238E27FC236}">
                          <a16:creationId xmlns:a16="http://schemas.microsoft.com/office/drawing/2014/main" id="{8908D6B2-08B2-F1C3-C49A-41EE6D4A5B58}"/>
                        </a:ext>
                      </a:extLst>
                    </p:cNvPr>
                    <p:cNvSpPr/>
                    <p:nvPr/>
                  </p:nvSpPr>
                  <p:spPr>
                    <a:xfrm>
                      <a:off x="5598120" y="3080532"/>
                      <a:ext cx="60232" cy="19083"/>
                    </a:xfrm>
                    <a:custGeom>
                      <a:avLst/>
                      <a:gdLst>
                        <a:gd name="connsiteX0" fmla="*/ 0 w 211871"/>
                        <a:gd name="connsiteY0" fmla="*/ 0 h 67124"/>
                        <a:gd name="connsiteX1" fmla="*/ 211872 w 211871"/>
                        <a:gd name="connsiteY1" fmla="*/ 0 h 67124"/>
                        <a:gd name="connsiteX2" fmla="*/ 211872 w 211871"/>
                        <a:gd name="connsiteY2" fmla="*/ 67125 h 67124"/>
                        <a:gd name="connsiteX3" fmla="*/ 0 w 211871"/>
                        <a:gd name="connsiteY3" fmla="*/ 67125 h 67124"/>
                      </a:gdLst>
                      <a:ahLst/>
                      <a:cxnLst>
                        <a:cxn ang="0">
                          <a:pos x="connsiteX0" y="connsiteY0"/>
                        </a:cxn>
                        <a:cxn ang="0">
                          <a:pos x="connsiteX1" y="connsiteY1"/>
                        </a:cxn>
                        <a:cxn ang="0">
                          <a:pos x="connsiteX2" y="connsiteY2"/>
                        </a:cxn>
                        <a:cxn ang="0">
                          <a:pos x="connsiteX3" y="connsiteY3"/>
                        </a:cxn>
                      </a:cxnLst>
                      <a:rect l="l" t="t" r="r" b="b"/>
                      <a:pathLst>
                        <a:path w="211871" h="67124">
                          <a:moveTo>
                            <a:pt x="0" y="0"/>
                          </a:moveTo>
                          <a:lnTo>
                            <a:pt x="211872" y="0"/>
                          </a:lnTo>
                          <a:lnTo>
                            <a:pt x="211872" y="67125"/>
                          </a:lnTo>
                          <a:lnTo>
                            <a:pt x="0" y="67125"/>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2" name="Freeform 1021">
                      <a:extLst>
                        <a:ext uri="{FF2B5EF4-FFF2-40B4-BE49-F238E27FC236}">
                          <a16:creationId xmlns:a16="http://schemas.microsoft.com/office/drawing/2014/main" id="{2FA26D9E-6165-09A7-77FA-A7034018D115}"/>
                        </a:ext>
                      </a:extLst>
                    </p:cNvPr>
                    <p:cNvSpPr/>
                    <p:nvPr/>
                  </p:nvSpPr>
                  <p:spPr>
                    <a:xfrm>
                      <a:off x="5637297" y="3045138"/>
                      <a:ext cx="58514" cy="19083"/>
                    </a:xfrm>
                    <a:custGeom>
                      <a:avLst/>
                      <a:gdLst>
                        <a:gd name="connsiteX0" fmla="*/ 0 w 205828"/>
                        <a:gd name="connsiteY0" fmla="*/ 0 h 67124"/>
                        <a:gd name="connsiteX1" fmla="*/ 205828 w 205828"/>
                        <a:gd name="connsiteY1" fmla="*/ 0 h 67124"/>
                        <a:gd name="connsiteX2" fmla="*/ 205828 w 205828"/>
                        <a:gd name="connsiteY2" fmla="*/ 67124 h 67124"/>
                        <a:gd name="connsiteX3" fmla="*/ 0 w 205828"/>
                        <a:gd name="connsiteY3" fmla="*/ 67124 h 67124"/>
                      </a:gdLst>
                      <a:ahLst/>
                      <a:cxnLst>
                        <a:cxn ang="0">
                          <a:pos x="connsiteX0" y="connsiteY0"/>
                        </a:cxn>
                        <a:cxn ang="0">
                          <a:pos x="connsiteX1" y="connsiteY1"/>
                        </a:cxn>
                        <a:cxn ang="0">
                          <a:pos x="connsiteX2" y="connsiteY2"/>
                        </a:cxn>
                        <a:cxn ang="0">
                          <a:pos x="connsiteX3" y="connsiteY3"/>
                        </a:cxn>
                      </a:cxnLst>
                      <a:rect l="l" t="t" r="r" b="b"/>
                      <a:pathLst>
                        <a:path w="205828" h="67124">
                          <a:moveTo>
                            <a:pt x="0" y="0"/>
                          </a:moveTo>
                          <a:lnTo>
                            <a:pt x="205828" y="0"/>
                          </a:lnTo>
                          <a:lnTo>
                            <a:pt x="205828" y="67124"/>
                          </a:lnTo>
                          <a:lnTo>
                            <a:pt x="0" y="67124"/>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3" name="Freeform 1022">
                      <a:extLst>
                        <a:ext uri="{FF2B5EF4-FFF2-40B4-BE49-F238E27FC236}">
                          <a16:creationId xmlns:a16="http://schemas.microsoft.com/office/drawing/2014/main" id="{4239E06F-38AB-DC01-C4E2-E866AD79156E}"/>
                        </a:ext>
                      </a:extLst>
                    </p:cNvPr>
                    <p:cNvSpPr/>
                    <p:nvPr/>
                  </p:nvSpPr>
                  <p:spPr>
                    <a:xfrm>
                      <a:off x="6006892" y="3082438"/>
                      <a:ext cx="47591" cy="17039"/>
                    </a:xfrm>
                    <a:custGeom>
                      <a:avLst/>
                      <a:gdLst>
                        <a:gd name="connsiteX0" fmla="*/ 0 w 167406"/>
                        <a:gd name="connsiteY0" fmla="*/ 0 h 59935"/>
                        <a:gd name="connsiteX1" fmla="*/ 167407 w 167406"/>
                        <a:gd name="connsiteY1" fmla="*/ 0 h 59935"/>
                        <a:gd name="connsiteX2" fmla="*/ 167407 w 167406"/>
                        <a:gd name="connsiteY2" fmla="*/ 59936 h 59935"/>
                        <a:gd name="connsiteX3" fmla="*/ 0 w 167406"/>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406" h="59935">
                          <a:moveTo>
                            <a:pt x="0" y="0"/>
                          </a:moveTo>
                          <a:lnTo>
                            <a:pt x="167407" y="0"/>
                          </a:lnTo>
                          <a:lnTo>
                            <a:pt x="167407"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4" name="Freeform 1023">
                      <a:extLst>
                        <a:ext uri="{FF2B5EF4-FFF2-40B4-BE49-F238E27FC236}">
                          <a16:creationId xmlns:a16="http://schemas.microsoft.com/office/drawing/2014/main" id="{A008AC64-ED07-3D56-9E1B-F9B8320F3F4D}"/>
                        </a:ext>
                      </a:extLst>
                    </p:cNvPr>
                    <p:cNvSpPr/>
                    <p:nvPr/>
                  </p:nvSpPr>
                  <p:spPr>
                    <a:xfrm>
                      <a:off x="6038395" y="3054654"/>
                      <a:ext cx="47579" cy="17039"/>
                    </a:xfrm>
                    <a:custGeom>
                      <a:avLst/>
                      <a:gdLst>
                        <a:gd name="connsiteX0" fmla="*/ 0 w 167362"/>
                        <a:gd name="connsiteY0" fmla="*/ 0 h 59935"/>
                        <a:gd name="connsiteX1" fmla="*/ 167362 w 167362"/>
                        <a:gd name="connsiteY1" fmla="*/ 0 h 59935"/>
                        <a:gd name="connsiteX2" fmla="*/ 167362 w 167362"/>
                        <a:gd name="connsiteY2" fmla="*/ 59936 h 59935"/>
                        <a:gd name="connsiteX3" fmla="*/ 0 w 167362"/>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362" h="59935">
                          <a:moveTo>
                            <a:pt x="0" y="0"/>
                          </a:moveTo>
                          <a:lnTo>
                            <a:pt x="167362" y="0"/>
                          </a:lnTo>
                          <a:lnTo>
                            <a:pt x="167362"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5" name="Freeform 1024">
                      <a:extLst>
                        <a:ext uri="{FF2B5EF4-FFF2-40B4-BE49-F238E27FC236}">
                          <a16:creationId xmlns:a16="http://schemas.microsoft.com/office/drawing/2014/main" id="{ECC01AAF-5B01-D363-59F5-B758602A1E9C}"/>
                        </a:ext>
                      </a:extLst>
                    </p:cNvPr>
                    <p:cNvSpPr/>
                    <p:nvPr/>
                  </p:nvSpPr>
                  <p:spPr>
                    <a:xfrm>
                      <a:off x="5762339" y="4104930"/>
                      <a:ext cx="47591" cy="17039"/>
                    </a:xfrm>
                    <a:custGeom>
                      <a:avLst/>
                      <a:gdLst>
                        <a:gd name="connsiteX0" fmla="*/ 0 w 167406"/>
                        <a:gd name="connsiteY0" fmla="*/ 0 h 59935"/>
                        <a:gd name="connsiteX1" fmla="*/ 167407 w 167406"/>
                        <a:gd name="connsiteY1" fmla="*/ 0 h 59935"/>
                        <a:gd name="connsiteX2" fmla="*/ 167407 w 167406"/>
                        <a:gd name="connsiteY2" fmla="*/ 59936 h 59935"/>
                        <a:gd name="connsiteX3" fmla="*/ 0 w 167406"/>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406" h="59935">
                          <a:moveTo>
                            <a:pt x="0" y="0"/>
                          </a:moveTo>
                          <a:lnTo>
                            <a:pt x="167407" y="0"/>
                          </a:lnTo>
                          <a:lnTo>
                            <a:pt x="167407"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6" name="Freeform 1025">
                      <a:extLst>
                        <a:ext uri="{FF2B5EF4-FFF2-40B4-BE49-F238E27FC236}">
                          <a16:creationId xmlns:a16="http://schemas.microsoft.com/office/drawing/2014/main" id="{AB003131-9700-B427-84ED-8872A1B723A3}"/>
                        </a:ext>
                      </a:extLst>
                    </p:cNvPr>
                    <p:cNvSpPr/>
                    <p:nvPr/>
                  </p:nvSpPr>
                  <p:spPr>
                    <a:xfrm>
                      <a:off x="5793829" y="4077145"/>
                      <a:ext cx="47579" cy="17039"/>
                    </a:xfrm>
                    <a:custGeom>
                      <a:avLst/>
                      <a:gdLst>
                        <a:gd name="connsiteX0" fmla="*/ 0 w 167362"/>
                        <a:gd name="connsiteY0" fmla="*/ 0 h 59935"/>
                        <a:gd name="connsiteX1" fmla="*/ 167362 w 167362"/>
                        <a:gd name="connsiteY1" fmla="*/ 0 h 59935"/>
                        <a:gd name="connsiteX2" fmla="*/ 167362 w 167362"/>
                        <a:gd name="connsiteY2" fmla="*/ 59936 h 59935"/>
                        <a:gd name="connsiteX3" fmla="*/ 0 w 167362"/>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362" h="59935">
                          <a:moveTo>
                            <a:pt x="0" y="0"/>
                          </a:moveTo>
                          <a:lnTo>
                            <a:pt x="167362" y="0"/>
                          </a:lnTo>
                          <a:lnTo>
                            <a:pt x="167362"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7" name="Freeform 1026">
                      <a:extLst>
                        <a:ext uri="{FF2B5EF4-FFF2-40B4-BE49-F238E27FC236}">
                          <a16:creationId xmlns:a16="http://schemas.microsoft.com/office/drawing/2014/main" id="{8925AEE9-3DED-B1FD-4937-ACD187EDB77E}"/>
                        </a:ext>
                      </a:extLst>
                    </p:cNvPr>
                    <p:cNvSpPr/>
                    <p:nvPr/>
                  </p:nvSpPr>
                  <p:spPr>
                    <a:xfrm>
                      <a:off x="6269517" y="4096591"/>
                      <a:ext cx="47579" cy="17039"/>
                    </a:xfrm>
                    <a:custGeom>
                      <a:avLst/>
                      <a:gdLst>
                        <a:gd name="connsiteX0" fmla="*/ 0 w 167362"/>
                        <a:gd name="connsiteY0" fmla="*/ 0 h 59935"/>
                        <a:gd name="connsiteX1" fmla="*/ 167362 w 167362"/>
                        <a:gd name="connsiteY1" fmla="*/ 0 h 59935"/>
                        <a:gd name="connsiteX2" fmla="*/ 167362 w 167362"/>
                        <a:gd name="connsiteY2" fmla="*/ 59936 h 59935"/>
                        <a:gd name="connsiteX3" fmla="*/ 0 w 167362"/>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362" h="59935">
                          <a:moveTo>
                            <a:pt x="0" y="0"/>
                          </a:moveTo>
                          <a:lnTo>
                            <a:pt x="167362" y="0"/>
                          </a:lnTo>
                          <a:lnTo>
                            <a:pt x="167362"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8" name="Freeform 1027">
                      <a:extLst>
                        <a:ext uri="{FF2B5EF4-FFF2-40B4-BE49-F238E27FC236}">
                          <a16:creationId xmlns:a16="http://schemas.microsoft.com/office/drawing/2014/main" id="{5A77B657-AF87-EE4C-CAE1-6047FB70FC52}"/>
                        </a:ext>
                      </a:extLst>
                    </p:cNvPr>
                    <p:cNvSpPr/>
                    <p:nvPr/>
                  </p:nvSpPr>
                  <p:spPr>
                    <a:xfrm>
                      <a:off x="6293144" y="4127623"/>
                      <a:ext cx="47591" cy="17039"/>
                    </a:xfrm>
                    <a:custGeom>
                      <a:avLst/>
                      <a:gdLst>
                        <a:gd name="connsiteX0" fmla="*/ 0 w 167406"/>
                        <a:gd name="connsiteY0" fmla="*/ 0 h 59935"/>
                        <a:gd name="connsiteX1" fmla="*/ 167406 w 167406"/>
                        <a:gd name="connsiteY1" fmla="*/ 0 h 59935"/>
                        <a:gd name="connsiteX2" fmla="*/ 167406 w 167406"/>
                        <a:gd name="connsiteY2" fmla="*/ 59936 h 59935"/>
                        <a:gd name="connsiteX3" fmla="*/ 0 w 167406"/>
                        <a:gd name="connsiteY3" fmla="*/ 59936 h 59935"/>
                      </a:gdLst>
                      <a:ahLst/>
                      <a:cxnLst>
                        <a:cxn ang="0">
                          <a:pos x="connsiteX0" y="connsiteY0"/>
                        </a:cxn>
                        <a:cxn ang="0">
                          <a:pos x="connsiteX1" y="connsiteY1"/>
                        </a:cxn>
                        <a:cxn ang="0">
                          <a:pos x="connsiteX2" y="connsiteY2"/>
                        </a:cxn>
                        <a:cxn ang="0">
                          <a:pos x="connsiteX3" y="connsiteY3"/>
                        </a:cxn>
                      </a:cxnLst>
                      <a:rect l="l" t="t" r="r" b="b"/>
                      <a:pathLst>
                        <a:path w="167406" h="59935">
                          <a:moveTo>
                            <a:pt x="0" y="0"/>
                          </a:moveTo>
                          <a:lnTo>
                            <a:pt x="167406" y="0"/>
                          </a:lnTo>
                          <a:lnTo>
                            <a:pt x="167406" y="59936"/>
                          </a:lnTo>
                          <a:lnTo>
                            <a:pt x="0" y="5993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29" name="Freeform 1028">
                      <a:extLst>
                        <a:ext uri="{FF2B5EF4-FFF2-40B4-BE49-F238E27FC236}">
                          <a16:creationId xmlns:a16="http://schemas.microsoft.com/office/drawing/2014/main" id="{D3C7D163-5067-7EBC-6F84-52FF0E5C3C5B}"/>
                        </a:ext>
                      </a:extLst>
                    </p:cNvPr>
                    <p:cNvSpPr/>
                    <p:nvPr/>
                  </p:nvSpPr>
                  <p:spPr>
                    <a:xfrm rot="10800000">
                      <a:off x="6263712" y="3016739"/>
                      <a:ext cx="58853" cy="22543"/>
                    </a:xfrm>
                    <a:custGeom>
                      <a:avLst/>
                      <a:gdLst>
                        <a:gd name="connsiteX0" fmla="*/ -716 w 207019"/>
                        <a:gd name="connsiteY0" fmla="*/ -190 h 79297"/>
                        <a:gd name="connsiteX1" fmla="*/ 206303 w 207019"/>
                        <a:gd name="connsiteY1" fmla="*/ -190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0"/>
                          </a:moveTo>
                          <a:lnTo>
                            <a:pt x="206303" y="-190"/>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0" name="Freeform 1029">
                      <a:extLst>
                        <a:ext uri="{FF2B5EF4-FFF2-40B4-BE49-F238E27FC236}">
                          <a16:creationId xmlns:a16="http://schemas.microsoft.com/office/drawing/2014/main" id="{3A9E6D96-D87B-9129-B70F-2E7900F93F53}"/>
                        </a:ext>
                      </a:extLst>
                    </p:cNvPr>
                    <p:cNvSpPr/>
                    <p:nvPr/>
                  </p:nvSpPr>
                  <p:spPr>
                    <a:xfrm rot="10800000">
                      <a:off x="6437725" y="3076934"/>
                      <a:ext cx="19162" cy="22543"/>
                    </a:xfrm>
                    <a:custGeom>
                      <a:avLst/>
                      <a:gdLst>
                        <a:gd name="connsiteX0" fmla="*/ -716 w 67403"/>
                        <a:gd name="connsiteY0" fmla="*/ -191 h 79297"/>
                        <a:gd name="connsiteX1" fmla="*/ 66688 w 67403"/>
                        <a:gd name="connsiteY1" fmla="*/ -191 h 79297"/>
                        <a:gd name="connsiteX2" fmla="*/ 66688 w 67403"/>
                        <a:gd name="connsiteY2" fmla="*/ 79106 h 79297"/>
                        <a:gd name="connsiteX3" fmla="*/ -716 w 67403"/>
                        <a:gd name="connsiteY3" fmla="*/ 79106 h 79297"/>
                      </a:gdLst>
                      <a:ahLst/>
                      <a:cxnLst>
                        <a:cxn ang="0">
                          <a:pos x="connsiteX0" y="connsiteY0"/>
                        </a:cxn>
                        <a:cxn ang="0">
                          <a:pos x="connsiteX1" y="connsiteY1"/>
                        </a:cxn>
                        <a:cxn ang="0">
                          <a:pos x="connsiteX2" y="connsiteY2"/>
                        </a:cxn>
                        <a:cxn ang="0">
                          <a:pos x="connsiteX3" y="connsiteY3"/>
                        </a:cxn>
                      </a:cxnLst>
                      <a:rect l="l" t="t" r="r" b="b"/>
                      <a:pathLst>
                        <a:path w="67403" h="79297">
                          <a:moveTo>
                            <a:pt x="-716" y="-191"/>
                          </a:moveTo>
                          <a:lnTo>
                            <a:pt x="66688" y="-191"/>
                          </a:lnTo>
                          <a:lnTo>
                            <a:pt x="66688"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1" name="Freeform 1030">
                      <a:extLst>
                        <a:ext uri="{FF2B5EF4-FFF2-40B4-BE49-F238E27FC236}">
                          <a16:creationId xmlns:a16="http://schemas.microsoft.com/office/drawing/2014/main" id="{7A67DFF0-DC48-4CDA-3ADB-913F97C29A8F}"/>
                        </a:ext>
                      </a:extLst>
                    </p:cNvPr>
                    <p:cNvSpPr/>
                    <p:nvPr/>
                  </p:nvSpPr>
                  <p:spPr>
                    <a:xfrm rot="10800000">
                      <a:off x="6416418" y="3040812"/>
                      <a:ext cx="40932" cy="22543"/>
                    </a:xfrm>
                    <a:custGeom>
                      <a:avLst/>
                      <a:gdLst>
                        <a:gd name="connsiteX0" fmla="*/ -716 w 143982"/>
                        <a:gd name="connsiteY0" fmla="*/ -191 h 79297"/>
                        <a:gd name="connsiteX1" fmla="*/ 143267 w 143982"/>
                        <a:gd name="connsiteY1" fmla="*/ -191 h 79297"/>
                        <a:gd name="connsiteX2" fmla="*/ 143267 w 143982"/>
                        <a:gd name="connsiteY2" fmla="*/ 79106 h 79297"/>
                        <a:gd name="connsiteX3" fmla="*/ -716 w 143982"/>
                        <a:gd name="connsiteY3" fmla="*/ 79106 h 79297"/>
                      </a:gdLst>
                      <a:ahLst/>
                      <a:cxnLst>
                        <a:cxn ang="0">
                          <a:pos x="connsiteX0" y="connsiteY0"/>
                        </a:cxn>
                        <a:cxn ang="0">
                          <a:pos x="connsiteX1" y="connsiteY1"/>
                        </a:cxn>
                        <a:cxn ang="0">
                          <a:pos x="connsiteX2" y="connsiteY2"/>
                        </a:cxn>
                        <a:cxn ang="0">
                          <a:pos x="connsiteX3" y="connsiteY3"/>
                        </a:cxn>
                      </a:cxnLst>
                      <a:rect l="l" t="t" r="r" b="b"/>
                      <a:pathLst>
                        <a:path w="143982" h="79297">
                          <a:moveTo>
                            <a:pt x="-716" y="-191"/>
                          </a:moveTo>
                          <a:lnTo>
                            <a:pt x="143267" y="-191"/>
                          </a:lnTo>
                          <a:lnTo>
                            <a:pt x="143267"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2" name="Freeform 1031">
                      <a:extLst>
                        <a:ext uri="{FF2B5EF4-FFF2-40B4-BE49-F238E27FC236}">
                          <a16:creationId xmlns:a16="http://schemas.microsoft.com/office/drawing/2014/main" id="{9F031AA2-210C-27FC-99E1-EB75FD7E506C}"/>
                        </a:ext>
                      </a:extLst>
                    </p:cNvPr>
                    <p:cNvSpPr/>
                    <p:nvPr/>
                  </p:nvSpPr>
                  <p:spPr>
                    <a:xfrm rot="10800000">
                      <a:off x="6292894" y="3046379"/>
                      <a:ext cx="58853" cy="22543"/>
                    </a:xfrm>
                    <a:custGeom>
                      <a:avLst/>
                      <a:gdLst>
                        <a:gd name="connsiteX0" fmla="*/ -716 w 207019"/>
                        <a:gd name="connsiteY0" fmla="*/ -191 h 79297"/>
                        <a:gd name="connsiteX1" fmla="*/ 206303 w 207019"/>
                        <a:gd name="connsiteY1" fmla="*/ -191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1"/>
                          </a:moveTo>
                          <a:lnTo>
                            <a:pt x="206303" y="-191"/>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3" name="Freeform 1032">
                      <a:extLst>
                        <a:ext uri="{FF2B5EF4-FFF2-40B4-BE49-F238E27FC236}">
                          <a16:creationId xmlns:a16="http://schemas.microsoft.com/office/drawing/2014/main" id="{ABA34A1E-B1CF-78C5-2503-2BA2E504354C}"/>
                        </a:ext>
                      </a:extLst>
                    </p:cNvPr>
                    <p:cNvSpPr/>
                    <p:nvPr/>
                  </p:nvSpPr>
                  <p:spPr>
                    <a:xfrm rot="10800000">
                      <a:off x="5856670" y="3053877"/>
                      <a:ext cx="58853" cy="22543"/>
                    </a:xfrm>
                    <a:custGeom>
                      <a:avLst/>
                      <a:gdLst>
                        <a:gd name="connsiteX0" fmla="*/ -716 w 207019"/>
                        <a:gd name="connsiteY0" fmla="*/ -190 h 79297"/>
                        <a:gd name="connsiteX1" fmla="*/ 206303 w 207019"/>
                        <a:gd name="connsiteY1" fmla="*/ -190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0"/>
                          </a:moveTo>
                          <a:lnTo>
                            <a:pt x="206303" y="-190"/>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4" name="Freeform 1033">
                      <a:extLst>
                        <a:ext uri="{FF2B5EF4-FFF2-40B4-BE49-F238E27FC236}">
                          <a16:creationId xmlns:a16="http://schemas.microsoft.com/office/drawing/2014/main" id="{F761D7A7-709C-6867-579B-349AD1045D40}"/>
                        </a:ext>
                      </a:extLst>
                    </p:cNvPr>
                    <p:cNvSpPr/>
                    <p:nvPr/>
                  </p:nvSpPr>
                  <p:spPr>
                    <a:xfrm rot="10800000">
                      <a:off x="5821467" y="3020074"/>
                      <a:ext cx="58853" cy="22543"/>
                    </a:xfrm>
                    <a:custGeom>
                      <a:avLst/>
                      <a:gdLst>
                        <a:gd name="connsiteX0" fmla="*/ -716 w 207019"/>
                        <a:gd name="connsiteY0" fmla="*/ -191 h 79297"/>
                        <a:gd name="connsiteX1" fmla="*/ 206303 w 207019"/>
                        <a:gd name="connsiteY1" fmla="*/ -191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1"/>
                          </a:moveTo>
                          <a:lnTo>
                            <a:pt x="206303" y="-191"/>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5" name="Freeform 1034">
                      <a:extLst>
                        <a:ext uri="{FF2B5EF4-FFF2-40B4-BE49-F238E27FC236}">
                          <a16:creationId xmlns:a16="http://schemas.microsoft.com/office/drawing/2014/main" id="{6BA1D79A-9922-C64C-D748-0504AB3F6F06}"/>
                        </a:ext>
                      </a:extLst>
                    </p:cNvPr>
                    <p:cNvSpPr/>
                    <p:nvPr/>
                  </p:nvSpPr>
                  <p:spPr>
                    <a:xfrm rot="10800000">
                      <a:off x="6272038" y="3080532"/>
                      <a:ext cx="60232" cy="19083"/>
                    </a:xfrm>
                    <a:custGeom>
                      <a:avLst/>
                      <a:gdLst>
                        <a:gd name="connsiteX0" fmla="*/ -716 w 211871"/>
                        <a:gd name="connsiteY0" fmla="*/ -191 h 67124"/>
                        <a:gd name="connsiteX1" fmla="*/ 211156 w 211871"/>
                        <a:gd name="connsiteY1" fmla="*/ -191 h 67124"/>
                        <a:gd name="connsiteX2" fmla="*/ 211156 w 211871"/>
                        <a:gd name="connsiteY2" fmla="*/ 66934 h 67124"/>
                        <a:gd name="connsiteX3" fmla="*/ -716 w 211871"/>
                        <a:gd name="connsiteY3" fmla="*/ 66934 h 67124"/>
                      </a:gdLst>
                      <a:ahLst/>
                      <a:cxnLst>
                        <a:cxn ang="0">
                          <a:pos x="connsiteX0" y="connsiteY0"/>
                        </a:cxn>
                        <a:cxn ang="0">
                          <a:pos x="connsiteX1" y="connsiteY1"/>
                        </a:cxn>
                        <a:cxn ang="0">
                          <a:pos x="connsiteX2" y="connsiteY2"/>
                        </a:cxn>
                        <a:cxn ang="0">
                          <a:pos x="connsiteX3" y="connsiteY3"/>
                        </a:cxn>
                      </a:cxnLst>
                      <a:rect l="l" t="t" r="r" b="b"/>
                      <a:pathLst>
                        <a:path w="211871" h="67124">
                          <a:moveTo>
                            <a:pt x="-716" y="-191"/>
                          </a:moveTo>
                          <a:lnTo>
                            <a:pt x="211156" y="-191"/>
                          </a:lnTo>
                          <a:lnTo>
                            <a:pt x="211156" y="66934"/>
                          </a:lnTo>
                          <a:lnTo>
                            <a:pt x="-716" y="66934"/>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6" name="Freeform 1035">
                      <a:extLst>
                        <a:ext uri="{FF2B5EF4-FFF2-40B4-BE49-F238E27FC236}">
                          <a16:creationId xmlns:a16="http://schemas.microsoft.com/office/drawing/2014/main" id="{22F3499F-C6EC-44CF-DBF0-54B4EDF5C2E6}"/>
                        </a:ext>
                      </a:extLst>
                    </p:cNvPr>
                    <p:cNvSpPr/>
                    <p:nvPr/>
                  </p:nvSpPr>
                  <p:spPr>
                    <a:xfrm rot="10800000">
                      <a:off x="6172930" y="4176295"/>
                      <a:ext cx="58853" cy="22543"/>
                    </a:xfrm>
                    <a:custGeom>
                      <a:avLst/>
                      <a:gdLst>
                        <a:gd name="connsiteX0" fmla="*/ -716 w 207019"/>
                        <a:gd name="connsiteY0" fmla="*/ -190 h 79297"/>
                        <a:gd name="connsiteX1" fmla="*/ 206303 w 207019"/>
                        <a:gd name="connsiteY1" fmla="*/ -190 h 79297"/>
                        <a:gd name="connsiteX2" fmla="*/ 206303 w 207019"/>
                        <a:gd name="connsiteY2" fmla="*/ 79107 h 79297"/>
                        <a:gd name="connsiteX3" fmla="*/ -716 w 207019"/>
                        <a:gd name="connsiteY3" fmla="*/ 79107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0"/>
                          </a:moveTo>
                          <a:lnTo>
                            <a:pt x="206303" y="-190"/>
                          </a:lnTo>
                          <a:lnTo>
                            <a:pt x="206303" y="79107"/>
                          </a:lnTo>
                          <a:lnTo>
                            <a:pt x="-716" y="7910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7" name="Freeform 1036">
                      <a:extLst>
                        <a:ext uri="{FF2B5EF4-FFF2-40B4-BE49-F238E27FC236}">
                          <a16:creationId xmlns:a16="http://schemas.microsoft.com/office/drawing/2014/main" id="{BF33254C-3869-123F-DD87-2A25BAA5F113}"/>
                        </a:ext>
                      </a:extLst>
                    </p:cNvPr>
                    <p:cNvSpPr/>
                    <p:nvPr/>
                  </p:nvSpPr>
                  <p:spPr>
                    <a:xfrm rot="10800000">
                      <a:off x="6202100" y="4205922"/>
                      <a:ext cx="58853" cy="22543"/>
                    </a:xfrm>
                    <a:custGeom>
                      <a:avLst/>
                      <a:gdLst>
                        <a:gd name="connsiteX0" fmla="*/ -716 w 207019"/>
                        <a:gd name="connsiteY0" fmla="*/ -191 h 79297"/>
                        <a:gd name="connsiteX1" fmla="*/ 206303 w 207019"/>
                        <a:gd name="connsiteY1" fmla="*/ -191 h 79297"/>
                        <a:gd name="connsiteX2" fmla="*/ 206303 w 207019"/>
                        <a:gd name="connsiteY2" fmla="*/ 79106 h 79297"/>
                        <a:gd name="connsiteX3" fmla="*/ -716 w 207019"/>
                        <a:gd name="connsiteY3" fmla="*/ 79106 h 79297"/>
                      </a:gdLst>
                      <a:ahLst/>
                      <a:cxnLst>
                        <a:cxn ang="0">
                          <a:pos x="connsiteX0" y="connsiteY0"/>
                        </a:cxn>
                        <a:cxn ang="0">
                          <a:pos x="connsiteX1" y="connsiteY1"/>
                        </a:cxn>
                        <a:cxn ang="0">
                          <a:pos x="connsiteX2" y="connsiteY2"/>
                        </a:cxn>
                        <a:cxn ang="0">
                          <a:pos x="connsiteX3" y="connsiteY3"/>
                        </a:cxn>
                      </a:cxnLst>
                      <a:rect l="l" t="t" r="r" b="b"/>
                      <a:pathLst>
                        <a:path w="207019" h="79297">
                          <a:moveTo>
                            <a:pt x="-716" y="-191"/>
                          </a:moveTo>
                          <a:lnTo>
                            <a:pt x="206303" y="-191"/>
                          </a:lnTo>
                          <a:lnTo>
                            <a:pt x="206303" y="79106"/>
                          </a:lnTo>
                          <a:lnTo>
                            <a:pt x="-716" y="79106"/>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8" name="Freeform 1037">
                      <a:extLst>
                        <a:ext uri="{FF2B5EF4-FFF2-40B4-BE49-F238E27FC236}">
                          <a16:creationId xmlns:a16="http://schemas.microsoft.com/office/drawing/2014/main" id="{F36BC1CB-54EB-07A5-A1B2-11EBB8C7E0EE}"/>
                        </a:ext>
                      </a:extLst>
                    </p:cNvPr>
                    <p:cNvSpPr/>
                    <p:nvPr/>
                  </p:nvSpPr>
                  <p:spPr>
                    <a:xfrm rot="10800000">
                      <a:off x="6181257" y="4240088"/>
                      <a:ext cx="60232" cy="19083"/>
                    </a:xfrm>
                    <a:custGeom>
                      <a:avLst/>
                      <a:gdLst>
                        <a:gd name="connsiteX0" fmla="*/ -716 w 211871"/>
                        <a:gd name="connsiteY0" fmla="*/ -191 h 67124"/>
                        <a:gd name="connsiteX1" fmla="*/ 211156 w 211871"/>
                        <a:gd name="connsiteY1" fmla="*/ -191 h 67124"/>
                        <a:gd name="connsiteX2" fmla="*/ 211156 w 211871"/>
                        <a:gd name="connsiteY2" fmla="*/ 66934 h 67124"/>
                        <a:gd name="connsiteX3" fmla="*/ -716 w 211871"/>
                        <a:gd name="connsiteY3" fmla="*/ 66934 h 67124"/>
                      </a:gdLst>
                      <a:ahLst/>
                      <a:cxnLst>
                        <a:cxn ang="0">
                          <a:pos x="connsiteX0" y="connsiteY0"/>
                        </a:cxn>
                        <a:cxn ang="0">
                          <a:pos x="connsiteX1" y="connsiteY1"/>
                        </a:cxn>
                        <a:cxn ang="0">
                          <a:pos x="connsiteX2" y="connsiteY2"/>
                        </a:cxn>
                        <a:cxn ang="0">
                          <a:pos x="connsiteX3" y="connsiteY3"/>
                        </a:cxn>
                      </a:cxnLst>
                      <a:rect l="l" t="t" r="r" b="b"/>
                      <a:pathLst>
                        <a:path w="211871" h="67124">
                          <a:moveTo>
                            <a:pt x="-716" y="-191"/>
                          </a:moveTo>
                          <a:lnTo>
                            <a:pt x="211156" y="-191"/>
                          </a:lnTo>
                          <a:lnTo>
                            <a:pt x="211156" y="66934"/>
                          </a:lnTo>
                          <a:lnTo>
                            <a:pt x="-716" y="66934"/>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39" name="Freeform 1038">
                      <a:extLst>
                        <a:ext uri="{FF2B5EF4-FFF2-40B4-BE49-F238E27FC236}">
                          <a16:creationId xmlns:a16="http://schemas.microsoft.com/office/drawing/2014/main" id="{4F5836E2-387C-9998-9E83-CB122E75A9BA}"/>
                        </a:ext>
                      </a:extLst>
                    </p:cNvPr>
                    <p:cNvSpPr/>
                    <p:nvPr/>
                  </p:nvSpPr>
                  <p:spPr>
                    <a:xfrm>
                      <a:off x="5726874" y="4180921"/>
                      <a:ext cx="58853" cy="22543"/>
                    </a:xfrm>
                    <a:custGeom>
                      <a:avLst/>
                      <a:gdLst>
                        <a:gd name="connsiteX0" fmla="*/ 0 w 207019"/>
                        <a:gd name="connsiteY0" fmla="*/ 0 h 79297"/>
                        <a:gd name="connsiteX1" fmla="*/ 207019 w 207019"/>
                        <a:gd name="connsiteY1" fmla="*/ 0 h 79297"/>
                        <a:gd name="connsiteX2" fmla="*/ 207019 w 207019"/>
                        <a:gd name="connsiteY2" fmla="*/ 79297 h 79297"/>
                        <a:gd name="connsiteX3" fmla="*/ 0 w 207019"/>
                        <a:gd name="connsiteY3" fmla="*/ 79297 h 79297"/>
                      </a:gdLst>
                      <a:ahLst/>
                      <a:cxnLst>
                        <a:cxn ang="0">
                          <a:pos x="connsiteX0" y="connsiteY0"/>
                        </a:cxn>
                        <a:cxn ang="0">
                          <a:pos x="connsiteX1" y="connsiteY1"/>
                        </a:cxn>
                        <a:cxn ang="0">
                          <a:pos x="connsiteX2" y="connsiteY2"/>
                        </a:cxn>
                        <a:cxn ang="0">
                          <a:pos x="connsiteX3" y="connsiteY3"/>
                        </a:cxn>
                      </a:cxnLst>
                      <a:rect l="l" t="t" r="r" b="b"/>
                      <a:pathLst>
                        <a:path w="207019" h="79297">
                          <a:moveTo>
                            <a:pt x="0" y="0"/>
                          </a:moveTo>
                          <a:lnTo>
                            <a:pt x="207019" y="0"/>
                          </a:lnTo>
                          <a:lnTo>
                            <a:pt x="207019" y="79297"/>
                          </a:lnTo>
                          <a:lnTo>
                            <a:pt x="0" y="7929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40" name="Freeform 1039">
                      <a:extLst>
                        <a:ext uri="{FF2B5EF4-FFF2-40B4-BE49-F238E27FC236}">
                          <a16:creationId xmlns:a16="http://schemas.microsoft.com/office/drawing/2014/main" id="{A5D63D97-BB5F-F432-511A-A7BCD25E9AB7}"/>
                        </a:ext>
                      </a:extLst>
                    </p:cNvPr>
                    <p:cNvSpPr/>
                    <p:nvPr/>
                  </p:nvSpPr>
                  <p:spPr>
                    <a:xfrm>
                      <a:off x="5697705" y="4210561"/>
                      <a:ext cx="58853" cy="22543"/>
                    </a:xfrm>
                    <a:custGeom>
                      <a:avLst/>
                      <a:gdLst>
                        <a:gd name="connsiteX0" fmla="*/ 0 w 207019"/>
                        <a:gd name="connsiteY0" fmla="*/ 0 h 79297"/>
                        <a:gd name="connsiteX1" fmla="*/ 207019 w 207019"/>
                        <a:gd name="connsiteY1" fmla="*/ 0 h 79297"/>
                        <a:gd name="connsiteX2" fmla="*/ 207019 w 207019"/>
                        <a:gd name="connsiteY2" fmla="*/ 79297 h 79297"/>
                        <a:gd name="connsiteX3" fmla="*/ 0 w 207019"/>
                        <a:gd name="connsiteY3" fmla="*/ 79297 h 79297"/>
                      </a:gdLst>
                      <a:ahLst/>
                      <a:cxnLst>
                        <a:cxn ang="0">
                          <a:pos x="connsiteX0" y="connsiteY0"/>
                        </a:cxn>
                        <a:cxn ang="0">
                          <a:pos x="connsiteX1" y="connsiteY1"/>
                        </a:cxn>
                        <a:cxn ang="0">
                          <a:pos x="connsiteX2" y="connsiteY2"/>
                        </a:cxn>
                        <a:cxn ang="0">
                          <a:pos x="connsiteX3" y="connsiteY3"/>
                        </a:cxn>
                      </a:cxnLst>
                      <a:rect l="l" t="t" r="r" b="b"/>
                      <a:pathLst>
                        <a:path w="207019" h="79297">
                          <a:moveTo>
                            <a:pt x="0" y="0"/>
                          </a:moveTo>
                          <a:lnTo>
                            <a:pt x="207019" y="0"/>
                          </a:lnTo>
                          <a:lnTo>
                            <a:pt x="207019" y="79297"/>
                          </a:lnTo>
                          <a:lnTo>
                            <a:pt x="0" y="79297"/>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41" name="Freeform 1040">
                      <a:extLst>
                        <a:ext uri="{FF2B5EF4-FFF2-40B4-BE49-F238E27FC236}">
                          <a16:creationId xmlns:a16="http://schemas.microsoft.com/office/drawing/2014/main" id="{B1163D38-ED9E-5CCF-58F3-279F30D005F9}"/>
                        </a:ext>
                      </a:extLst>
                    </p:cNvPr>
                    <p:cNvSpPr/>
                    <p:nvPr/>
                  </p:nvSpPr>
                  <p:spPr>
                    <a:xfrm>
                      <a:off x="5717168" y="4244726"/>
                      <a:ext cx="60232" cy="19083"/>
                    </a:xfrm>
                    <a:custGeom>
                      <a:avLst/>
                      <a:gdLst>
                        <a:gd name="connsiteX0" fmla="*/ 0 w 211871"/>
                        <a:gd name="connsiteY0" fmla="*/ 0 h 67124"/>
                        <a:gd name="connsiteX1" fmla="*/ 211872 w 211871"/>
                        <a:gd name="connsiteY1" fmla="*/ 0 h 67124"/>
                        <a:gd name="connsiteX2" fmla="*/ 211872 w 211871"/>
                        <a:gd name="connsiteY2" fmla="*/ 67125 h 67124"/>
                        <a:gd name="connsiteX3" fmla="*/ 0 w 211871"/>
                        <a:gd name="connsiteY3" fmla="*/ 67125 h 67124"/>
                      </a:gdLst>
                      <a:ahLst/>
                      <a:cxnLst>
                        <a:cxn ang="0">
                          <a:pos x="connsiteX0" y="connsiteY0"/>
                        </a:cxn>
                        <a:cxn ang="0">
                          <a:pos x="connsiteX1" y="connsiteY1"/>
                        </a:cxn>
                        <a:cxn ang="0">
                          <a:pos x="connsiteX2" y="connsiteY2"/>
                        </a:cxn>
                        <a:cxn ang="0">
                          <a:pos x="connsiteX3" y="connsiteY3"/>
                        </a:cxn>
                      </a:cxnLst>
                      <a:rect l="l" t="t" r="r" b="b"/>
                      <a:pathLst>
                        <a:path w="211871" h="67124">
                          <a:moveTo>
                            <a:pt x="0" y="0"/>
                          </a:moveTo>
                          <a:lnTo>
                            <a:pt x="211872" y="0"/>
                          </a:lnTo>
                          <a:lnTo>
                            <a:pt x="211872" y="67125"/>
                          </a:lnTo>
                          <a:lnTo>
                            <a:pt x="0" y="67125"/>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1042" name="Freeform 1041">
                      <a:extLst>
                        <a:ext uri="{FF2B5EF4-FFF2-40B4-BE49-F238E27FC236}">
                          <a16:creationId xmlns:a16="http://schemas.microsoft.com/office/drawing/2014/main" id="{45B8F9CA-011F-BE31-883C-871E9CB597F5}"/>
                        </a:ext>
                      </a:extLst>
                    </p:cNvPr>
                    <p:cNvSpPr/>
                    <p:nvPr/>
                  </p:nvSpPr>
                  <p:spPr>
                    <a:xfrm rot="10800000">
                      <a:off x="6223481" y="3050229"/>
                      <a:ext cx="58502" cy="19083"/>
                    </a:xfrm>
                    <a:custGeom>
                      <a:avLst/>
                      <a:gdLst>
                        <a:gd name="connsiteX0" fmla="*/ -716 w 205784"/>
                        <a:gd name="connsiteY0" fmla="*/ -191 h 67124"/>
                        <a:gd name="connsiteX1" fmla="*/ 205068 w 205784"/>
                        <a:gd name="connsiteY1" fmla="*/ -191 h 67124"/>
                        <a:gd name="connsiteX2" fmla="*/ 205068 w 205784"/>
                        <a:gd name="connsiteY2" fmla="*/ 66934 h 67124"/>
                        <a:gd name="connsiteX3" fmla="*/ -716 w 205784"/>
                        <a:gd name="connsiteY3" fmla="*/ 66934 h 67124"/>
                      </a:gdLst>
                      <a:ahLst/>
                      <a:cxnLst>
                        <a:cxn ang="0">
                          <a:pos x="connsiteX0" y="connsiteY0"/>
                        </a:cxn>
                        <a:cxn ang="0">
                          <a:pos x="connsiteX1" y="connsiteY1"/>
                        </a:cxn>
                        <a:cxn ang="0">
                          <a:pos x="connsiteX2" y="connsiteY2"/>
                        </a:cxn>
                        <a:cxn ang="0">
                          <a:pos x="connsiteX3" y="connsiteY3"/>
                        </a:cxn>
                      </a:cxnLst>
                      <a:rect l="l" t="t" r="r" b="b"/>
                      <a:pathLst>
                        <a:path w="205784" h="67124">
                          <a:moveTo>
                            <a:pt x="-716" y="-191"/>
                          </a:moveTo>
                          <a:lnTo>
                            <a:pt x="205068" y="-191"/>
                          </a:lnTo>
                          <a:lnTo>
                            <a:pt x="205068" y="66934"/>
                          </a:lnTo>
                          <a:lnTo>
                            <a:pt x="-716" y="66934"/>
                          </a:lnTo>
                          <a:close/>
                        </a:path>
                      </a:pathLst>
                    </a:custGeom>
                    <a:solidFill>
                      <a:sysClr val="window" lastClr="FFFFFF">
                        <a:lumMod val="65000"/>
                        <a:alpha val="30000"/>
                      </a:sysClr>
                    </a:solidFill>
                    <a:ln w="44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grpSp>
                <p:nvGrpSpPr>
                  <p:cNvPr id="881" name="Graphic 165">
                    <a:extLst>
                      <a:ext uri="{FF2B5EF4-FFF2-40B4-BE49-F238E27FC236}">
                        <a16:creationId xmlns:a16="http://schemas.microsoft.com/office/drawing/2014/main" id="{FEFDCAD6-B3D7-C3C7-F064-D1C0F06D9FAA}"/>
                      </a:ext>
                    </a:extLst>
                  </p:cNvPr>
                  <p:cNvGrpSpPr/>
                  <p:nvPr/>
                </p:nvGrpSpPr>
                <p:grpSpPr>
                  <a:xfrm>
                    <a:off x="8561303" y="1803309"/>
                    <a:ext cx="1116600" cy="962294"/>
                    <a:chOff x="8522885" y="1579443"/>
                    <a:chExt cx="1116600" cy="962294"/>
                  </a:xfrm>
                </p:grpSpPr>
                <p:sp>
                  <p:nvSpPr>
                    <p:cNvPr id="882" name="Graphic 165">
                      <a:extLst>
                        <a:ext uri="{FF2B5EF4-FFF2-40B4-BE49-F238E27FC236}">
                          <a16:creationId xmlns:a16="http://schemas.microsoft.com/office/drawing/2014/main" id="{007AE114-B280-C683-1A37-FDB4E85B6E9E}"/>
                        </a:ext>
                      </a:extLst>
                    </p:cNvPr>
                    <p:cNvSpPr/>
                    <p:nvPr/>
                  </p:nvSpPr>
                  <p:spPr>
                    <a:xfrm>
                      <a:off x="8526980" y="2102505"/>
                      <a:ext cx="808913" cy="361694"/>
                    </a:xfrm>
                    <a:custGeom>
                      <a:avLst/>
                      <a:gdLst>
                        <a:gd name="connsiteX0" fmla="*/ 782609 w 808913"/>
                        <a:gd name="connsiteY0" fmla="*/ -330 h 361694"/>
                        <a:gd name="connsiteX1" fmla="*/ 234105 w 808913"/>
                        <a:gd name="connsiteY1" fmla="*/ -330 h 361694"/>
                        <a:gd name="connsiteX2" fmla="*/ 203756 w 808913"/>
                        <a:gd name="connsiteY2" fmla="*/ 26049 h 361694"/>
                        <a:gd name="connsiteX3" fmla="*/ 131393 w 808913"/>
                        <a:gd name="connsiteY3" fmla="*/ 149256 h 361694"/>
                        <a:gd name="connsiteX4" fmla="*/ 30181 w 808913"/>
                        <a:gd name="connsiteY4" fmla="*/ 149256 h 361694"/>
                        <a:gd name="connsiteX5" fmla="*/ -145 w 808913"/>
                        <a:gd name="connsiteY5" fmla="*/ 174704 h 361694"/>
                        <a:gd name="connsiteX6" fmla="*/ -145 w 808913"/>
                        <a:gd name="connsiteY6" fmla="*/ 335916 h 361694"/>
                        <a:gd name="connsiteX7" fmla="*/ 30181 w 808913"/>
                        <a:gd name="connsiteY7" fmla="*/ 361365 h 361694"/>
                        <a:gd name="connsiteX8" fmla="*/ 782609 w 808913"/>
                        <a:gd name="connsiteY8" fmla="*/ 361365 h 361694"/>
                        <a:gd name="connsiteX9" fmla="*/ 807341 w 808913"/>
                        <a:gd name="connsiteY9" fmla="*/ 343651 h 361694"/>
                        <a:gd name="connsiteX10" fmla="*/ 807460 w 808913"/>
                        <a:gd name="connsiteY10" fmla="*/ 343269 h 361694"/>
                        <a:gd name="connsiteX11" fmla="*/ 807698 w 808913"/>
                        <a:gd name="connsiteY11" fmla="*/ 342529 h 361694"/>
                        <a:gd name="connsiteX12" fmla="*/ 808769 w 808913"/>
                        <a:gd name="connsiteY12" fmla="*/ 335916 h 361694"/>
                        <a:gd name="connsiteX13" fmla="*/ 808769 w 808913"/>
                        <a:gd name="connsiteY13" fmla="*/ 25906 h 361694"/>
                        <a:gd name="connsiteX14" fmla="*/ 782609 w 808913"/>
                        <a:gd name="connsiteY14" fmla="*/ -330 h 36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8913" h="361694">
                          <a:moveTo>
                            <a:pt x="782609" y="-330"/>
                          </a:moveTo>
                          <a:lnTo>
                            <a:pt x="234105" y="-330"/>
                          </a:lnTo>
                          <a:cubicBezTo>
                            <a:pt x="217443" y="-330"/>
                            <a:pt x="214705" y="9935"/>
                            <a:pt x="203756" y="26049"/>
                          </a:cubicBezTo>
                          <a:lnTo>
                            <a:pt x="131393" y="149256"/>
                          </a:lnTo>
                          <a:lnTo>
                            <a:pt x="30181" y="149256"/>
                          </a:lnTo>
                          <a:cubicBezTo>
                            <a:pt x="13518" y="149256"/>
                            <a:pt x="-145" y="160643"/>
                            <a:pt x="-145" y="174704"/>
                          </a:cubicBezTo>
                          <a:lnTo>
                            <a:pt x="-145" y="335916"/>
                          </a:lnTo>
                          <a:cubicBezTo>
                            <a:pt x="-145" y="349977"/>
                            <a:pt x="13423" y="361365"/>
                            <a:pt x="30181" y="361365"/>
                          </a:cubicBezTo>
                          <a:lnTo>
                            <a:pt x="782609" y="361365"/>
                          </a:lnTo>
                          <a:cubicBezTo>
                            <a:pt x="793775" y="361353"/>
                            <a:pt x="803706" y="354241"/>
                            <a:pt x="807341" y="343651"/>
                          </a:cubicBezTo>
                          <a:cubicBezTo>
                            <a:pt x="807388" y="343527"/>
                            <a:pt x="807429" y="343398"/>
                            <a:pt x="807460" y="343269"/>
                          </a:cubicBezTo>
                          <a:cubicBezTo>
                            <a:pt x="807460" y="343031"/>
                            <a:pt x="807626" y="342768"/>
                            <a:pt x="807698" y="342529"/>
                          </a:cubicBezTo>
                          <a:cubicBezTo>
                            <a:pt x="808402" y="340395"/>
                            <a:pt x="808764" y="338163"/>
                            <a:pt x="808769" y="335916"/>
                          </a:cubicBezTo>
                          <a:lnTo>
                            <a:pt x="808769" y="25906"/>
                          </a:lnTo>
                          <a:cubicBezTo>
                            <a:pt x="808754" y="11423"/>
                            <a:pt x="797050" y="-316"/>
                            <a:pt x="782609" y="-330"/>
                          </a:cubicBezTo>
                          <a:close/>
                        </a:path>
                      </a:pathLst>
                    </a:custGeom>
                    <a:solidFill>
                      <a:srgbClr val="F1F1F1"/>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83" name="Graphic 165">
                      <a:extLst>
                        <a:ext uri="{FF2B5EF4-FFF2-40B4-BE49-F238E27FC236}">
                          <a16:creationId xmlns:a16="http://schemas.microsoft.com/office/drawing/2014/main" id="{343B2276-EEDD-BA1B-AFD5-908C1A043E17}"/>
                        </a:ext>
                      </a:extLst>
                    </p:cNvPr>
                    <p:cNvSpPr/>
                    <p:nvPr/>
                  </p:nvSpPr>
                  <p:spPr>
                    <a:xfrm>
                      <a:off x="8696389" y="2203987"/>
                      <a:ext cx="216326" cy="226432"/>
                    </a:xfrm>
                    <a:custGeom>
                      <a:avLst/>
                      <a:gdLst>
                        <a:gd name="connsiteX0" fmla="*/ 182166 w 216326"/>
                        <a:gd name="connsiteY0" fmla="*/ 226102 h 226432"/>
                        <a:gd name="connsiteX1" fmla="*/ 33870 w 216326"/>
                        <a:gd name="connsiteY1" fmla="*/ 226102 h 226432"/>
                        <a:gd name="connsiteX2" fmla="*/ -145 w 216326"/>
                        <a:gd name="connsiteY2" fmla="*/ 181269 h 226432"/>
                        <a:gd name="connsiteX3" fmla="*/ -145 w 216326"/>
                        <a:gd name="connsiteY3" fmla="*/ 44503 h 226432"/>
                        <a:gd name="connsiteX4" fmla="*/ 33870 w 216326"/>
                        <a:gd name="connsiteY4" fmla="*/ -330 h 226432"/>
                        <a:gd name="connsiteX5" fmla="*/ 182166 w 216326"/>
                        <a:gd name="connsiteY5" fmla="*/ -330 h 226432"/>
                        <a:gd name="connsiteX6" fmla="*/ 216181 w 216326"/>
                        <a:gd name="connsiteY6" fmla="*/ 44503 h 226432"/>
                        <a:gd name="connsiteX7" fmla="*/ 216181 w 216326"/>
                        <a:gd name="connsiteY7" fmla="*/ 181222 h 226432"/>
                        <a:gd name="connsiteX8" fmla="*/ 182166 w 216326"/>
                        <a:gd name="connsiteY8" fmla="*/ 226102 h 226432"/>
                        <a:gd name="connsiteX9" fmla="*/ 33870 w 216326"/>
                        <a:gd name="connsiteY9" fmla="*/ 11248 h 226432"/>
                        <a:gd name="connsiteX10" fmla="*/ 11662 w 216326"/>
                        <a:gd name="connsiteY10" fmla="*/ 44551 h 226432"/>
                        <a:gd name="connsiteX11" fmla="*/ 11662 w 216326"/>
                        <a:gd name="connsiteY11" fmla="*/ 181222 h 226432"/>
                        <a:gd name="connsiteX12" fmla="*/ 33870 w 216326"/>
                        <a:gd name="connsiteY12" fmla="*/ 214524 h 226432"/>
                        <a:gd name="connsiteX13" fmla="*/ 182166 w 216326"/>
                        <a:gd name="connsiteY13" fmla="*/ 214524 h 226432"/>
                        <a:gd name="connsiteX14" fmla="*/ 204375 w 216326"/>
                        <a:gd name="connsiteY14" fmla="*/ 181222 h 226432"/>
                        <a:gd name="connsiteX15" fmla="*/ 204375 w 216326"/>
                        <a:gd name="connsiteY15" fmla="*/ 44503 h 226432"/>
                        <a:gd name="connsiteX16" fmla="*/ 182166 w 216326"/>
                        <a:gd name="connsiteY16" fmla="*/ 11201 h 22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326" h="226432">
                          <a:moveTo>
                            <a:pt x="182166" y="226102"/>
                          </a:moveTo>
                          <a:lnTo>
                            <a:pt x="33870" y="226102"/>
                          </a:lnTo>
                          <a:cubicBezTo>
                            <a:pt x="15113" y="226102"/>
                            <a:pt x="-145" y="206002"/>
                            <a:pt x="-145" y="181269"/>
                          </a:cubicBezTo>
                          <a:lnTo>
                            <a:pt x="-145" y="44503"/>
                          </a:lnTo>
                          <a:cubicBezTo>
                            <a:pt x="-145" y="19795"/>
                            <a:pt x="15113" y="-330"/>
                            <a:pt x="33870" y="-330"/>
                          </a:cubicBezTo>
                          <a:lnTo>
                            <a:pt x="182166" y="-330"/>
                          </a:lnTo>
                          <a:cubicBezTo>
                            <a:pt x="200923" y="-330"/>
                            <a:pt x="216181" y="19795"/>
                            <a:pt x="216181" y="44503"/>
                          </a:cubicBezTo>
                          <a:lnTo>
                            <a:pt x="216181" y="181222"/>
                          </a:lnTo>
                          <a:cubicBezTo>
                            <a:pt x="216181" y="205954"/>
                            <a:pt x="200923" y="226102"/>
                            <a:pt x="182166" y="226102"/>
                          </a:cubicBezTo>
                          <a:close/>
                          <a:moveTo>
                            <a:pt x="33870" y="11248"/>
                          </a:moveTo>
                          <a:cubicBezTo>
                            <a:pt x="21826" y="11248"/>
                            <a:pt x="11662" y="26503"/>
                            <a:pt x="11662" y="44551"/>
                          </a:cubicBezTo>
                          <a:lnTo>
                            <a:pt x="11662" y="181222"/>
                          </a:lnTo>
                          <a:cubicBezTo>
                            <a:pt x="11662" y="199269"/>
                            <a:pt x="21826" y="214524"/>
                            <a:pt x="33870" y="214524"/>
                          </a:cubicBezTo>
                          <a:lnTo>
                            <a:pt x="182166" y="214524"/>
                          </a:lnTo>
                          <a:cubicBezTo>
                            <a:pt x="194210" y="214524"/>
                            <a:pt x="204375" y="199269"/>
                            <a:pt x="204375" y="181222"/>
                          </a:cubicBezTo>
                          <a:lnTo>
                            <a:pt x="204375" y="44503"/>
                          </a:lnTo>
                          <a:cubicBezTo>
                            <a:pt x="204375" y="26455"/>
                            <a:pt x="194210" y="11201"/>
                            <a:pt x="182166" y="11201"/>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84" name="Graphic 165">
                      <a:extLst>
                        <a:ext uri="{FF2B5EF4-FFF2-40B4-BE49-F238E27FC236}">
                          <a16:creationId xmlns:a16="http://schemas.microsoft.com/office/drawing/2014/main" id="{0650BD12-EA44-874D-AB4E-67E3B426FA9F}"/>
                        </a:ext>
                      </a:extLst>
                    </p:cNvPr>
                    <p:cNvSpPr/>
                    <p:nvPr/>
                  </p:nvSpPr>
                  <p:spPr>
                    <a:xfrm>
                      <a:off x="8702778" y="2120338"/>
                      <a:ext cx="209936" cy="131944"/>
                    </a:xfrm>
                    <a:custGeom>
                      <a:avLst/>
                      <a:gdLst>
                        <a:gd name="connsiteX0" fmla="*/ 77207 w 209936"/>
                        <a:gd name="connsiteY0" fmla="*/ -330 h 131944"/>
                        <a:gd name="connsiteX1" fmla="*/ 55783 w 209936"/>
                        <a:gd name="connsiteY1" fmla="*/ 18219 h 131944"/>
                        <a:gd name="connsiteX2" fmla="*/ 60 w 209936"/>
                        <a:gd name="connsiteY2" fmla="*/ 113041 h 131944"/>
                        <a:gd name="connsiteX3" fmla="*/ 21483 w 209936"/>
                        <a:gd name="connsiteY3" fmla="*/ 131614 h 131944"/>
                        <a:gd name="connsiteX4" fmla="*/ 209792 w 209936"/>
                        <a:gd name="connsiteY4" fmla="*/ 131614 h 131944"/>
                        <a:gd name="connsiteX5" fmla="*/ 209792 w 209936"/>
                        <a:gd name="connsiteY5" fmla="*/ -330 h 13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936" h="131944">
                          <a:moveTo>
                            <a:pt x="77207" y="-330"/>
                          </a:moveTo>
                          <a:cubicBezTo>
                            <a:pt x="65424" y="-330"/>
                            <a:pt x="63567" y="6832"/>
                            <a:pt x="55783" y="18219"/>
                          </a:cubicBezTo>
                          <a:cubicBezTo>
                            <a:pt x="55783" y="18219"/>
                            <a:pt x="1892" y="103373"/>
                            <a:pt x="60" y="113041"/>
                          </a:cubicBezTo>
                          <a:cubicBezTo>
                            <a:pt x="-1821" y="123116"/>
                            <a:pt x="9581" y="131614"/>
                            <a:pt x="21483" y="131614"/>
                          </a:cubicBezTo>
                          <a:lnTo>
                            <a:pt x="209792" y="131614"/>
                          </a:lnTo>
                          <a:lnTo>
                            <a:pt x="209792" y="-330"/>
                          </a:lnTo>
                          <a:close/>
                        </a:path>
                      </a:pathLst>
                    </a:custGeom>
                    <a:solidFill>
                      <a:srgbClr val="194171"/>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85" name="Graphic 165">
                      <a:extLst>
                        <a:ext uri="{FF2B5EF4-FFF2-40B4-BE49-F238E27FC236}">
                          <a16:creationId xmlns:a16="http://schemas.microsoft.com/office/drawing/2014/main" id="{841415A9-121B-C97F-9AE2-0146F9C6359C}"/>
                        </a:ext>
                      </a:extLst>
                    </p:cNvPr>
                    <p:cNvSpPr/>
                    <p:nvPr/>
                  </p:nvSpPr>
                  <p:spPr>
                    <a:xfrm>
                      <a:off x="8698426" y="2116017"/>
                      <a:ext cx="214288" cy="140635"/>
                    </a:xfrm>
                    <a:custGeom>
                      <a:avLst/>
                      <a:gdLst>
                        <a:gd name="connsiteX0" fmla="*/ 214144 w 214288"/>
                        <a:gd name="connsiteY0" fmla="*/ 140304 h 140635"/>
                        <a:gd name="connsiteX1" fmla="*/ 25215 w 214288"/>
                        <a:gd name="connsiteY1" fmla="*/ 140304 h 140635"/>
                        <a:gd name="connsiteX2" fmla="*/ 3983 w 214288"/>
                        <a:gd name="connsiteY2" fmla="*/ 130755 h 140635"/>
                        <a:gd name="connsiteX3" fmla="*/ 103 w 214288"/>
                        <a:gd name="connsiteY3" fmla="*/ 116622 h 140635"/>
                        <a:gd name="connsiteX4" fmla="*/ 55303 w 214288"/>
                        <a:gd name="connsiteY4" fmla="*/ 20248 h 140635"/>
                        <a:gd name="connsiteX5" fmla="*/ 58969 w 214288"/>
                        <a:gd name="connsiteY5" fmla="*/ 14424 h 140635"/>
                        <a:gd name="connsiteX6" fmla="*/ 79821 w 214288"/>
                        <a:gd name="connsiteY6" fmla="*/ -330 h 140635"/>
                        <a:gd name="connsiteX7" fmla="*/ 214144 w 214288"/>
                        <a:gd name="connsiteY7" fmla="*/ -330 h 140635"/>
                        <a:gd name="connsiteX8" fmla="*/ 79821 w 214288"/>
                        <a:gd name="connsiteY8" fmla="*/ 8360 h 140635"/>
                        <a:gd name="connsiteX9" fmla="*/ 66205 w 214288"/>
                        <a:gd name="connsiteY9" fmla="*/ 19031 h 140635"/>
                        <a:gd name="connsiteX10" fmla="*/ 62444 w 214288"/>
                        <a:gd name="connsiteY10" fmla="*/ 24999 h 140635"/>
                        <a:gd name="connsiteX11" fmla="*/ 8505 w 214288"/>
                        <a:gd name="connsiteY11" fmla="*/ 118102 h 140635"/>
                        <a:gd name="connsiteX12" fmla="*/ 10552 w 214288"/>
                        <a:gd name="connsiteY12" fmla="*/ 125026 h 140635"/>
                        <a:gd name="connsiteX13" fmla="*/ 25215 w 214288"/>
                        <a:gd name="connsiteY13" fmla="*/ 131471 h 140635"/>
                        <a:gd name="connsiteX14" fmla="*/ 205598 w 214288"/>
                        <a:gd name="connsiteY14" fmla="*/ 131471 h 140635"/>
                        <a:gd name="connsiteX15" fmla="*/ 205598 w 214288"/>
                        <a:gd name="connsiteY15" fmla="*/ 8360 h 14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288" h="140635">
                          <a:moveTo>
                            <a:pt x="214144" y="140304"/>
                          </a:moveTo>
                          <a:lnTo>
                            <a:pt x="25215" y="140304"/>
                          </a:lnTo>
                          <a:cubicBezTo>
                            <a:pt x="17084" y="140397"/>
                            <a:pt x="9322" y="136907"/>
                            <a:pt x="3983" y="130755"/>
                          </a:cubicBezTo>
                          <a:cubicBezTo>
                            <a:pt x="660" y="126857"/>
                            <a:pt x="-761" y="121679"/>
                            <a:pt x="103" y="116622"/>
                          </a:cubicBezTo>
                          <a:cubicBezTo>
                            <a:pt x="1959" y="106620"/>
                            <a:pt x="46401" y="34572"/>
                            <a:pt x="55303" y="20248"/>
                          </a:cubicBezTo>
                          <a:cubicBezTo>
                            <a:pt x="56731" y="18076"/>
                            <a:pt x="57898" y="16166"/>
                            <a:pt x="58969" y="14424"/>
                          </a:cubicBezTo>
                          <a:cubicBezTo>
                            <a:pt x="64039" y="6164"/>
                            <a:pt x="68038" y="-330"/>
                            <a:pt x="79821" y="-330"/>
                          </a:cubicBezTo>
                          <a:lnTo>
                            <a:pt x="214144" y="-330"/>
                          </a:lnTo>
                          <a:close/>
                          <a:moveTo>
                            <a:pt x="79821" y="8360"/>
                          </a:moveTo>
                          <a:cubicBezTo>
                            <a:pt x="72680" y="8360"/>
                            <a:pt x="70990" y="11248"/>
                            <a:pt x="66205" y="19031"/>
                          </a:cubicBezTo>
                          <a:cubicBezTo>
                            <a:pt x="65086" y="20845"/>
                            <a:pt x="63825" y="22851"/>
                            <a:pt x="62444" y="24999"/>
                          </a:cubicBezTo>
                          <a:cubicBezTo>
                            <a:pt x="37212" y="65583"/>
                            <a:pt x="9696" y="112206"/>
                            <a:pt x="8505" y="118102"/>
                          </a:cubicBezTo>
                          <a:cubicBezTo>
                            <a:pt x="8084" y="120604"/>
                            <a:pt x="8841" y="123159"/>
                            <a:pt x="10552" y="125026"/>
                          </a:cubicBezTo>
                          <a:cubicBezTo>
                            <a:pt x="14285" y="129194"/>
                            <a:pt x="19629" y="131543"/>
                            <a:pt x="25215" y="131471"/>
                          </a:cubicBezTo>
                          <a:lnTo>
                            <a:pt x="205598" y="131471"/>
                          </a:lnTo>
                          <a:lnTo>
                            <a:pt x="205598" y="8360"/>
                          </a:ln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86" name="Graphic 165">
                      <a:extLst>
                        <a:ext uri="{FF2B5EF4-FFF2-40B4-BE49-F238E27FC236}">
                          <a16:creationId xmlns:a16="http://schemas.microsoft.com/office/drawing/2014/main" id="{28051EEA-321D-6A93-A193-DCE9AF05C39B}"/>
                        </a:ext>
                      </a:extLst>
                    </p:cNvPr>
                    <p:cNvSpPr/>
                    <p:nvPr/>
                  </p:nvSpPr>
                  <p:spPr>
                    <a:xfrm>
                      <a:off x="8858134" y="2283340"/>
                      <a:ext cx="48487" cy="13726"/>
                    </a:xfrm>
                    <a:custGeom>
                      <a:avLst/>
                      <a:gdLst>
                        <a:gd name="connsiteX0" fmla="*/ 48343 w 48487"/>
                        <a:gd name="connsiteY0" fmla="*/ 6545 h 13726"/>
                        <a:gd name="connsiteX1" fmla="*/ 41487 w 48487"/>
                        <a:gd name="connsiteY1" fmla="*/ 13397 h 13726"/>
                        <a:gd name="connsiteX2" fmla="*/ 6710 w 48487"/>
                        <a:gd name="connsiteY2" fmla="*/ 13397 h 13726"/>
                        <a:gd name="connsiteX3" fmla="*/ -145 w 48487"/>
                        <a:gd name="connsiteY3" fmla="*/ 6545 h 13726"/>
                        <a:gd name="connsiteX4" fmla="*/ -145 w 48487"/>
                        <a:gd name="connsiteY4" fmla="*/ 6545 h 13726"/>
                        <a:gd name="connsiteX5" fmla="*/ 6710 w 48487"/>
                        <a:gd name="connsiteY5" fmla="*/ -330 h 13726"/>
                        <a:gd name="connsiteX6" fmla="*/ 41487 w 48487"/>
                        <a:gd name="connsiteY6" fmla="*/ -330 h 13726"/>
                        <a:gd name="connsiteX7" fmla="*/ 48343 w 48487"/>
                        <a:gd name="connsiteY7" fmla="*/ 6545 h 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87" h="13726">
                          <a:moveTo>
                            <a:pt x="48343" y="6545"/>
                          </a:moveTo>
                          <a:cubicBezTo>
                            <a:pt x="48329" y="10334"/>
                            <a:pt x="45265" y="13397"/>
                            <a:pt x="41487" y="13397"/>
                          </a:cubicBezTo>
                          <a:lnTo>
                            <a:pt x="6710" y="13397"/>
                          </a:lnTo>
                          <a:cubicBezTo>
                            <a:pt x="2933" y="13397"/>
                            <a:pt x="-131" y="10334"/>
                            <a:pt x="-145" y="6545"/>
                          </a:cubicBezTo>
                          <a:lnTo>
                            <a:pt x="-145" y="6545"/>
                          </a:lnTo>
                          <a:cubicBezTo>
                            <a:pt x="-145" y="2747"/>
                            <a:pt x="2923" y="-330"/>
                            <a:pt x="6710" y="-330"/>
                          </a:cubicBezTo>
                          <a:lnTo>
                            <a:pt x="41487" y="-330"/>
                          </a:lnTo>
                          <a:cubicBezTo>
                            <a:pt x="45275" y="-330"/>
                            <a:pt x="48343" y="2747"/>
                            <a:pt x="48343" y="6545"/>
                          </a:cubicBezTo>
                          <a:close/>
                        </a:path>
                      </a:pathLst>
                    </a:custGeom>
                    <a:solidFill>
                      <a:srgbClr val="F5F5F5"/>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87" name="Graphic 165">
                      <a:extLst>
                        <a:ext uri="{FF2B5EF4-FFF2-40B4-BE49-F238E27FC236}">
                          <a16:creationId xmlns:a16="http://schemas.microsoft.com/office/drawing/2014/main" id="{BF77421A-E879-2D8E-5285-FAFB0068165A}"/>
                        </a:ext>
                      </a:extLst>
                    </p:cNvPr>
                    <p:cNvSpPr/>
                    <p:nvPr/>
                  </p:nvSpPr>
                  <p:spPr>
                    <a:xfrm>
                      <a:off x="8522885" y="2285815"/>
                      <a:ext cx="6760" cy="53538"/>
                    </a:xfrm>
                    <a:custGeom>
                      <a:avLst/>
                      <a:gdLst>
                        <a:gd name="connsiteX0" fmla="*/ 6234 w 6760"/>
                        <a:gd name="connsiteY0" fmla="*/ 2591 h 53538"/>
                        <a:gd name="connsiteX1" fmla="*/ 6568 w 6760"/>
                        <a:gd name="connsiteY1" fmla="*/ -59 h 53538"/>
                        <a:gd name="connsiteX2" fmla="*/ 4854 w 6760"/>
                        <a:gd name="connsiteY2" fmla="*/ -322 h 53538"/>
                        <a:gd name="connsiteX3" fmla="*/ -145 w 6760"/>
                        <a:gd name="connsiteY3" fmla="*/ 3832 h 53538"/>
                        <a:gd name="connsiteX4" fmla="*/ -145 w 6760"/>
                        <a:gd name="connsiteY4" fmla="*/ 49047 h 53538"/>
                        <a:gd name="connsiteX5" fmla="*/ 4854 w 6760"/>
                        <a:gd name="connsiteY5" fmla="*/ 53201 h 53538"/>
                        <a:gd name="connsiteX6" fmla="*/ 6615 w 6760"/>
                        <a:gd name="connsiteY6" fmla="*/ 52914 h 53538"/>
                        <a:gd name="connsiteX7" fmla="*/ 6234 w 6760"/>
                        <a:gd name="connsiteY7" fmla="*/ 50026 h 5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 h="53538">
                          <a:moveTo>
                            <a:pt x="6234" y="2591"/>
                          </a:moveTo>
                          <a:cubicBezTo>
                            <a:pt x="6249" y="1698"/>
                            <a:pt x="6361" y="810"/>
                            <a:pt x="6568" y="-59"/>
                          </a:cubicBezTo>
                          <a:cubicBezTo>
                            <a:pt x="6013" y="-231"/>
                            <a:pt x="5435" y="-319"/>
                            <a:pt x="4854" y="-322"/>
                          </a:cubicBezTo>
                          <a:cubicBezTo>
                            <a:pt x="2359" y="-467"/>
                            <a:pt x="176" y="1347"/>
                            <a:pt x="-145" y="3832"/>
                          </a:cubicBezTo>
                          <a:lnTo>
                            <a:pt x="-145" y="49047"/>
                          </a:lnTo>
                          <a:cubicBezTo>
                            <a:pt x="176" y="51532"/>
                            <a:pt x="2359" y="53347"/>
                            <a:pt x="4854" y="53201"/>
                          </a:cubicBezTo>
                          <a:cubicBezTo>
                            <a:pt x="5451" y="53194"/>
                            <a:pt x="6046" y="53096"/>
                            <a:pt x="6615" y="52914"/>
                          </a:cubicBezTo>
                          <a:cubicBezTo>
                            <a:pt x="6380" y="51969"/>
                            <a:pt x="6251" y="51000"/>
                            <a:pt x="6234" y="50026"/>
                          </a:cubicBezTo>
                          <a:close/>
                        </a:path>
                      </a:pathLst>
                    </a:custGeom>
                    <a:solidFill>
                      <a:srgbClr val="C6C5C4"/>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88" name="Graphic 165">
                      <a:extLst>
                        <a:ext uri="{FF2B5EF4-FFF2-40B4-BE49-F238E27FC236}">
                          <a16:creationId xmlns:a16="http://schemas.microsoft.com/office/drawing/2014/main" id="{C01FC0E5-8347-AA33-E201-D063CBDFBE0C}"/>
                        </a:ext>
                      </a:extLst>
                    </p:cNvPr>
                    <p:cNvSpPr/>
                    <p:nvPr/>
                  </p:nvSpPr>
                  <p:spPr>
                    <a:xfrm>
                      <a:off x="8529265" y="2278040"/>
                      <a:ext cx="18611" cy="68824"/>
                    </a:xfrm>
                    <a:custGeom>
                      <a:avLst/>
                      <a:gdLst>
                        <a:gd name="connsiteX0" fmla="*/ 9138 w 18611"/>
                        <a:gd name="connsiteY0" fmla="*/ -330 h 68824"/>
                        <a:gd name="connsiteX1" fmla="*/ 188 w 18611"/>
                        <a:gd name="connsiteY1" fmla="*/ 7715 h 68824"/>
                        <a:gd name="connsiteX2" fmla="*/ -145 w 18611"/>
                        <a:gd name="connsiteY2" fmla="*/ 10365 h 68824"/>
                        <a:gd name="connsiteX3" fmla="*/ -145 w 18611"/>
                        <a:gd name="connsiteY3" fmla="*/ 57800 h 68824"/>
                        <a:gd name="connsiteX4" fmla="*/ 236 w 18611"/>
                        <a:gd name="connsiteY4" fmla="*/ 60689 h 68824"/>
                        <a:gd name="connsiteX5" fmla="*/ 9138 w 18611"/>
                        <a:gd name="connsiteY5" fmla="*/ 68495 h 68824"/>
                        <a:gd name="connsiteX6" fmla="*/ 18446 w 18611"/>
                        <a:gd name="connsiteY6" fmla="*/ 57800 h 68824"/>
                        <a:gd name="connsiteX7" fmla="*/ 18446 w 18611"/>
                        <a:gd name="connsiteY7" fmla="*/ 10365 h 68824"/>
                        <a:gd name="connsiteX8" fmla="*/ 9138 w 18611"/>
                        <a:gd name="connsiteY8" fmla="*/ -330 h 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1" h="68824">
                          <a:moveTo>
                            <a:pt x="9138" y="-330"/>
                          </a:moveTo>
                          <a:cubicBezTo>
                            <a:pt x="4630" y="-115"/>
                            <a:pt x="893" y="3246"/>
                            <a:pt x="188" y="7715"/>
                          </a:cubicBezTo>
                          <a:cubicBezTo>
                            <a:pt x="-19" y="8584"/>
                            <a:pt x="-131" y="9472"/>
                            <a:pt x="-145" y="10365"/>
                          </a:cubicBezTo>
                          <a:lnTo>
                            <a:pt x="-145" y="57800"/>
                          </a:lnTo>
                          <a:cubicBezTo>
                            <a:pt x="-128" y="58774"/>
                            <a:pt x="0" y="59743"/>
                            <a:pt x="236" y="60689"/>
                          </a:cubicBezTo>
                          <a:cubicBezTo>
                            <a:pt x="1038" y="65048"/>
                            <a:pt x="4725" y="68280"/>
                            <a:pt x="9138" y="68495"/>
                          </a:cubicBezTo>
                          <a:cubicBezTo>
                            <a:pt x="14644" y="68099"/>
                            <a:pt x="18800" y="63324"/>
                            <a:pt x="18446" y="57800"/>
                          </a:cubicBezTo>
                          <a:lnTo>
                            <a:pt x="18446" y="10365"/>
                          </a:lnTo>
                          <a:cubicBezTo>
                            <a:pt x="18786" y="4846"/>
                            <a:pt x="14637" y="78"/>
                            <a:pt x="9138" y="-330"/>
                          </a:cubicBezTo>
                          <a:close/>
                        </a:path>
                      </a:pathLst>
                    </a:custGeom>
                    <a:solidFill>
                      <a:srgbClr val="F5F5F5"/>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89" name="Graphic 165">
                      <a:extLst>
                        <a:ext uri="{FF2B5EF4-FFF2-40B4-BE49-F238E27FC236}">
                          <a16:creationId xmlns:a16="http://schemas.microsoft.com/office/drawing/2014/main" id="{34528CA2-21BE-8062-C2B8-253DCF8D3C5C}"/>
                        </a:ext>
                      </a:extLst>
                    </p:cNvPr>
                    <p:cNvSpPr/>
                    <p:nvPr/>
                  </p:nvSpPr>
                  <p:spPr>
                    <a:xfrm>
                      <a:off x="9253081" y="2373125"/>
                      <a:ext cx="82788" cy="46742"/>
                    </a:xfrm>
                    <a:custGeom>
                      <a:avLst/>
                      <a:gdLst>
                        <a:gd name="connsiteX0" fmla="*/ 32490 w 82788"/>
                        <a:gd name="connsiteY0" fmla="*/ -330 h 46742"/>
                        <a:gd name="connsiteX1" fmla="*/ 12923 w 82788"/>
                        <a:gd name="connsiteY1" fmla="*/ -330 h 46742"/>
                        <a:gd name="connsiteX2" fmla="*/ -145 w 82788"/>
                        <a:gd name="connsiteY2" fmla="*/ 14638 h 46742"/>
                        <a:gd name="connsiteX3" fmla="*/ 9972 w 82788"/>
                        <a:gd name="connsiteY3" fmla="*/ 34286 h 46742"/>
                        <a:gd name="connsiteX4" fmla="*/ 25515 w 82788"/>
                        <a:gd name="connsiteY4" fmla="*/ 46413 h 46742"/>
                        <a:gd name="connsiteX5" fmla="*/ 82644 w 82788"/>
                        <a:gd name="connsiteY5" fmla="*/ 46413 h 46742"/>
                        <a:gd name="connsiteX6" fmla="*/ 82644 w 82788"/>
                        <a:gd name="connsiteY6" fmla="*/ -330 h 4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88" h="46742">
                          <a:moveTo>
                            <a:pt x="32490" y="-330"/>
                          </a:moveTo>
                          <a:lnTo>
                            <a:pt x="12923" y="-330"/>
                          </a:lnTo>
                          <a:cubicBezTo>
                            <a:pt x="5782" y="-330"/>
                            <a:pt x="-145" y="6355"/>
                            <a:pt x="-145" y="14638"/>
                          </a:cubicBezTo>
                          <a:cubicBezTo>
                            <a:pt x="-145" y="14638"/>
                            <a:pt x="4806" y="25668"/>
                            <a:pt x="9972" y="34286"/>
                          </a:cubicBezTo>
                          <a:cubicBezTo>
                            <a:pt x="14042" y="41113"/>
                            <a:pt x="18303" y="46413"/>
                            <a:pt x="25515" y="46413"/>
                          </a:cubicBezTo>
                          <a:lnTo>
                            <a:pt x="82644" y="46413"/>
                          </a:lnTo>
                          <a:lnTo>
                            <a:pt x="82644" y="-330"/>
                          </a:lnTo>
                          <a:close/>
                        </a:path>
                      </a:pathLst>
                    </a:custGeom>
                    <a:solidFill>
                      <a:srgbClr val="DAD9D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0" name="Graphic 165">
                      <a:extLst>
                        <a:ext uri="{FF2B5EF4-FFF2-40B4-BE49-F238E27FC236}">
                          <a16:creationId xmlns:a16="http://schemas.microsoft.com/office/drawing/2014/main" id="{134DF077-8F4D-FECB-9C21-C5EB82288505}"/>
                        </a:ext>
                      </a:extLst>
                    </p:cNvPr>
                    <p:cNvSpPr/>
                    <p:nvPr/>
                  </p:nvSpPr>
                  <p:spPr>
                    <a:xfrm>
                      <a:off x="8522885" y="2438751"/>
                      <a:ext cx="821386" cy="25448"/>
                    </a:xfrm>
                    <a:custGeom>
                      <a:avLst/>
                      <a:gdLst>
                        <a:gd name="connsiteX0" fmla="*/ 821242 w 821386"/>
                        <a:gd name="connsiteY0" fmla="*/ 12394 h 25448"/>
                        <a:gd name="connsiteX1" fmla="*/ 808483 w 821386"/>
                        <a:gd name="connsiteY1" fmla="*/ 25119 h 25448"/>
                        <a:gd name="connsiteX2" fmla="*/ 12614 w 821386"/>
                        <a:gd name="connsiteY2" fmla="*/ 25119 h 25448"/>
                        <a:gd name="connsiteX3" fmla="*/ -145 w 821386"/>
                        <a:gd name="connsiteY3" fmla="*/ 12394 h 25448"/>
                        <a:gd name="connsiteX4" fmla="*/ -145 w 821386"/>
                        <a:gd name="connsiteY4" fmla="*/ 12394 h 25448"/>
                        <a:gd name="connsiteX5" fmla="*/ 12590 w 821386"/>
                        <a:gd name="connsiteY5" fmla="*/ -330 h 25448"/>
                        <a:gd name="connsiteX6" fmla="*/ 12614 w 821386"/>
                        <a:gd name="connsiteY6" fmla="*/ -330 h 25448"/>
                        <a:gd name="connsiteX7" fmla="*/ 808483 w 821386"/>
                        <a:gd name="connsiteY7" fmla="*/ -330 h 25448"/>
                        <a:gd name="connsiteX8" fmla="*/ 821242 w 821386"/>
                        <a:gd name="connsiteY8" fmla="*/ 12371 h 25448"/>
                        <a:gd name="connsiteX9" fmla="*/ 821242 w 821386"/>
                        <a:gd name="connsiteY9" fmla="*/ 12394 h 2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386" h="25448">
                          <a:moveTo>
                            <a:pt x="821242" y="12394"/>
                          </a:moveTo>
                          <a:cubicBezTo>
                            <a:pt x="821216" y="19439"/>
                            <a:pt x="815507" y="25133"/>
                            <a:pt x="808483" y="25119"/>
                          </a:cubicBezTo>
                          <a:lnTo>
                            <a:pt x="12614" y="25119"/>
                          </a:lnTo>
                          <a:cubicBezTo>
                            <a:pt x="5589" y="25133"/>
                            <a:pt x="-119" y="19439"/>
                            <a:pt x="-145" y="12394"/>
                          </a:cubicBezTo>
                          <a:lnTo>
                            <a:pt x="-145" y="12394"/>
                          </a:lnTo>
                          <a:cubicBezTo>
                            <a:pt x="-131" y="5354"/>
                            <a:pt x="5570" y="-344"/>
                            <a:pt x="12590" y="-330"/>
                          </a:cubicBezTo>
                          <a:cubicBezTo>
                            <a:pt x="12597" y="-330"/>
                            <a:pt x="12607" y="-330"/>
                            <a:pt x="12614" y="-330"/>
                          </a:cubicBezTo>
                          <a:lnTo>
                            <a:pt x="808483" y="-330"/>
                          </a:lnTo>
                          <a:cubicBezTo>
                            <a:pt x="815503" y="-356"/>
                            <a:pt x="821216" y="5330"/>
                            <a:pt x="821242" y="12371"/>
                          </a:cubicBezTo>
                          <a:cubicBezTo>
                            <a:pt x="821242" y="12378"/>
                            <a:pt x="821242" y="12387"/>
                            <a:pt x="821242" y="12394"/>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1" name="Graphic 165">
                      <a:extLst>
                        <a:ext uri="{FF2B5EF4-FFF2-40B4-BE49-F238E27FC236}">
                          <a16:creationId xmlns:a16="http://schemas.microsoft.com/office/drawing/2014/main" id="{3AA127CD-5E0A-9038-49B7-17AC4F6AEA56}"/>
                        </a:ext>
                      </a:extLst>
                    </p:cNvPr>
                    <p:cNvSpPr/>
                    <p:nvPr/>
                  </p:nvSpPr>
                  <p:spPr>
                    <a:xfrm>
                      <a:off x="9290524" y="2377852"/>
                      <a:ext cx="45369" cy="36978"/>
                    </a:xfrm>
                    <a:custGeom>
                      <a:avLst/>
                      <a:gdLst>
                        <a:gd name="connsiteX0" fmla="*/ 0 w 45369"/>
                        <a:gd name="connsiteY0" fmla="*/ 0 h 36978"/>
                        <a:gd name="connsiteX1" fmla="*/ 45369 w 45369"/>
                        <a:gd name="connsiteY1" fmla="*/ 0 h 36978"/>
                        <a:gd name="connsiteX2" fmla="*/ 45369 w 45369"/>
                        <a:gd name="connsiteY2" fmla="*/ 36979 h 36978"/>
                        <a:gd name="connsiteX3" fmla="*/ 0 w 45369"/>
                        <a:gd name="connsiteY3" fmla="*/ 36979 h 36978"/>
                      </a:gdLst>
                      <a:ahLst/>
                      <a:cxnLst>
                        <a:cxn ang="0">
                          <a:pos x="connsiteX0" y="connsiteY0"/>
                        </a:cxn>
                        <a:cxn ang="0">
                          <a:pos x="connsiteX1" y="connsiteY1"/>
                        </a:cxn>
                        <a:cxn ang="0">
                          <a:pos x="connsiteX2" y="connsiteY2"/>
                        </a:cxn>
                        <a:cxn ang="0">
                          <a:pos x="connsiteX3" y="connsiteY3"/>
                        </a:cxn>
                      </a:cxnLst>
                      <a:rect l="l" t="t" r="r" b="b"/>
                      <a:pathLst>
                        <a:path w="45369" h="36978">
                          <a:moveTo>
                            <a:pt x="0" y="0"/>
                          </a:moveTo>
                          <a:lnTo>
                            <a:pt x="45369" y="0"/>
                          </a:lnTo>
                          <a:lnTo>
                            <a:pt x="45369" y="36979"/>
                          </a:lnTo>
                          <a:lnTo>
                            <a:pt x="0" y="36979"/>
                          </a:lnTo>
                          <a:close/>
                        </a:path>
                      </a:pathLst>
                    </a:custGeom>
                    <a:solidFill>
                      <a:srgbClr val="007CBA"/>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2" name="Graphic 165">
                      <a:extLst>
                        <a:ext uri="{FF2B5EF4-FFF2-40B4-BE49-F238E27FC236}">
                          <a16:creationId xmlns:a16="http://schemas.microsoft.com/office/drawing/2014/main" id="{F4813F79-D0F9-543A-B925-4BEB06FBE61A}"/>
                        </a:ext>
                      </a:extLst>
                    </p:cNvPr>
                    <p:cNvSpPr/>
                    <p:nvPr/>
                  </p:nvSpPr>
                  <p:spPr>
                    <a:xfrm>
                      <a:off x="9260960" y="2377900"/>
                      <a:ext cx="29492" cy="37026"/>
                    </a:xfrm>
                    <a:custGeom>
                      <a:avLst/>
                      <a:gdLst>
                        <a:gd name="connsiteX0" fmla="*/ 11757 w 29492"/>
                        <a:gd name="connsiteY0" fmla="*/ -330 h 37026"/>
                        <a:gd name="connsiteX1" fmla="*/ -145 w 29492"/>
                        <a:gd name="connsiteY1" fmla="*/ 11607 h 37026"/>
                        <a:gd name="connsiteX2" fmla="*/ 8996 w 29492"/>
                        <a:gd name="connsiteY2" fmla="*/ 27148 h 37026"/>
                        <a:gd name="connsiteX3" fmla="*/ 23040 w 29492"/>
                        <a:gd name="connsiteY3" fmla="*/ 36697 h 37026"/>
                        <a:gd name="connsiteX4" fmla="*/ 29348 w 29492"/>
                        <a:gd name="connsiteY4" fmla="*/ 36697 h 37026"/>
                        <a:gd name="connsiteX5" fmla="*/ 29348 w 29492"/>
                        <a:gd name="connsiteY5" fmla="*/ -330 h 3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2" h="37026">
                          <a:moveTo>
                            <a:pt x="11757" y="-330"/>
                          </a:moveTo>
                          <a:cubicBezTo>
                            <a:pt x="5185" y="-330"/>
                            <a:pt x="-145" y="5015"/>
                            <a:pt x="-145" y="11607"/>
                          </a:cubicBezTo>
                          <a:cubicBezTo>
                            <a:pt x="2626" y="16944"/>
                            <a:pt x="5677" y="22132"/>
                            <a:pt x="8996" y="27148"/>
                          </a:cubicBezTo>
                          <a:cubicBezTo>
                            <a:pt x="12661" y="32543"/>
                            <a:pt x="16518" y="36697"/>
                            <a:pt x="23040" y="36697"/>
                          </a:cubicBezTo>
                          <a:lnTo>
                            <a:pt x="29348" y="36697"/>
                          </a:lnTo>
                          <a:lnTo>
                            <a:pt x="29348" y="-330"/>
                          </a:lnTo>
                          <a:close/>
                        </a:path>
                      </a:pathLst>
                    </a:custGeom>
                    <a:solidFill>
                      <a:srgbClr val="0C1B6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3" name="Graphic 165">
                      <a:extLst>
                        <a:ext uri="{FF2B5EF4-FFF2-40B4-BE49-F238E27FC236}">
                          <a16:creationId xmlns:a16="http://schemas.microsoft.com/office/drawing/2014/main" id="{B1F40E0B-DF39-EE0D-1BC1-7E8C3FBECFF2}"/>
                        </a:ext>
                      </a:extLst>
                    </p:cNvPr>
                    <p:cNvSpPr/>
                    <p:nvPr/>
                  </p:nvSpPr>
                  <p:spPr>
                    <a:xfrm>
                      <a:off x="8591678" y="2375632"/>
                      <a:ext cx="176550" cy="88567"/>
                    </a:xfrm>
                    <a:custGeom>
                      <a:avLst/>
                      <a:gdLst>
                        <a:gd name="connsiteX0" fmla="*/ 88142 w 176550"/>
                        <a:gd name="connsiteY0" fmla="*/ -330 h 88567"/>
                        <a:gd name="connsiteX1" fmla="*/ -145 w 176550"/>
                        <a:gd name="connsiteY1" fmla="*/ 88214 h 88567"/>
                        <a:gd name="connsiteX2" fmla="*/ -145 w 176550"/>
                        <a:gd name="connsiteY2" fmla="*/ 88238 h 88567"/>
                        <a:gd name="connsiteX3" fmla="*/ 176405 w 176550"/>
                        <a:gd name="connsiteY3" fmla="*/ 88238 h 88567"/>
                        <a:gd name="connsiteX4" fmla="*/ 88142 w 176550"/>
                        <a:gd name="connsiteY4" fmla="*/ -330 h 8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50" h="88567">
                          <a:moveTo>
                            <a:pt x="88142" y="-330"/>
                          </a:moveTo>
                          <a:cubicBezTo>
                            <a:pt x="39383" y="-330"/>
                            <a:pt x="-145" y="39313"/>
                            <a:pt x="-145" y="88214"/>
                          </a:cubicBezTo>
                          <a:cubicBezTo>
                            <a:pt x="-145" y="88221"/>
                            <a:pt x="-145" y="88231"/>
                            <a:pt x="-145" y="88238"/>
                          </a:cubicBezTo>
                          <a:lnTo>
                            <a:pt x="176405" y="88238"/>
                          </a:lnTo>
                          <a:cubicBezTo>
                            <a:pt x="176405" y="39342"/>
                            <a:pt x="136896" y="-304"/>
                            <a:pt x="88142" y="-330"/>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4" name="Graphic 165">
                      <a:extLst>
                        <a:ext uri="{FF2B5EF4-FFF2-40B4-BE49-F238E27FC236}">
                          <a16:creationId xmlns:a16="http://schemas.microsoft.com/office/drawing/2014/main" id="{F331889F-C9BF-BF9D-64F7-AEDA60CCDE61}"/>
                        </a:ext>
                      </a:extLst>
                    </p:cNvPr>
                    <p:cNvSpPr/>
                    <p:nvPr/>
                  </p:nvSpPr>
                  <p:spPr>
                    <a:xfrm>
                      <a:off x="8602651" y="2386661"/>
                      <a:ext cx="154627" cy="155076"/>
                    </a:xfrm>
                    <a:custGeom>
                      <a:avLst/>
                      <a:gdLst>
                        <a:gd name="connsiteX0" fmla="*/ 154482 w 154627"/>
                        <a:gd name="connsiteY0" fmla="*/ 77209 h 155076"/>
                        <a:gd name="connsiteX1" fmla="*/ 77169 w 154627"/>
                        <a:gd name="connsiteY1" fmla="*/ 154747 h 155076"/>
                        <a:gd name="connsiteX2" fmla="*/ -145 w 154627"/>
                        <a:gd name="connsiteY2" fmla="*/ 77209 h 155076"/>
                        <a:gd name="connsiteX3" fmla="*/ 77169 w 154627"/>
                        <a:gd name="connsiteY3" fmla="*/ -330 h 155076"/>
                        <a:gd name="connsiteX4" fmla="*/ 154482 w 154627"/>
                        <a:gd name="connsiteY4" fmla="*/ 77209 h 15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7" h="155076">
                          <a:moveTo>
                            <a:pt x="154482" y="77209"/>
                          </a:moveTo>
                          <a:cubicBezTo>
                            <a:pt x="154482" y="120031"/>
                            <a:pt x="119867" y="154747"/>
                            <a:pt x="77169" y="154747"/>
                          </a:cubicBezTo>
                          <a:cubicBezTo>
                            <a:pt x="34470" y="154747"/>
                            <a:pt x="-145" y="120031"/>
                            <a:pt x="-145" y="77209"/>
                          </a:cubicBezTo>
                          <a:cubicBezTo>
                            <a:pt x="-145" y="34386"/>
                            <a:pt x="34470" y="-330"/>
                            <a:pt x="77169" y="-330"/>
                          </a:cubicBezTo>
                          <a:cubicBezTo>
                            <a:pt x="119867" y="-330"/>
                            <a:pt x="154482" y="34386"/>
                            <a:pt x="154482" y="77209"/>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5" name="Graphic 165">
                      <a:extLst>
                        <a:ext uri="{FF2B5EF4-FFF2-40B4-BE49-F238E27FC236}">
                          <a16:creationId xmlns:a16="http://schemas.microsoft.com/office/drawing/2014/main" id="{FA4E3C5C-A548-7A7E-6ECA-3FE4D012EBCC}"/>
                        </a:ext>
                      </a:extLst>
                    </p:cNvPr>
                    <p:cNvSpPr/>
                    <p:nvPr/>
                  </p:nvSpPr>
                  <p:spPr>
                    <a:xfrm>
                      <a:off x="9080054" y="2375632"/>
                      <a:ext cx="176598" cy="88567"/>
                    </a:xfrm>
                    <a:custGeom>
                      <a:avLst/>
                      <a:gdLst>
                        <a:gd name="connsiteX0" fmla="*/ 88047 w 176598"/>
                        <a:gd name="connsiteY0" fmla="*/ -330 h 88567"/>
                        <a:gd name="connsiteX1" fmla="*/ -145 w 176598"/>
                        <a:gd name="connsiteY1" fmla="*/ 88238 h 88567"/>
                        <a:gd name="connsiteX2" fmla="*/ 176453 w 176598"/>
                        <a:gd name="connsiteY2" fmla="*/ 88238 h 88567"/>
                        <a:gd name="connsiteX3" fmla="*/ 88142 w 176598"/>
                        <a:gd name="connsiteY3" fmla="*/ -330 h 88567"/>
                        <a:gd name="connsiteX4" fmla="*/ 88047 w 176598"/>
                        <a:gd name="connsiteY4" fmla="*/ -330 h 8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98" h="88567">
                          <a:moveTo>
                            <a:pt x="88047" y="-330"/>
                          </a:moveTo>
                          <a:cubicBezTo>
                            <a:pt x="39321" y="-263"/>
                            <a:pt x="-145" y="39370"/>
                            <a:pt x="-145" y="88238"/>
                          </a:cubicBezTo>
                          <a:lnTo>
                            <a:pt x="176453" y="88238"/>
                          </a:lnTo>
                          <a:cubicBezTo>
                            <a:pt x="176453" y="39323"/>
                            <a:pt x="136915" y="-330"/>
                            <a:pt x="88142" y="-330"/>
                          </a:cubicBezTo>
                          <a:cubicBezTo>
                            <a:pt x="88111" y="-330"/>
                            <a:pt x="88078" y="-330"/>
                            <a:pt x="88047" y="-330"/>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6" name="Graphic 165">
                      <a:extLst>
                        <a:ext uri="{FF2B5EF4-FFF2-40B4-BE49-F238E27FC236}">
                          <a16:creationId xmlns:a16="http://schemas.microsoft.com/office/drawing/2014/main" id="{74D9D002-FAA9-A604-4746-241A53EA214A}"/>
                        </a:ext>
                      </a:extLst>
                    </p:cNvPr>
                    <p:cNvSpPr/>
                    <p:nvPr/>
                  </p:nvSpPr>
                  <p:spPr>
                    <a:xfrm>
                      <a:off x="9090932" y="2386661"/>
                      <a:ext cx="154627" cy="155076"/>
                    </a:xfrm>
                    <a:custGeom>
                      <a:avLst/>
                      <a:gdLst>
                        <a:gd name="connsiteX0" fmla="*/ 154482 w 154627"/>
                        <a:gd name="connsiteY0" fmla="*/ 77209 h 155076"/>
                        <a:gd name="connsiteX1" fmla="*/ 77169 w 154627"/>
                        <a:gd name="connsiteY1" fmla="*/ 154747 h 155076"/>
                        <a:gd name="connsiteX2" fmla="*/ -145 w 154627"/>
                        <a:gd name="connsiteY2" fmla="*/ 77209 h 155076"/>
                        <a:gd name="connsiteX3" fmla="*/ 77169 w 154627"/>
                        <a:gd name="connsiteY3" fmla="*/ -330 h 155076"/>
                        <a:gd name="connsiteX4" fmla="*/ 154482 w 154627"/>
                        <a:gd name="connsiteY4" fmla="*/ 77209 h 15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7" h="155076">
                          <a:moveTo>
                            <a:pt x="154482" y="77209"/>
                          </a:moveTo>
                          <a:cubicBezTo>
                            <a:pt x="154482" y="120031"/>
                            <a:pt x="119867" y="154747"/>
                            <a:pt x="77169" y="154747"/>
                          </a:cubicBezTo>
                          <a:cubicBezTo>
                            <a:pt x="34470" y="154747"/>
                            <a:pt x="-145" y="120031"/>
                            <a:pt x="-145" y="77209"/>
                          </a:cubicBezTo>
                          <a:cubicBezTo>
                            <a:pt x="-145" y="34386"/>
                            <a:pt x="34470" y="-330"/>
                            <a:pt x="77169" y="-330"/>
                          </a:cubicBezTo>
                          <a:cubicBezTo>
                            <a:pt x="119867" y="-330"/>
                            <a:pt x="154482" y="34386"/>
                            <a:pt x="154482" y="77209"/>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7" name="Graphic 165">
                      <a:extLst>
                        <a:ext uri="{FF2B5EF4-FFF2-40B4-BE49-F238E27FC236}">
                          <a16:creationId xmlns:a16="http://schemas.microsoft.com/office/drawing/2014/main" id="{74CBB056-3C9A-16C8-2FAE-EBBF743572D6}"/>
                        </a:ext>
                      </a:extLst>
                    </p:cNvPr>
                    <p:cNvSpPr/>
                    <p:nvPr/>
                  </p:nvSpPr>
                  <p:spPr>
                    <a:xfrm>
                      <a:off x="8622313" y="2406547"/>
                      <a:ext cx="115113" cy="115448"/>
                    </a:xfrm>
                    <a:custGeom>
                      <a:avLst/>
                      <a:gdLst>
                        <a:gd name="connsiteX0" fmla="*/ 114969 w 115113"/>
                        <a:gd name="connsiteY0" fmla="*/ 57323 h 115448"/>
                        <a:gd name="connsiteX1" fmla="*/ 57483 w 115113"/>
                        <a:gd name="connsiteY1" fmla="*/ 115118 h 115448"/>
                        <a:gd name="connsiteX2" fmla="*/ -145 w 115113"/>
                        <a:gd name="connsiteY2" fmla="*/ 57466 h 115448"/>
                        <a:gd name="connsiteX3" fmla="*/ 57341 w 115113"/>
                        <a:gd name="connsiteY3" fmla="*/ -330 h 115448"/>
                        <a:gd name="connsiteX4" fmla="*/ 57412 w 115113"/>
                        <a:gd name="connsiteY4" fmla="*/ -330 h 115448"/>
                        <a:gd name="connsiteX5" fmla="*/ 114969 w 115113"/>
                        <a:gd name="connsiteY5" fmla="*/ 57323 h 1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3" h="115448">
                          <a:moveTo>
                            <a:pt x="114969" y="57323"/>
                          </a:moveTo>
                          <a:cubicBezTo>
                            <a:pt x="115009" y="89202"/>
                            <a:pt x="89271" y="115078"/>
                            <a:pt x="57483" y="115118"/>
                          </a:cubicBezTo>
                          <a:cubicBezTo>
                            <a:pt x="25696" y="115159"/>
                            <a:pt x="-104" y="89345"/>
                            <a:pt x="-145" y="57466"/>
                          </a:cubicBezTo>
                          <a:cubicBezTo>
                            <a:pt x="-185" y="25586"/>
                            <a:pt x="25553" y="-289"/>
                            <a:pt x="57341" y="-330"/>
                          </a:cubicBezTo>
                          <a:cubicBezTo>
                            <a:pt x="57364" y="-330"/>
                            <a:pt x="57388" y="-330"/>
                            <a:pt x="57412" y="-330"/>
                          </a:cubicBezTo>
                          <a:cubicBezTo>
                            <a:pt x="89166" y="-318"/>
                            <a:pt x="114916" y="25477"/>
                            <a:pt x="114969" y="57323"/>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8" name="Graphic 165">
                      <a:extLst>
                        <a:ext uri="{FF2B5EF4-FFF2-40B4-BE49-F238E27FC236}">
                          <a16:creationId xmlns:a16="http://schemas.microsoft.com/office/drawing/2014/main" id="{EC4548C9-9345-8C8B-4C1D-AF0866D8CAE9}"/>
                        </a:ext>
                      </a:extLst>
                    </p:cNvPr>
                    <p:cNvSpPr/>
                    <p:nvPr/>
                  </p:nvSpPr>
                  <p:spPr>
                    <a:xfrm>
                      <a:off x="8630358" y="2414449"/>
                      <a:ext cx="99212" cy="99501"/>
                    </a:xfrm>
                    <a:custGeom>
                      <a:avLst/>
                      <a:gdLst>
                        <a:gd name="connsiteX0" fmla="*/ 99068 w 99212"/>
                        <a:gd name="connsiteY0" fmla="*/ 49421 h 99501"/>
                        <a:gd name="connsiteX1" fmla="*/ 49462 w 99212"/>
                        <a:gd name="connsiteY1" fmla="*/ 99171 h 99501"/>
                        <a:gd name="connsiteX2" fmla="*/ -145 w 99212"/>
                        <a:gd name="connsiteY2" fmla="*/ 49421 h 99501"/>
                        <a:gd name="connsiteX3" fmla="*/ 49462 w 99212"/>
                        <a:gd name="connsiteY3" fmla="*/ -330 h 99501"/>
                        <a:gd name="connsiteX4" fmla="*/ 99068 w 99212"/>
                        <a:gd name="connsiteY4" fmla="*/ 49373 h 99501"/>
                        <a:gd name="connsiteX5" fmla="*/ 99068 w 99212"/>
                        <a:gd name="connsiteY5" fmla="*/ 49421 h 9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12" h="99501">
                          <a:moveTo>
                            <a:pt x="99068" y="49421"/>
                          </a:moveTo>
                          <a:cubicBezTo>
                            <a:pt x="99068" y="76898"/>
                            <a:pt x="76859" y="99171"/>
                            <a:pt x="49462" y="99171"/>
                          </a:cubicBezTo>
                          <a:cubicBezTo>
                            <a:pt x="22064" y="99171"/>
                            <a:pt x="-145" y="76898"/>
                            <a:pt x="-145" y="49421"/>
                          </a:cubicBezTo>
                          <a:cubicBezTo>
                            <a:pt x="-145" y="21943"/>
                            <a:pt x="22064" y="-330"/>
                            <a:pt x="49462" y="-330"/>
                          </a:cubicBezTo>
                          <a:cubicBezTo>
                            <a:pt x="76845" y="-344"/>
                            <a:pt x="99054" y="21910"/>
                            <a:pt x="99068" y="49373"/>
                          </a:cubicBezTo>
                          <a:cubicBezTo>
                            <a:pt x="99068" y="49390"/>
                            <a:pt x="99068" y="49404"/>
                            <a:pt x="99068" y="49421"/>
                          </a:cubicBezTo>
                          <a:close/>
                        </a:path>
                      </a:pathLst>
                    </a:custGeom>
                    <a:solidFill>
                      <a:srgbClr val="ECECEC"/>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899" name="Graphic 165">
                      <a:extLst>
                        <a:ext uri="{FF2B5EF4-FFF2-40B4-BE49-F238E27FC236}">
                          <a16:creationId xmlns:a16="http://schemas.microsoft.com/office/drawing/2014/main" id="{5064B5B3-8A8C-BDF6-045A-3C36C7453A4C}"/>
                        </a:ext>
                      </a:extLst>
                    </p:cNvPr>
                    <p:cNvSpPr/>
                    <p:nvPr/>
                  </p:nvSpPr>
                  <p:spPr>
                    <a:xfrm>
                      <a:off x="8666135" y="2450425"/>
                      <a:ext cx="27469" cy="27549"/>
                    </a:xfrm>
                    <a:custGeom>
                      <a:avLst/>
                      <a:gdLst>
                        <a:gd name="connsiteX0" fmla="*/ 27324 w 27469"/>
                        <a:gd name="connsiteY0" fmla="*/ 13445 h 27549"/>
                        <a:gd name="connsiteX1" fmla="*/ 13590 w 27469"/>
                        <a:gd name="connsiteY1" fmla="*/ 27219 h 27549"/>
                        <a:gd name="connsiteX2" fmla="*/ -145 w 27469"/>
                        <a:gd name="connsiteY2" fmla="*/ 13445 h 27549"/>
                        <a:gd name="connsiteX3" fmla="*/ 13590 w 27469"/>
                        <a:gd name="connsiteY3" fmla="*/ -330 h 27549"/>
                        <a:gd name="connsiteX4" fmla="*/ 27324 w 27469"/>
                        <a:gd name="connsiteY4" fmla="*/ 13445 h 2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 h="27549">
                          <a:moveTo>
                            <a:pt x="27324" y="13445"/>
                          </a:moveTo>
                          <a:cubicBezTo>
                            <a:pt x="27324" y="21053"/>
                            <a:pt x="21176" y="27219"/>
                            <a:pt x="13590" y="27219"/>
                          </a:cubicBezTo>
                          <a:cubicBezTo>
                            <a:pt x="6003" y="27219"/>
                            <a:pt x="-145" y="21053"/>
                            <a:pt x="-145" y="13445"/>
                          </a:cubicBezTo>
                          <a:cubicBezTo>
                            <a:pt x="-145" y="5837"/>
                            <a:pt x="6003" y="-330"/>
                            <a:pt x="13590" y="-330"/>
                          </a:cubicBezTo>
                          <a:cubicBezTo>
                            <a:pt x="21176" y="-330"/>
                            <a:pt x="27324" y="5837"/>
                            <a:pt x="27324" y="13445"/>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0" name="Graphic 165">
                      <a:extLst>
                        <a:ext uri="{FF2B5EF4-FFF2-40B4-BE49-F238E27FC236}">
                          <a16:creationId xmlns:a16="http://schemas.microsoft.com/office/drawing/2014/main" id="{0638622D-5AF5-40D5-1372-308090953D7C}"/>
                        </a:ext>
                      </a:extLst>
                    </p:cNvPr>
                    <p:cNvSpPr/>
                    <p:nvPr/>
                  </p:nvSpPr>
                  <p:spPr>
                    <a:xfrm>
                      <a:off x="9110903" y="2406547"/>
                      <a:ext cx="115113" cy="115448"/>
                    </a:xfrm>
                    <a:custGeom>
                      <a:avLst/>
                      <a:gdLst>
                        <a:gd name="connsiteX0" fmla="*/ 114969 w 115113"/>
                        <a:gd name="connsiteY0" fmla="*/ 57323 h 115448"/>
                        <a:gd name="connsiteX1" fmla="*/ 57483 w 115113"/>
                        <a:gd name="connsiteY1" fmla="*/ 115118 h 115448"/>
                        <a:gd name="connsiteX2" fmla="*/ -145 w 115113"/>
                        <a:gd name="connsiteY2" fmla="*/ 57466 h 115448"/>
                        <a:gd name="connsiteX3" fmla="*/ 57341 w 115113"/>
                        <a:gd name="connsiteY3" fmla="*/ -330 h 115448"/>
                        <a:gd name="connsiteX4" fmla="*/ 57412 w 115113"/>
                        <a:gd name="connsiteY4" fmla="*/ -330 h 115448"/>
                        <a:gd name="connsiteX5" fmla="*/ 114969 w 115113"/>
                        <a:gd name="connsiteY5" fmla="*/ 57323 h 1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3" h="115448">
                          <a:moveTo>
                            <a:pt x="114969" y="57323"/>
                          </a:moveTo>
                          <a:cubicBezTo>
                            <a:pt x="115009" y="89202"/>
                            <a:pt x="89270" y="115078"/>
                            <a:pt x="57483" y="115118"/>
                          </a:cubicBezTo>
                          <a:cubicBezTo>
                            <a:pt x="25696" y="115159"/>
                            <a:pt x="-104" y="89345"/>
                            <a:pt x="-145" y="57466"/>
                          </a:cubicBezTo>
                          <a:cubicBezTo>
                            <a:pt x="-185" y="25586"/>
                            <a:pt x="25553" y="-289"/>
                            <a:pt x="57341" y="-330"/>
                          </a:cubicBezTo>
                          <a:cubicBezTo>
                            <a:pt x="57364" y="-330"/>
                            <a:pt x="57388" y="-330"/>
                            <a:pt x="57412" y="-330"/>
                          </a:cubicBezTo>
                          <a:cubicBezTo>
                            <a:pt x="89166" y="-318"/>
                            <a:pt x="114916" y="25477"/>
                            <a:pt x="114969" y="57323"/>
                          </a:cubicBezTo>
                          <a:close/>
                        </a:path>
                      </a:pathLst>
                    </a:custGeom>
                    <a:solidFill>
                      <a:srgbClr val="BBBDB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1" name="Graphic 165">
                      <a:extLst>
                        <a:ext uri="{FF2B5EF4-FFF2-40B4-BE49-F238E27FC236}">
                          <a16:creationId xmlns:a16="http://schemas.microsoft.com/office/drawing/2014/main" id="{14DA1286-6390-2058-BB0F-98B557018319}"/>
                        </a:ext>
                      </a:extLst>
                    </p:cNvPr>
                    <p:cNvSpPr/>
                    <p:nvPr/>
                  </p:nvSpPr>
                  <p:spPr>
                    <a:xfrm>
                      <a:off x="9118901" y="2414449"/>
                      <a:ext cx="99212" cy="99501"/>
                    </a:xfrm>
                    <a:custGeom>
                      <a:avLst/>
                      <a:gdLst>
                        <a:gd name="connsiteX0" fmla="*/ 99068 w 99212"/>
                        <a:gd name="connsiteY0" fmla="*/ 49421 h 99501"/>
                        <a:gd name="connsiteX1" fmla="*/ 49462 w 99212"/>
                        <a:gd name="connsiteY1" fmla="*/ 99171 h 99501"/>
                        <a:gd name="connsiteX2" fmla="*/ -145 w 99212"/>
                        <a:gd name="connsiteY2" fmla="*/ 49421 h 99501"/>
                        <a:gd name="connsiteX3" fmla="*/ 49462 w 99212"/>
                        <a:gd name="connsiteY3" fmla="*/ -330 h 99501"/>
                        <a:gd name="connsiteX4" fmla="*/ 99068 w 99212"/>
                        <a:gd name="connsiteY4" fmla="*/ 49373 h 99501"/>
                        <a:gd name="connsiteX5" fmla="*/ 99068 w 99212"/>
                        <a:gd name="connsiteY5" fmla="*/ 49421 h 9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12" h="99501">
                          <a:moveTo>
                            <a:pt x="99068" y="49421"/>
                          </a:moveTo>
                          <a:cubicBezTo>
                            <a:pt x="99068" y="76898"/>
                            <a:pt x="76859" y="99171"/>
                            <a:pt x="49462" y="99171"/>
                          </a:cubicBezTo>
                          <a:cubicBezTo>
                            <a:pt x="22064" y="99171"/>
                            <a:pt x="-145" y="76898"/>
                            <a:pt x="-145" y="49421"/>
                          </a:cubicBezTo>
                          <a:cubicBezTo>
                            <a:pt x="-145" y="21943"/>
                            <a:pt x="22064" y="-330"/>
                            <a:pt x="49462" y="-330"/>
                          </a:cubicBezTo>
                          <a:cubicBezTo>
                            <a:pt x="76845" y="-344"/>
                            <a:pt x="99054" y="21910"/>
                            <a:pt x="99068" y="49373"/>
                          </a:cubicBezTo>
                          <a:cubicBezTo>
                            <a:pt x="99068" y="49390"/>
                            <a:pt x="99068" y="49404"/>
                            <a:pt x="99068" y="49421"/>
                          </a:cubicBezTo>
                          <a:close/>
                        </a:path>
                      </a:pathLst>
                    </a:custGeom>
                    <a:solidFill>
                      <a:srgbClr val="ECECEC"/>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2" name="Graphic 165">
                      <a:extLst>
                        <a:ext uri="{FF2B5EF4-FFF2-40B4-BE49-F238E27FC236}">
                          <a16:creationId xmlns:a16="http://schemas.microsoft.com/office/drawing/2014/main" id="{F57C8320-D457-F453-2357-9F20C8547F04}"/>
                        </a:ext>
                      </a:extLst>
                    </p:cNvPr>
                    <p:cNvSpPr/>
                    <p:nvPr/>
                  </p:nvSpPr>
                  <p:spPr>
                    <a:xfrm>
                      <a:off x="9154725" y="2450425"/>
                      <a:ext cx="27469" cy="27549"/>
                    </a:xfrm>
                    <a:custGeom>
                      <a:avLst/>
                      <a:gdLst>
                        <a:gd name="connsiteX0" fmla="*/ 27324 w 27469"/>
                        <a:gd name="connsiteY0" fmla="*/ 13445 h 27549"/>
                        <a:gd name="connsiteX1" fmla="*/ 13590 w 27469"/>
                        <a:gd name="connsiteY1" fmla="*/ 27219 h 27549"/>
                        <a:gd name="connsiteX2" fmla="*/ -145 w 27469"/>
                        <a:gd name="connsiteY2" fmla="*/ 13445 h 27549"/>
                        <a:gd name="connsiteX3" fmla="*/ 13590 w 27469"/>
                        <a:gd name="connsiteY3" fmla="*/ -330 h 27549"/>
                        <a:gd name="connsiteX4" fmla="*/ 27324 w 27469"/>
                        <a:gd name="connsiteY4" fmla="*/ 13445 h 2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 h="27549">
                          <a:moveTo>
                            <a:pt x="27324" y="13445"/>
                          </a:moveTo>
                          <a:cubicBezTo>
                            <a:pt x="27324" y="21053"/>
                            <a:pt x="21176" y="27219"/>
                            <a:pt x="13590" y="27219"/>
                          </a:cubicBezTo>
                          <a:cubicBezTo>
                            <a:pt x="6004" y="27219"/>
                            <a:pt x="-145" y="21053"/>
                            <a:pt x="-145" y="13445"/>
                          </a:cubicBezTo>
                          <a:cubicBezTo>
                            <a:pt x="-145" y="5837"/>
                            <a:pt x="6004" y="-330"/>
                            <a:pt x="13590" y="-330"/>
                          </a:cubicBezTo>
                          <a:cubicBezTo>
                            <a:pt x="21176" y="-330"/>
                            <a:pt x="27324" y="5837"/>
                            <a:pt x="27324" y="13445"/>
                          </a:cubicBezTo>
                          <a:close/>
                        </a:path>
                      </a:pathLst>
                    </a:custGeom>
                    <a:solidFill>
                      <a:srgbClr val="273438"/>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3" name="Graphic 165">
                      <a:extLst>
                        <a:ext uri="{FF2B5EF4-FFF2-40B4-BE49-F238E27FC236}">
                          <a16:creationId xmlns:a16="http://schemas.microsoft.com/office/drawing/2014/main" id="{51E8B63C-DDCA-38F6-AE31-6692707EE928}"/>
                        </a:ext>
                      </a:extLst>
                    </p:cNvPr>
                    <p:cNvSpPr/>
                    <p:nvPr/>
                  </p:nvSpPr>
                  <p:spPr>
                    <a:xfrm>
                      <a:off x="9032542" y="2143781"/>
                      <a:ext cx="172837" cy="173339"/>
                    </a:xfrm>
                    <a:custGeom>
                      <a:avLst/>
                      <a:gdLst>
                        <a:gd name="connsiteX0" fmla="*/ 162980 w 172837"/>
                        <a:gd name="connsiteY0" fmla="*/ 60426 h 173339"/>
                        <a:gd name="connsiteX1" fmla="*/ 112160 w 172837"/>
                        <a:gd name="connsiteY1" fmla="*/ 60426 h 173339"/>
                        <a:gd name="connsiteX2" fmla="*/ 112160 w 172837"/>
                        <a:gd name="connsiteY2" fmla="*/ 9386 h 173339"/>
                        <a:gd name="connsiteX3" fmla="*/ 102472 w 172837"/>
                        <a:gd name="connsiteY3" fmla="*/ -330 h 173339"/>
                        <a:gd name="connsiteX4" fmla="*/ 70099 w 172837"/>
                        <a:gd name="connsiteY4" fmla="*/ -330 h 173339"/>
                        <a:gd name="connsiteX5" fmla="*/ 60387 w 172837"/>
                        <a:gd name="connsiteY5" fmla="*/ 9363 h 173339"/>
                        <a:gd name="connsiteX6" fmla="*/ 60387 w 172837"/>
                        <a:gd name="connsiteY6" fmla="*/ 9386 h 173339"/>
                        <a:gd name="connsiteX7" fmla="*/ 60387 w 172837"/>
                        <a:gd name="connsiteY7" fmla="*/ 60355 h 173339"/>
                        <a:gd name="connsiteX8" fmla="*/ 9567 w 172837"/>
                        <a:gd name="connsiteY8" fmla="*/ 60355 h 173339"/>
                        <a:gd name="connsiteX9" fmla="*/ -145 w 172837"/>
                        <a:gd name="connsiteY9" fmla="*/ 70095 h 173339"/>
                        <a:gd name="connsiteX10" fmla="*/ -145 w 172837"/>
                        <a:gd name="connsiteY10" fmla="*/ 102561 h 173339"/>
                        <a:gd name="connsiteX11" fmla="*/ 9567 w 172837"/>
                        <a:gd name="connsiteY11" fmla="*/ 112301 h 173339"/>
                        <a:gd name="connsiteX12" fmla="*/ 60387 w 172837"/>
                        <a:gd name="connsiteY12" fmla="*/ 112301 h 173339"/>
                        <a:gd name="connsiteX13" fmla="*/ 60387 w 172837"/>
                        <a:gd name="connsiteY13" fmla="*/ 163270 h 173339"/>
                        <a:gd name="connsiteX14" fmla="*/ 70099 w 172837"/>
                        <a:gd name="connsiteY14" fmla="*/ 173010 h 173339"/>
                        <a:gd name="connsiteX15" fmla="*/ 102472 w 172837"/>
                        <a:gd name="connsiteY15" fmla="*/ 173010 h 173339"/>
                        <a:gd name="connsiteX16" fmla="*/ 112160 w 172837"/>
                        <a:gd name="connsiteY16" fmla="*/ 163270 h 173339"/>
                        <a:gd name="connsiteX17" fmla="*/ 112160 w 172837"/>
                        <a:gd name="connsiteY17" fmla="*/ 112373 h 173339"/>
                        <a:gd name="connsiteX18" fmla="*/ 162980 w 172837"/>
                        <a:gd name="connsiteY18" fmla="*/ 112373 h 173339"/>
                        <a:gd name="connsiteX19" fmla="*/ 172692 w 172837"/>
                        <a:gd name="connsiteY19" fmla="*/ 102633 h 173339"/>
                        <a:gd name="connsiteX20" fmla="*/ 172692 w 172837"/>
                        <a:gd name="connsiteY20" fmla="*/ 70166 h 173339"/>
                        <a:gd name="connsiteX21" fmla="*/ 162980 w 172837"/>
                        <a:gd name="connsiteY21" fmla="*/ 60426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837" h="173339">
                          <a:moveTo>
                            <a:pt x="162980" y="60426"/>
                          </a:moveTo>
                          <a:lnTo>
                            <a:pt x="112160" y="60426"/>
                          </a:lnTo>
                          <a:lnTo>
                            <a:pt x="112160" y="9386"/>
                          </a:lnTo>
                          <a:cubicBezTo>
                            <a:pt x="112160" y="4020"/>
                            <a:pt x="107823" y="-330"/>
                            <a:pt x="102472" y="-330"/>
                          </a:cubicBezTo>
                          <a:lnTo>
                            <a:pt x="70099" y="-330"/>
                          </a:lnTo>
                          <a:cubicBezTo>
                            <a:pt x="64748" y="-344"/>
                            <a:pt x="60402" y="3996"/>
                            <a:pt x="60387" y="9363"/>
                          </a:cubicBezTo>
                          <a:cubicBezTo>
                            <a:pt x="60387" y="9370"/>
                            <a:pt x="60387" y="9379"/>
                            <a:pt x="60387" y="9386"/>
                          </a:cubicBezTo>
                          <a:lnTo>
                            <a:pt x="60387" y="60355"/>
                          </a:lnTo>
                          <a:lnTo>
                            <a:pt x="9567" y="60355"/>
                          </a:lnTo>
                          <a:cubicBezTo>
                            <a:pt x="4204" y="60355"/>
                            <a:pt x="-145" y="64716"/>
                            <a:pt x="-145" y="70095"/>
                          </a:cubicBezTo>
                          <a:lnTo>
                            <a:pt x="-145" y="102561"/>
                          </a:lnTo>
                          <a:cubicBezTo>
                            <a:pt x="-145" y="107940"/>
                            <a:pt x="4204" y="112301"/>
                            <a:pt x="9567" y="112301"/>
                          </a:cubicBezTo>
                          <a:lnTo>
                            <a:pt x="60387" y="112301"/>
                          </a:lnTo>
                          <a:lnTo>
                            <a:pt x="60387" y="163270"/>
                          </a:lnTo>
                          <a:cubicBezTo>
                            <a:pt x="60387" y="168648"/>
                            <a:pt x="64736" y="173010"/>
                            <a:pt x="70099" y="173010"/>
                          </a:cubicBezTo>
                          <a:lnTo>
                            <a:pt x="102472" y="173010"/>
                          </a:lnTo>
                          <a:cubicBezTo>
                            <a:pt x="107825" y="172995"/>
                            <a:pt x="112160" y="168639"/>
                            <a:pt x="112160" y="163270"/>
                          </a:cubicBezTo>
                          <a:lnTo>
                            <a:pt x="112160" y="112373"/>
                          </a:lnTo>
                          <a:lnTo>
                            <a:pt x="162980" y="112373"/>
                          </a:lnTo>
                          <a:cubicBezTo>
                            <a:pt x="168343" y="112373"/>
                            <a:pt x="172692" y="108011"/>
                            <a:pt x="172692" y="102633"/>
                          </a:cubicBezTo>
                          <a:lnTo>
                            <a:pt x="172692" y="70166"/>
                          </a:lnTo>
                          <a:cubicBezTo>
                            <a:pt x="172692" y="64788"/>
                            <a:pt x="168343" y="60426"/>
                            <a:pt x="162980" y="60426"/>
                          </a:cubicBezTo>
                          <a:close/>
                        </a:path>
                      </a:pathLst>
                    </a:custGeom>
                    <a:solidFill>
                      <a:srgbClr val="007CBA"/>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4" name="Graphic 165">
                      <a:extLst>
                        <a:ext uri="{FF2B5EF4-FFF2-40B4-BE49-F238E27FC236}">
                          <a16:creationId xmlns:a16="http://schemas.microsoft.com/office/drawing/2014/main" id="{6BBBE551-A75C-58FD-707C-46D400C7B514}"/>
                        </a:ext>
                      </a:extLst>
                    </p:cNvPr>
                    <p:cNvSpPr/>
                    <p:nvPr/>
                  </p:nvSpPr>
                  <p:spPr>
                    <a:xfrm>
                      <a:off x="8816208" y="2074251"/>
                      <a:ext cx="50042" cy="28266"/>
                    </a:xfrm>
                    <a:custGeom>
                      <a:avLst/>
                      <a:gdLst>
                        <a:gd name="connsiteX0" fmla="*/ 14526 w 50042"/>
                        <a:gd name="connsiteY0" fmla="*/ -318 h 28266"/>
                        <a:gd name="connsiteX1" fmla="*/ -133 w 50042"/>
                        <a:gd name="connsiteY1" fmla="*/ 13223 h 28266"/>
                        <a:gd name="connsiteX2" fmla="*/ 13366 w 50042"/>
                        <a:gd name="connsiteY2" fmla="*/ 27924 h 28266"/>
                        <a:gd name="connsiteX3" fmla="*/ 14526 w 50042"/>
                        <a:gd name="connsiteY3" fmla="*/ 27924 h 28266"/>
                        <a:gd name="connsiteX4" fmla="*/ 28046 w 50042"/>
                        <a:gd name="connsiteY4" fmla="*/ 27924 h 28266"/>
                        <a:gd name="connsiteX5" fmla="*/ 49897 w 50042"/>
                        <a:gd name="connsiteY5" fmla="*/ -318 h 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2" h="28266">
                          <a:moveTo>
                            <a:pt x="14526" y="-318"/>
                          </a:moveTo>
                          <a:cubicBezTo>
                            <a:pt x="6749" y="-638"/>
                            <a:pt x="186" y="5424"/>
                            <a:pt x="-133" y="13223"/>
                          </a:cubicBezTo>
                          <a:cubicBezTo>
                            <a:pt x="-454" y="21022"/>
                            <a:pt x="5592" y="27604"/>
                            <a:pt x="13366" y="27924"/>
                          </a:cubicBezTo>
                          <a:cubicBezTo>
                            <a:pt x="13754" y="27940"/>
                            <a:pt x="14140" y="27940"/>
                            <a:pt x="14526" y="27924"/>
                          </a:cubicBezTo>
                          <a:lnTo>
                            <a:pt x="28046" y="27924"/>
                          </a:lnTo>
                          <a:lnTo>
                            <a:pt x="49897" y="-318"/>
                          </a:lnTo>
                          <a:close/>
                        </a:path>
                      </a:pathLst>
                    </a:custGeom>
                    <a:solidFill>
                      <a:srgbClr val="A0A0A3"/>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5" name="Graphic 165">
                      <a:extLst>
                        <a:ext uri="{FF2B5EF4-FFF2-40B4-BE49-F238E27FC236}">
                          <a16:creationId xmlns:a16="http://schemas.microsoft.com/office/drawing/2014/main" id="{D84BDEF4-18DB-06BB-A6AF-414539F402B6}"/>
                        </a:ext>
                      </a:extLst>
                    </p:cNvPr>
                    <p:cNvSpPr/>
                    <p:nvPr/>
                  </p:nvSpPr>
                  <p:spPr>
                    <a:xfrm>
                      <a:off x="8855872" y="2074251"/>
                      <a:ext cx="102457" cy="28265"/>
                    </a:xfrm>
                    <a:custGeom>
                      <a:avLst/>
                      <a:gdLst>
                        <a:gd name="connsiteX0" fmla="*/ 87642 w 102457"/>
                        <a:gd name="connsiteY0" fmla="*/ -317 h 28265"/>
                        <a:gd name="connsiteX1" fmla="*/ 21707 w 102457"/>
                        <a:gd name="connsiteY1" fmla="*/ -317 h 28265"/>
                        <a:gd name="connsiteX2" fmla="*/ -145 w 102457"/>
                        <a:gd name="connsiteY2" fmla="*/ 27924 h 28265"/>
                        <a:gd name="connsiteX3" fmla="*/ 87642 w 102457"/>
                        <a:gd name="connsiteY3" fmla="*/ 27924 h 28265"/>
                        <a:gd name="connsiteX4" fmla="*/ 102300 w 102457"/>
                        <a:gd name="connsiteY4" fmla="*/ 14383 h 28265"/>
                        <a:gd name="connsiteX5" fmla="*/ 88802 w 102457"/>
                        <a:gd name="connsiteY5" fmla="*/ -317 h 28265"/>
                        <a:gd name="connsiteX6" fmla="*/ 87642 w 102457"/>
                        <a:gd name="connsiteY6" fmla="*/ -317 h 2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57" h="28265">
                          <a:moveTo>
                            <a:pt x="87642" y="-317"/>
                          </a:moveTo>
                          <a:lnTo>
                            <a:pt x="21707" y="-317"/>
                          </a:lnTo>
                          <a:lnTo>
                            <a:pt x="-145" y="27924"/>
                          </a:lnTo>
                          <a:lnTo>
                            <a:pt x="87642" y="27924"/>
                          </a:lnTo>
                          <a:cubicBezTo>
                            <a:pt x="95419" y="28244"/>
                            <a:pt x="101981" y="22183"/>
                            <a:pt x="102300" y="14383"/>
                          </a:cubicBezTo>
                          <a:cubicBezTo>
                            <a:pt x="102622" y="6587"/>
                            <a:pt x="96576" y="3"/>
                            <a:pt x="88802" y="-317"/>
                          </a:cubicBezTo>
                          <a:cubicBezTo>
                            <a:pt x="88413" y="-334"/>
                            <a:pt x="88028" y="-334"/>
                            <a:pt x="87642" y="-317"/>
                          </a:cubicBezTo>
                          <a:close/>
                        </a:path>
                      </a:pathLst>
                    </a:custGeom>
                    <a:solidFill>
                      <a:srgbClr val="007CBA"/>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6" name="Graphic 165">
                      <a:extLst>
                        <a:ext uri="{FF2B5EF4-FFF2-40B4-BE49-F238E27FC236}">
                          <a16:creationId xmlns:a16="http://schemas.microsoft.com/office/drawing/2014/main" id="{BFC62CDE-1356-23C2-DD0F-440A72428DB9}"/>
                        </a:ext>
                      </a:extLst>
                    </p:cNvPr>
                    <p:cNvSpPr/>
                    <p:nvPr/>
                  </p:nvSpPr>
                  <p:spPr>
                    <a:xfrm>
                      <a:off x="8844328" y="2074264"/>
                      <a:ext cx="33277" cy="28241"/>
                    </a:xfrm>
                    <a:custGeom>
                      <a:avLst/>
                      <a:gdLst>
                        <a:gd name="connsiteX0" fmla="*/ 21875 w 33277"/>
                        <a:gd name="connsiteY0" fmla="*/ 0 h 28241"/>
                        <a:gd name="connsiteX1" fmla="*/ 0 w 33277"/>
                        <a:gd name="connsiteY1" fmla="*/ 28241 h 28241"/>
                        <a:gd name="connsiteX2" fmla="*/ 11402 w 33277"/>
                        <a:gd name="connsiteY2" fmla="*/ 28241 h 28241"/>
                        <a:gd name="connsiteX3" fmla="*/ 33277 w 33277"/>
                        <a:gd name="connsiteY3" fmla="*/ 0 h 28241"/>
                        <a:gd name="connsiteX4" fmla="*/ 21875 w 33277"/>
                        <a:gd name="connsiteY4" fmla="*/ 0 h 28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 h="28241">
                          <a:moveTo>
                            <a:pt x="21875" y="0"/>
                          </a:moveTo>
                          <a:lnTo>
                            <a:pt x="0" y="28241"/>
                          </a:lnTo>
                          <a:lnTo>
                            <a:pt x="11402" y="28241"/>
                          </a:lnTo>
                          <a:lnTo>
                            <a:pt x="33277" y="0"/>
                          </a:lnTo>
                          <a:lnTo>
                            <a:pt x="21875" y="0"/>
                          </a:lnTo>
                          <a:close/>
                        </a:path>
                      </a:pathLst>
                    </a:custGeom>
                    <a:solidFill>
                      <a:srgbClr val="E6E7E7"/>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sp>
                  <p:nvSpPr>
                    <p:cNvPr id="907" name="Graphic 165">
                      <a:extLst>
                        <a:ext uri="{FF2B5EF4-FFF2-40B4-BE49-F238E27FC236}">
                          <a16:creationId xmlns:a16="http://schemas.microsoft.com/office/drawing/2014/main" id="{D9B1C7AD-3D2C-C21D-6B2E-48E59CB2B926}"/>
                        </a:ext>
                      </a:extLst>
                    </p:cNvPr>
                    <p:cNvSpPr/>
                    <p:nvPr/>
                  </p:nvSpPr>
                  <p:spPr>
                    <a:xfrm>
                      <a:off x="9466648" y="1579443"/>
                      <a:ext cx="172837" cy="173339"/>
                    </a:xfrm>
                    <a:custGeom>
                      <a:avLst/>
                      <a:gdLst>
                        <a:gd name="connsiteX0" fmla="*/ 162980 w 172837"/>
                        <a:gd name="connsiteY0" fmla="*/ 60426 h 173339"/>
                        <a:gd name="connsiteX1" fmla="*/ 112160 w 172837"/>
                        <a:gd name="connsiteY1" fmla="*/ 60426 h 173339"/>
                        <a:gd name="connsiteX2" fmla="*/ 112160 w 172837"/>
                        <a:gd name="connsiteY2" fmla="*/ 9386 h 173339"/>
                        <a:gd name="connsiteX3" fmla="*/ 102472 w 172837"/>
                        <a:gd name="connsiteY3" fmla="*/ -330 h 173339"/>
                        <a:gd name="connsiteX4" fmla="*/ 70099 w 172837"/>
                        <a:gd name="connsiteY4" fmla="*/ -330 h 173339"/>
                        <a:gd name="connsiteX5" fmla="*/ 60387 w 172837"/>
                        <a:gd name="connsiteY5" fmla="*/ 9363 h 173339"/>
                        <a:gd name="connsiteX6" fmla="*/ 60387 w 172837"/>
                        <a:gd name="connsiteY6" fmla="*/ 9386 h 173339"/>
                        <a:gd name="connsiteX7" fmla="*/ 60387 w 172837"/>
                        <a:gd name="connsiteY7" fmla="*/ 60355 h 173339"/>
                        <a:gd name="connsiteX8" fmla="*/ 9567 w 172837"/>
                        <a:gd name="connsiteY8" fmla="*/ 60355 h 173339"/>
                        <a:gd name="connsiteX9" fmla="*/ -145 w 172837"/>
                        <a:gd name="connsiteY9" fmla="*/ 70095 h 173339"/>
                        <a:gd name="connsiteX10" fmla="*/ -145 w 172837"/>
                        <a:gd name="connsiteY10" fmla="*/ 102561 h 173339"/>
                        <a:gd name="connsiteX11" fmla="*/ 9567 w 172837"/>
                        <a:gd name="connsiteY11" fmla="*/ 112301 h 173339"/>
                        <a:gd name="connsiteX12" fmla="*/ 60387 w 172837"/>
                        <a:gd name="connsiteY12" fmla="*/ 112301 h 173339"/>
                        <a:gd name="connsiteX13" fmla="*/ 60387 w 172837"/>
                        <a:gd name="connsiteY13" fmla="*/ 163270 h 173339"/>
                        <a:gd name="connsiteX14" fmla="*/ 70099 w 172837"/>
                        <a:gd name="connsiteY14" fmla="*/ 173010 h 173339"/>
                        <a:gd name="connsiteX15" fmla="*/ 102472 w 172837"/>
                        <a:gd name="connsiteY15" fmla="*/ 173010 h 173339"/>
                        <a:gd name="connsiteX16" fmla="*/ 112160 w 172837"/>
                        <a:gd name="connsiteY16" fmla="*/ 163270 h 173339"/>
                        <a:gd name="connsiteX17" fmla="*/ 112160 w 172837"/>
                        <a:gd name="connsiteY17" fmla="*/ 112373 h 173339"/>
                        <a:gd name="connsiteX18" fmla="*/ 162980 w 172837"/>
                        <a:gd name="connsiteY18" fmla="*/ 112373 h 173339"/>
                        <a:gd name="connsiteX19" fmla="*/ 172692 w 172837"/>
                        <a:gd name="connsiteY19" fmla="*/ 102633 h 173339"/>
                        <a:gd name="connsiteX20" fmla="*/ 172692 w 172837"/>
                        <a:gd name="connsiteY20" fmla="*/ 70166 h 173339"/>
                        <a:gd name="connsiteX21" fmla="*/ 162980 w 172837"/>
                        <a:gd name="connsiteY21" fmla="*/ 60426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837" h="173339">
                          <a:moveTo>
                            <a:pt x="162980" y="60426"/>
                          </a:moveTo>
                          <a:lnTo>
                            <a:pt x="112160" y="60426"/>
                          </a:lnTo>
                          <a:lnTo>
                            <a:pt x="112160" y="9386"/>
                          </a:lnTo>
                          <a:cubicBezTo>
                            <a:pt x="112160" y="4020"/>
                            <a:pt x="107823" y="-330"/>
                            <a:pt x="102472" y="-330"/>
                          </a:cubicBezTo>
                          <a:lnTo>
                            <a:pt x="70099" y="-330"/>
                          </a:lnTo>
                          <a:cubicBezTo>
                            <a:pt x="64748" y="-344"/>
                            <a:pt x="60402" y="3996"/>
                            <a:pt x="60387" y="9363"/>
                          </a:cubicBezTo>
                          <a:cubicBezTo>
                            <a:pt x="60387" y="9370"/>
                            <a:pt x="60387" y="9379"/>
                            <a:pt x="60387" y="9386"/>
                          </a:cubicBezTo>
                          <a:lnTo>
                            <a:pt x="60387" y="60355"/>
                          </a:lnTo>
                          <a:lnTo>
                            <a:pt x="9567" y="60355"/>
                          </a:lnTo>
                          <a:cubicBezTo>
                            <a:pt x="4204" y="60355"/>
                            <a:pt x="-145" y="64716"/>
                            <a:pt x="-145" y="70095"/>
                          </a:cubicBezTo>
                          <a:lnTo>
                            <a:pt x="-145" y="102561"/>
                          </a:lnTo>
                          <a:cubicBezTo>
                            <a:pt x="-145" y="107940"/>
                            <a:pt x="4204" y="112301"/>
                            <a:pt x="9567" y="112301"/>
                          </a:cubicBezTo>
                          <a:lnTo>
                            <a:pt x="60387" y="112301"/>
                          </a:lnTo>
                          <a:lnTo>
                            <a:pt x="60387" y="163270"/>
                          </a:lnTo>
                          <a:cubicBezTo>
                            <a:pt x="60387" y="168648"/>
                            <a:pt x="64736" y="173010"/>
                            <a:pt x="70099" y="173010"/>
                          </a:cubicBezTo>
                          <a:lnTo>
                            <a:pt x="102472" y="173010"/>
                          </a:lnTo>
                          <a:cubicBezTo>
                            <a:pt x="107825" y="172995"/>
                            <a:pt x="112160" y="168639"/>
                            <a:pt x="112160" y="163270"/>
                          </a:cubicBezTo>
                          <a:lnTo>
                            <a:pt x="112160" y="112373"/>
                          </a:lnTo>
                          <a:lnTo>
                            <a:pt x="162980" y="112373"/>
                          </a:lnTo>
                          <a:cubicBezTo>
                            <a:pt x="168343" y="112373"/>
                            <a:pt x="172692" y="108011"/>
                            <a:pt x="172692" y="102633"/>
                          </a:cubicBezTo>
                          <a:lnTo>
                            <a:pt x="172692" y="70166"/>
                          </a:lnTo>
                          <a:cubicBezTo>
                            <a:pt x="172692" y="64788"/>
                            <a:pt x="168343" y="60426"/>
                            <a:pt x="162980" y="60426"/>
                          </a:cubicBezTo>
                          <a:close/>
                        </a:path>
                      </a:pathLst>
                    </a:custGeom>
                    <a:solidFill>
                      <a:sysClr val="window" lastClr="FFFFFF"/>
                    </a:solidFill>
                    <a:ln w="2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E2925"/>
                        </a:solidFill>
                        <a:effectLst/>
                        <a:uLnTx/>
                        <a:uFillTx/>
                        <a:latin typeface="Arial" charset="0"/>
                        <a:ea typeface="ＭＳ Ｐゴシック" charset="-128"/>
                        <a:cs typeface="+mn-cs"/>
                      </a:endParaRPr>
                    </a:p>
                  </p:txBody>
                </p:sp>
              </p:grpSp>
            </p:grpSp>
            <p:cxnSp>
              <p:nvCxnSpPr>
                <p:cNvPr id="255" name="Straight Arrow Connector 254">
                  <a:extLst>
                    <a:ext uri="{FF2B5EF4-FFF2-40B4-BE49-F238E27FC236}">
                      <a16:creationId xmlns:a16="http://schemas.microsoft.com/office/drawing/2014/main" id="{1CE574B7-BB2E-A948-157A-D2CCA0E2DA67}"/>
                    </a:ext>
                  </a:extLst>
                </p:cNvPr>
                <p:cNvCxnSpPr>
                  <a:cxnSpLocks/>
                </p:cNvCxnSpPr>
                <p:nvPr/>
              </p:nvCxnSpPr>
              <p:spPr>
                <a:xfrm>
                  <a:off x="3425661" y="1707379"/>
                  <a:ext cx="1550778" cy="0"/>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6" name="Straight Arrow Connector 255">
                  <a:extLst>
                    <a:ext uri="{FF2B5EF4-FFF2-40B4-BE49-F238E27FC236}">
                      <a16:creationId xmlns:a16="http://schemas.microsoft.com/office/drawing/2014/main" id="{20762DA3-017E-67A4-3B50-4A4AA2143589}"/>
                    </a:ext>
                  </a:extLst>
                </p:cNvPr>
                <p:cNvCxnSpPr>
                  <a:cxnSpLocks/>
                </p:cNvCxnSpPr>
                <p:nvPr/>
              </p:nvCxnSpPr>
              <p:spPr>
                <a:xfrm flipH="1">
                  <a:off x="3382345" y="1820282"/>
                  <a:ext cx="1550778" cy="0"/>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grpSp>
      <p:grpSp>
        <p:nvGrpSpPr>
          <p:cNvPr id="199" name="Group 198">
            <a:extLst>
              <a:ext uri="{FF2B5EF4-FFF2-40B4-BE49-F238E27FC236}">
                <a16:creationId xmlns:a16="http://schemas.microsoft.com/office/drawing/2014/main" id="{1EE2306A-3901-448A-9A31-7F1705C6289B}"/>
              </a:ext>
            </a:extLst>
          </p:cNvPr>
          <p:cNvGrpSpPr/>
          <p:nvPr/>
        </p:nvGrpSpPr>
        <p:grpSpPr>
          <a:xfrm>
            <a:off x="1944105" y="2554636"/>
            <a:ext cx="250584" cy="1900037"/>
            <a:chOff x="1944105" y="2554636"/>
            <a:chExt cx="250584" cy="1900037"/>
          </a:xfrm>
        </p:grpSpPr>
        <p:cxnSp>
          <p:nvCxnSpPr>
            <p:cNvPr id="259" name="Straight Arrow Connector 258">
              <a:extLst>
                <a:ext uri="{FF2B5EF4-FFF2-40B4-BE49-F238E27FC236}">
                  <a16:creationId xmlns:a16="http://schemas.microsoft.com/office/drawing/2014/main" id="{CA66559D-AA24-60B7-4FFE-3CEE887ECA8F}"/>
                </a:ext>
              </a:extLst>
            </p:cNvPr>
            <p:cNvCxnSpPr>
              <a:cxnSpLocks/>
            </p:cNvCxnSpPr>
            <p:nvPr/>
          </p:nvCxnSpPr>
          <p:spPr>
            <a:xfrm>
              <a:off x="2194689" y="2554636"/>
              <a:ext cx="0" cy="1900037"/>
            </a:xfrm>
            <a:prstGeom prst="straightConnector1">
              <a:avLst/>
            </a:prstGeom>
            <a:ln>
              <a:solidFill>
                <a:schemeClr val="accent6">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666" name="TextBox 1665">
              <a:extLst>
                <a:ext uri="{FF2B5EF4-FFF2-40B4-BE49-F238E27FC236}">
                  <a16:creationId xmlns:a16="http://schemas.microsoft.com/office/drawing/2014/main" id="{7662E5C3-5687-E1D1-E6F1-07102D0BE7B5}"/>
                </a:ext>
              </a:extLst>
            </p:cNvPr>
            <p:cNvSpPr txBox="1"/>
            <p:nvPr/>
          </p:nvSpPr>
          <p:spPr>
            <a:xfrm rot="16200000">
              <a:off x="1217355" y="3394010"/>
              <a:ext cx="1671475" cy="217975"/>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t>HIE &amp; Hospital Data Exchange</a:t>
              </a:r>
            </a:p>
          </p:txBody>
        </p:sp>
      </p:grpSp>
      <p:sp>
        <p:nvSpPr>
          <p:cNvPr id="1284" name="Title 1">
            <a:extLst>
              <a:ext uri="{FF2B5EF4-FFF2-40B4-BE49-F238E27FC236}">
                <a16:creationId xmlns:a16="http://schemas.microsoft.com/office/drawing/2014/main" id="{B5C93A0C-1C1C-229A-C99A-D8F2ECF72921}"/>
              </a:ext>
            </a:extLst>
          </p:cNvPr>
          <p:cNvSpPr txBox="1">
            <a:spLocks/>
          </p:cNvSpPr>
          <p:nvPr/>
        </p:nvSpPr>
        <p:spPr>
          <a:xfrm>
            <a:off x="501652" y="317500"/>
            <a:ext cx="11690347" cy="560324"/>
          </a:xfrm>
          <a:prstGeom prst="rect">
            <a:avLst/>
          </a:prstGeom>
        </p:spPr>
        <p:txBody>
          <a:bodyPr vert="horz" lIns="0" tIns="0" rIns="0" bIns="0" rtlCol="0" anchor="t" anchorCtr="0">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E2925"/>
                </a:solidFill>
                <a:effectLst/>
                <a:uLnTx/>
                <a:uFillTx/>
                <a:latin typeface="Arial Black" panose="020B0A04020102020204"/>
                <a:ea typeface="+mj-ea"/>
                <a:cs typeface="+mj-cs"/>
              </a:rPr>
              <a:t>Future State</a:t>
            </a:r>
          </a:p>
        </p:txBody>
      </p:sp>
      <p:sp>
        <p:nvSpPr>
          <p:cNvPr id="1285" name="Title 1">
            <a:extLst>
              <a:ext uri="{FF2B5EF4-FFF2-40B4-BE49-F238E27FC236}">
                <a16:creationId xmlns:a16="http://schemas.microsoft.com/office/drawing/2014/main" id="{0AB78321-17FE-CA3E-D15A-3A4B27507D15}"/>
              </a:ext>
            </a:extLst>
          </p:cNvPr>
          <p:cNvSpPr txBox="1">
            <a:spLocks/>
          </p:cNvSpPr>
          <p:nvPr/>
        </p:nvSpPr>
        <p:spPr>
          <a:xfrm>
            <a:off x="536596" y="204925"/>
            <a:ext cx="2643419" cy="175331"/>
          </a:xfrm>
          <a:prstGeom prst="rect">
            <a:avLst/>
          </a:prstGeom>
        </p:spPr>
        <p:txBody>
          <a:bodyPr vert="horz" lIns="0" tIns="0" rIns="0" bIns="0" rtlCol="0" anchor="t" anchorCtr="0">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600" b="1" i="0" u="none" strike="noStrike" kern="1200" cap="none" spc="600" normalizeH="0" baseline="0" noProof="0">
                <a:ln>
                  <a:noFill/>
                </a:ln>
                <a:solidFill>
                  <a:srgbClr val="A0A0A3"/>
                </a:solidFill>
                <a:effectLst/>
                <a:uLnTx/>
                <a:uFillTx/>
                <a:latin typeface="Arial Black" panose="020B0604020202020204" pitchFamily="34" charset="0"/>
                <a:ea typeface="+mj-ea"/>
                <a:cs typeface="Arial Black" panose="020B0604020202020204" pitchFamily="34" charset="0"/>
              </a:rPr>
              <a:t>WHERE WE ARE HEADED</a:t>
            </a:r>
          </a:p>
        </p:txBody>
      </p:sp>
      <p:sp>
        <p:nvSpPr>
          <p:cNvPr id="1287" name="Rectangle 1286">
            <a:extLst>
              <a:ext uri="{FF2B5EF4-FFF2-40B4-BE49-F238E27FC236}">
                <a16:creationId xmlns:a16="http://schemas.microsoft.com/office/drawing/2014/main" id="{BC747054-B40C-25FC-F583-13FEF234E94F}"/>
              </a:ext>
            </a:extLst>
          </p:cNvPr>
          <p:cNvSpPr/>
          <p:nvPr/>
        </p:nvSpPr>
        <p:spPr>
          <a:xfrm>
            <a:off x="0" y="0"/>
            <a:ext cx="152400" cy="6858000"/>
          </a:xfrm>
          <a:prstGeom prst="rect">
            <a:avLst/>
          </a:prstGeom>
          <a:solidFill>
            <a:srgbClr val="222C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92" name="Group 191">
            <a:extLst>
              <a:ext uri="{FF2B5EF4-FFF2-40B4-BE49-F238E27FC236}">
                <a16:creationId xmlns:a16="http://schemas.microsoft.com/office/drawing/2014/main" id="{E8FE2117-E90B-4345-B29D-53EACEC7E330}"/>
              </a:ext>
            </a:extLst>
          </p:cNvPr>
          <p:cNvGrpSpPr/>
          <p:nvPr/>
        </p:nvGrpSpPr>
        <p:grpSpPr>
          <a:xfrm>
            <a:off x="2976428" y="1843869"/>
            <a:ext cx="2456730" cy="3748031"/>
            <a:chOff x="2976428" y="1843869"/>
            <a:chExt cx="2456730" cy="3748031"/>
          </a:xfrm>
        </p:grpSpPr>
        <p:sp>
          <p:nvSpPr>
            <p:cNvPr id="1288" name="TextBox 1287">
              <a:extLst>
                <a:ext uri="{FF2B5EF4-FFF2-40B4-BE49-F238E27FC236}">
                  <a16:creationId xmlns:a16="http://schemas.microsoft.com/office/drawing/2014/main" id="{DD950262-8AA6-4DF3-8645-BDBF05ACBE8D}"/>
                </a:ext>
              </a:extLst>
            </p:cNvPr>
            <p:cNvSpPr txBox="1"/>
            <p:nvPr/>
          </p:nvSpPr>
          <p:spPr>
            <a:xfrm>
              <a:off x="2976428" y="1843869"/>
              <a:ext cx="245673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t>Lab Results Interface (LRI)</a:t>
              </a:r>
            </a:p>
          </p:txBody>
        </p:sp>
        <p:sp>
          <p:nvSpPr>
            <p:cNvPr id="1291" name="TextBox 1290">
              <a:extLst>
                <a:ext uri="{FF2B5EF4-FFF2-40B4-BE49-F238E27FC236}">
                  <a16:creationId xmlns:a16="http://schemas.microsoft.com/office/drawing/2014/main" id="{9B87B2C8-BD4D-4B98-8D54-E4DFF998E7D2}"/>
                </a:ext>
              </a:extLst>
            </p:cNvPr>
            <p:cNvSpPr txBox="1"/>
            <p:nvPr/>
          </p:nvSpPr>
          <p:spPr>
            <a:xfrm>
              <a:off x="3068338" y="5391845"/>
              <a:ext cx="2309605"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err="1">
                  <a:ln>
                    <a:noFill/>
                  </a:ln>
                  <a:solidFill>
                    <a:srgbClr val="000000"/>
                  </a:solidFill>
                  <a:effectLst/>
                  <a:uLnTx/>
                  <a:uFillTx/>
                  <a:latin typeface="Arial" panose="020B0604020202020204" pitchFamily="34" charset="0"/>
                  <a:ea typeface="ＭＳ Ｐゴシック" charset="-128"/>
                  <a:cs typeface="Arial" panose="020B0604020202020204" pitchFamily="34" charset="0"/>
                </a:rPr>
                <a:t>LRl</a:t>
              </a:r>
              <a:endParaRPr kumimoji="0" lang="en-US" sz="700" b="0" i="1"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93" name="Group 192">
            <a:extLst>
              <a:ext uri="{FF2B5EF4-FFF2-40B4-BE49-F238E27FC236}">
                <a16:creationId xmlns:a16="http://schemas.microsoft.com/office/drawing/2014/main" id="{D9BDE51D-D21F-455A-9049-A7DF21D2A1BE}"/>
              </a:ext>
            </a:extLst>
          </p:cNvPr>
          <p:cNvGrpSpPr/>
          <p:nvPr/>
        </p:nvGrpSpPr>
        <p:grpSpPr>
          <a:xfrm>
            <a:off x="3425660" y="1499311"/>
            <a:ext cx="1561177" cy="3754072"/>
            <a:chOff x="3425660" y="1499311"/>
            <a:chExt cx="1561177" cy="3754072"/>
          </a:xfrm>
        </p:grpSpPr>
        <p:sp>
          <p:nvSpPr>
            <p:cNvPr id="1292" name="TextBox 1291">
              <a:extLst>
                <a:ext uri="{FF2B5EF4-FFF2-40B4-BE49-F238E27FC236}">
                  <a16:creationId xmlns:a16="http://schemas.microsoft.com/office/drawing/2014/main" id="{2ADDBFB0-173A-4600-B454-6228EAD7FA55}"/>
                </a:ext>
              </a:extLst>
            </p:cNvPr>
            <p:cNvSpPr txBox="1"/>
            <p:nvPr/>
          </p:nvSpPr>
          <p:spPr>
            <a:xfrm>
              <a:off x="3425660" y="1499311"/>
              <a:ext cx="1507462" cy="200055"/>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t>Lab Orders Interface (LOI)</a:t>
              </a:r>
            </a:p>
          </p:txBody>
        </p:sp>
        <p:sp>
          <p:nvSpPr>
            <p:cNvPr id="1293" name="TextBox 1292">
              <a:extLst>
                <a:ext uri="{FF2B5EF4-FFF2-40B4-BE49-F238E27FC236}">
                  <a16:creationId xmlns:a16="http://schemas.microsoft.com/office/drawing/2014/main" id="{98974E01-F431-46E4-86A9-292B8A8F2682}"/>
                </a:ext>
              </a:extLst>
            </p:cNvPr>
            <p:cNvSpPr txBox="1"/>
            <p:nvPr/>
          </p:nvSpPr>
          <p:spPr>
            <a:xfrm>
              <a:off x="3479375" y="5053328"/>
              <a:ext cx="1507462" cy="200055"/>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t>LOI</a:t>
              </a:r>
            </a:p>
          </p:txBody>
        </p:sp>
      </p:grpSp>
      <p:grpSp>
        <p:nvGrpSpPr>
          <p:cNvPr id="1043" name="Group 1042">
            <a:extLst>
              <a:ext uri="{FF2B5EF4-FFF2-40B4-BE49-F238E27FC236}">
                <a16:creationId xmlns:a16="http://schemas.microsoft.com/office/drawing/2014/main" id="{7D159875-C701-3DBC-0AB1-4453BA9E8CE9}"/>
              </a:ext>
            </a:extLst>
          </p:cNvPr>
          <p:cNvGrpSpPr>
            <a:grpSpLocks noChangeAspect="1"/>
          </p:cNvGrpSpPr>
          <p:nvPr/>
        </p:nvGrpSpPr>
        <p:grpSpPr>
          <a:xfrm>
            <a:off x="4513861" y="3161454"/>
            <a:ext cx="914530" cy="670146"/>
            <a:chOff x="536644" y="3300222"/>
            <a:chExt cx="2185686" cy="1601619"/>
          </a:xfrm>
        </p:grpSpPr>
        <p:sp>
          <p:nvSpPr>
            <p:cNvPr id="1044" name="Freeform 53">
              <a:extLst>
                <a:ext uri="{FF2B5EF4-FFF2-40B4-BE49-F238E27FC236}">
                  <a16:creationId xmlns:a16="http://schemas.microsoft.com/office/drawing/2014/main" id="{A675D9EF-546B-F389-0444-736BECF8C3B2}"/>
                </a:ext>
              </a:extLst>
            </p:cNvPr>
            <p:cNvSpPr/>
            <p:nvPr/>
          </p:nvSpPr>
          <p:spPr>
            <a:xfrm>
              <a:off x="1289002" y="3300374"/>
              <a:ext cx="792153" cy="1601417"/>
            </a:xfrm>
            <a:custGeom>
              <a:avLst/>
              <a:gdLst>
                <a:gd name="connsiteX0" fmla="*/ 791614 w 792153"/>
                <a:gd name="connsiteY0" fmla="*/ 1505956 h 1601417"/>
                <a:gd name="connsiteX1" fmla="*/ 696152 w 792153"/>
                <a:gd name="connsiteY1" fmla="*/ 1600430 h 1601417"/>
                <a:gd name="connsiteX2" fmla="*/ 94688 w 792153"/>
                <a:gd name="connsiteY2" fmla="*/ 1600430 h 1601417"/>
                <a:gd name="connsiteX3" fmla="*/ -539 w 792153"/>
                <a:gd name="connsiteY3" fmla="*/ 1505956 h 1601417"/>
                <a:gd name="connsiteX4" fmla="*/ -539 w 792153"/>
                <a:gd name="connsiteY4" fmla="*/ 93588 h 1601417"/>
                <a:gd name="connsiteX5" fmla="*/ 94688 w 792153"/>
                <a:gd name="connsiteY5" fmla="*/ -987 h 1601417"/>
                <a:gd name="connsiteX6" fmla="*/ 696152 w 792153"/>
                <a:gd name="connsiteY6" fmla="*/ -987 h 1601417"/>
                <a:gd name="connsiteX7" fmla="*/ 791614 w 792153"/>
                <a:gd name="connsiteY7" fmla="*/ 93588 h 160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153" h="1601417">
                  <a:moveTo>
                    <a:pt x="791614" y="1505956"/>
                  </a:moveTo>
                  <a:cubicBezTo>
                    <a:pt x="791614" y="1558141"/>
                    <a:pt x="748391" y="1600430"/>
                    <a:pt x="696152" y="1600430"/>
                  </a:cubicBezTo>
                  <a:lnTo>
                    <a:pt x="94688" y="1600430"/>
                  </a:lnTo>
                  <a:cubicBezTo>
                    <a:pt x="42347" y="1600430"/>
                    <a:pt x="-539" y="1558209"/>
                    <a:pt x="-539" y="1505956"/>
                  </a:cubicBezTo>
                  <a:lnTo>
                    <a:pt x="-539" y="93588"/>
                  </a:lnTo>
                  <a:cubicBezTo>
                    <a:pt x="-539" y="41352"/>
                    <a:pt x="42414" y="-987"/>
                    <a:pt x="94688" y="-987"/>
                  </a:cubicBezTo>
                  <a:lnTo>
                    <a:pt x="696152" y="-987"/>
                  </a:lnTo>
                  <a:cubicBezTo>
                    <a:pt x="748391" y="-987"/>
                    <a:pt x="791614" y="41420"/>
                    <a:pt x="791614" y="93588"/>
                  </a:cubicBezTo>
                  <a:close/>
                </a:path>
              </a:pathLst>
            </a:custGeom>
            <a:solidFill>
              <a:schemeClr val="accent1">
                <a:lumMod val="75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45" name="Freeform 54">
              <a:extLst>
                <a:ext uri="{FF2B5EF4-FFF2-40B4-BE49-F238E27FC236}">
                  <a16:creationId xmlns:a16="http://schemas.microsoft.com/office/drawing/2014/main" id="{1CFBD3E8-540A-2099-30E4-18B1EDCA31F3}"/>
                </a:ext>
              </a:extLst>
            </p:cNvPr>
            <p:cNvSpPr/>
            <p:nvPr/>
          </p:nvSpPr>
          <p:spPr>
            <a:xfrm>
              <a:off x="1289644" y="3300307"/>
              <a:ext cx="790667" cy="1601485"/>
            </a:xfrm>
            <a:custGeom>
              <a:avLst/>
              <a:gdLst>
                <a:gd name="connsiteX0" fmla="*/ 94046 w 790667"/>
                <a:gd name="connsiteY0" fmla="*/ 1600498 h 1601485"/>
                <a:gd name="connsiteX1" fmla="*/ 695510 w 790667"/>
                <a:gd name="connsiteY1" fmla="*/ 1600498 h 1601485"/>
                <a:gd name="connsiteX2" fmla="*/ 790061 w 790667"/>
                <a:gd name="connsiteY2" fmla="*/ 1509401 h 1601485"/>
                <a:gd name="connsiteX3" fmla="*/ -539 w 790667"/>
                <a:gd name="connsiteY3" fmla="*/ 1509401 h 1601485"/>
                <a:gd name="connsiteX4" fmla="*/ 94046 w 790667"/>
                <a:gd name="connsiteY4" fmla="*/ 1600498 h 1601485"/>
                <a:gd name="connsiteX5" fmla="*/ 695510 w 790667"/>
                <a:gd name="connsiteY5" fmla="*/ -987 h 1601485"/>
                <a:gd name="connsiteX6" fmla="*/ 94046 w 790667"/>
                <a:gd name="connsiteY6" fmla="*/ -987 h 1601485"/>
                <a:gd name="connsiteX7" fmla="*/ -505 w 790667"/>
                <a:gd name="connsiteY7" fmla="*/ 90210 h 1601485"/>
                <a:gd name="connsiteX8" fmla="*/ 790129 w 790667"/>
                <a:gd name="connsiteY8" fmla="*/ 90210 h 1601485"/>
                <a:gd name="connsiteX9" fmla="*/ 695510 w 790667"/>
                <a:gd name="connsiteY9" fmla="*/ -987 h 16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667" h="1601485">
                  <a:moveTo>
                    <a:pt x="94046" y="1600498"/>
                  </a:moveTo>
                  <a:lnTo>
                    <a:pt x="695510" y="1600498"/>
                  </a:lnTo>
                  <a:cubicBezTo>
                    <a:pt x="746449" y="1600666"/>
                    <a:pt x="788322" y="1560320"/>
                    <a:pt x="790061" y="1509401"/>
                  </a:cubicBezTo>
                  <a:lnTo>
                    <a:pt x="-539" y="1509401"/>
                  </a:lnTo>
                  <a:cubicBezTo>
                    <a:pt x="1204" y="1560337"/>
                    <a:pt x="43090" y="1600683"/>
                    <a:pt x="94046" y="1600498"/>
                  </a:cubicBezTo>
                  <a:close/>
                  <a:moveTo>
                    <a:pt x="695510" y="-987"/>
                  </a:moveTo>
                  <a:lnTo>
                    <a:pt x="94046" y="-987"/>
                  </a:lnTo>
                  <a:cubicBezTo>
                    <a:pt x="43140" y="-987"/>
                    <a:pt x="1588" y="39781"/>
                    <a:pt x="-505" y="90210"/>
                  </a:cubicBezTo>
                  <a:lnTo>
                    <a:pt x="790129" y="90210"/>
                  </a:lnTo>
                  <a:cubicBezTo>
                    <a:pt x="787968" y="39781"/>
                    <a:pt x="746416" y="-987"/>
                    <a:pt x="695510" y="-987"/>
                  </a:cubicBezTo>
                  <a:close/>
                </a:path>
              </a:pathLst>
            </a:custGeom>
            <a:solidFill>
              <a:srgbClr val="C9C9C9"/>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46" name="Freeform 55">
              <a:extLst>
                <a:ext uri="{FF2B5EF4-FFF2-40B4-BE49-F238E27FC236}">
                  <a16:creationId xmlns:a16="http://schemas.microsoft.com/office/drawing/2014/main" id="{26C8D8BD-9807-785A-B7D5-9C6B0A30BB00}"/>
                </a:ext>
              </a:extLst>
            </p:cNvPr>
            <p:cNvSpPr/>
            <p:nvPr/>
          </p:nvSpPr>
          <p:spPr>
            <a:xfrm>
              <a:off x="1845081" y="3300374"/>
              <a:ext cx="877249" cy="1601417"/>
            </a:xfrm>
            <a:custGeom>
              <a:avLst/>
              <a:gdLst>
                <a:gd name="connsiteX0" fmla="*/ 876694 w 877249"/>
                <a:gd name="connsiteY0" fmla="*/ 1505956 h 1601417"/>
                <a:gd name="connsiteX1" fmla="*/ 781146 w 877249"/>
                <a:gd name="connsiteY1" fmla="*/ 1600430 h 1601417"/>
                <a:gd name="connsiteX2" fmla="*/ 94215 w 877249"/>
                <a:gd name="connsiteY2" fmla="*/ 1600430 h 1601417"/>
                <a:gd name="connsiteX3" fmla="*/ -539 w 877249"/>
                <a:gd name="connsiteY3" fmla="*/ 1506057 h 1601417"/>
                <a:gd name="connsiteX4" fmla="*/ -539 w 877249"/>
                <a:gd name="connsiteY4" fmla="*/ 1505956 h 1601417"/>
                <a:gd name="connsiteX5" fmla="*/ -539 w 877249"/>
                <a:gd name="connsiteY5" fmla="*/ 93588 h 1601417"/>
                <a:gd name="connsiteX6" fmla="*/ 94215 w 877249"/>
                <a:gd name="connsiteY6" fmla="*/ -987 h 1601417"/>
                <a:gd name="connsiteX7" fmla="*/ 781163 w 877249"/>
                <a:gd name="connsiteY7" fmla="*/ -987 h 1601417"/>
                <a:gd name="connsiteX8" fmla="*/ 876711 w 877249"/>
                <a:gd name="connsiteY8" fmla="*/ 93588 h 160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249" h="1601417">
                  <a:moveTo>
                    <a:pt x="876694" y="1505956"/>
                  </a:moveTo>
                  <a:cubicBezTo>
                    <a:pt x="876694" y="1558141"/>
                    <a:pt x="833369" y="1600430"/>
                    <a:pt x="781146" y="1600430"/>
                  </a:cubicBezTo>
                  <a:lnTo>
                    <a:pt x="94215" y="1600430"/>
                  </a:lnTo>
                  <a:cubicBezTo>
                    <a:pt x="41992" y="1600548"/>
                    <a:pt x="-421" y="1558293"/>
                    <a:pt x="-539" y="1506057"/>
                  </a:cubicBezTo>
                  <a:cubicBezTo>
                    <a:pt x="-539" y="1506023"/>
                    <a:pt x="-539" y="1505990"/>
                    <a:pt x="-539" y="1505956"/>
                  </a:cubicBezTo>
                  <a:lnTo>
                    <a:pt x="-539" y="93588"/>
                  </a:lnTo>
                  <a:cubicBezTo>
                    <a:pt x="-438" y="41318"/>
                    <a:pt x="41959" y="-998"/>
                    <a:pt x="94215" y="-987"/>
                  </a:cubicBezTo>
                  <a:lnTo>
                    <a:pt x="781163" y="-987"/>
                  </a:lnTo>
                  <a:cubicBezTo>
                    <a:pt x="833386" y="-987"/>
                    <a:pt x="876711" y="41420"/>
                    <a:pt x="876711" y="93588"/>
                  </a:cubicBezTo>
                  <a:close/>
                </a:path>
              </a:pathLst>
            </a:custGeom>
            <a:solidFill>
              <a:schemeClr val="accent1">
                <a:lumMod val="75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47" name="Freeform 56">
              <a:extLst>
                <a:ext uri="{FF2B5EF4-FFF2-40B4-BE49-F238E27FC236}">
                  <a16:creationId xmlns:a16="http://schemas.microsoft.com/office/drawing/2014/main" id="{7895E4DB-6963-E6FF-D9F0-4BFD00954D37}"/>
                </a:ext>
              </a:extLst>
            </p:cNvPr>
            <p:cNvSpPr/>
            <p:nvPr/>
          </p:nvSpPr>
          <p:spPr>
            <a:xfrm>
              <a:off x="1845081" y="3300374"/>
              <a:ext cx="384671" cy="1601417"/>
            </a:xfrm>
            <a:custGeom>
              <a:avLst/>
              <a:gdLst>
                <a:gd name="connsiteX0" fmla="*/ 384133 w 384671"/>
                <a:gd name="connsiteY0" fmla="*/ 1505956 h 1601417"/>
                <a:gd name="connsiteX1" fmla="*/ 384133 w 384671"/>
                <a:gd name="connsiteY1" fmla="*/ 93588 h 1601417"/>
                <a:gd name="connsiteX2" fmla="*/ 288889 w 384671"/>
                <a:gd name="connsiteY2" fmla="*/ -987 h 1601417"/>
                <a:gd name="connsiteX3" fmla="*/ 94215 w 384671"/>
                <a:gd name="connsiteY3" fmla="*/ -987 h 1601417"/>
                <a:gd name="connsiteX4" fmla="*/ -539 w 384671"/>
                <a:gd name="connsiteY4" fmla="*/ 93588 h 1601417"/>
                <a:gd name="connsiteX5" fmla="*/ -539 w 384671"/>
                <a:gd name="connsiteY5" fmla="*/ 1505956 h 1601417"/>
                <a:gd name="connsiteX6" fmla="*/ 94113 w 384671"/>
                <a:gd name="connsiteY6" fmla="*/ 1600430 h 1601417"/>
                <a:gd name="connsiteX7" fmla="*/ 94215 w 384671"/>
                <a:gd name="connsiteY7" fmla="*/ 1600430 h 1601417"/>
                <a:gd name="connsiteX8" fmla="*/ 288889 w 384671"/>
                <a:gd name="connsiteY8" fmla="*/ 1600430 h 1601417"/>
                <a:gd name="connsiteX9" fmla="*/ 384133 w 384671"/>
                <a:gd name="connsiteY9" fmla="*/ 1505956 h 160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671" h="1601417">
                  <a:moveTo>
                    <a:pt x="384133" y="1505956"/>
                  </a:moveTo>
                  <a:lnTo>
                    <a:pt x="384133" y="93588"/>
                  </a:lnTo>
                  <a:cubicBezTo>
                    <a:pt x="384133" y="41352"/>
                    <a:pt x="341112" y="-987"/>
                    <a:pt x="288889" y="-987"/>
                  </a:cubicBezTo>
                  <a:lnTo>
                    <a:pt x="94215" y="-987"/>
                  </a:lnTo>
                  <a:cubicBezTo>
                    <a:pt x="41959" y="-998"/>
                    <a:pt x="-438" y="41318"/>
                    <a:pt x="-539" y="93588"/>
                  </a:cubicBezTo>
                  <a:lnTo>
                    <a:pt x="-539" y="1505956"/>
                  </a:lnTo>
                  <a:cubicBezTo>
                    <a:pt x="-488" y="1558192"/>
                    <a:pt x="41891" y="1600481"/>
                    <a:pt x="94113" y="1600430"/>
                  </a:cubicBezTo>
                  <a:cubicBezTo>
                    <a:pt x="94147" y="1600430"/>
                    <a:pt x="94181" y="1600430"/>
                    <a:pt x="94215" y="1600430"/>
                  </a:cubicBezTo>
                  <a:lnTo>
                    <a:pt x="288889" y="1600430"/>
                  </a:lnTo>
                  <a:cubicBezTo>
                    <a:pt x="341112" y="1600430"/>
                    <a:pt x="384133" y="1558141"/>
                    <a:pt x="384133" y="1505956"/>
                  </a:cubicBezTo>
                  <a:close/>
                </a:path>
              </a:pathLst>
            </a:custGeom>
            <a:solidFill>
              <a:srgbClr val="FFFFFF">
                <a:alpha val="25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48" name="Freeform 57">
              <a:extLst>
                <a:ext uri="{FF2B5EF4-FFF2-40B4-BE49-F238E27FC236}">
                  <a16:creationId xmlns:a16="http://schemas.microsoft.com/office/drawing/2014/main" id="{F1013221-878F-2FEE-3ECD-083370DFB227}"/>
                </a:ext>
              </a:extLst>
            </p:cNvPr>
            <p:cNvSpPr/>
            <p:nvPr/>
          </p:nvSpPr>
          <p:spPr>
            <a:xfrm>
              <a:off x="2452607" y="3300307"/>
              <a:ext cx="269707" cy="1601417"/>
            </a:xfrm>
            <a:custGeom>
              <a:avLst/>
              <a:gdLst>
                <a:gd name="connsiteX0" fmla="*/ 173621 w 269707"/>
                <a:gd name="connsiteY0" fmla="*/ -987 h 1601417"/>
                <a:gd name="connsiteX1" fmla="*/ -539 w 269707"/>
                <a:gd name="connsiteY1" fmla="*/ -987 h 1601417"/>
                <a:gd name="connsiteX2" fmla="*/ 94198 w 269707"/>
                <a:gd name="connsiteY2" fmla="*/ 93588 h 1601417"/>
                <a:gd name="connsiteX3" fmla="*/ 94198 w 269707"/>
                <a:gd name="connsiteY3" fmla="*/ 1505956 h 1601417"/>
                <a:gd name="connsiteX4" fmla="*/ -454 w 269707"/>
                <a:gd name="connsiteY4" fmla="*/ 1600430 h 1601417"/>
                <a:gd name="connsiteX5" fmla="*/ -539 w 269707"/>
                <a:gd name="connsiteY5" fmla="*/ 1600430 h 1601417"/>
                <a:gd name="connsiteX6" fmla="*/ 173621 w 269707"/>
                <a:gd name="connsiteY6" fmla="*/ 1600430 h 1601417"/>
                <a:gd name="connsiteX7" fmla="*/ 269168 w 269707"/>
                <a:gd name="connsiteY7" fmla="*/ 1505956 h 1601417"/>
                <a:gd name="connsiteX8" fmla="*/ 269168 w 269707"/>
                <a:gd name="connsiteY8" fmla="*/ 93656 h 1601417"/>
                <a:gd name="connsiteX9" fmla="*/ 173621 w 269707"/>
                <a:gd name="connsiteY9" fmla="*/ -987 h 160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707" h="1601417">
                  <a:moveTo>
                    <a:pt x="173621" y="-987"/>
                  </a:moveTo>
                  <a:lnTo>
                    <a:pt x="-539" y="-987"/>
                  </a:lnTo>
                  <a:cubicBezTo>
                    <a:pt x="51718" y="-987"/>
                    <a:pt x="94097" y="41318"/>
                    <a:pt x="94198" y="93588"/>
                  </a:cubicBezTo>
                  <a:lnTo>
                    <a:pt x="94198" y="1505956"/>
                  </a:lnTo>
                  <a:cubicBezTo>
                    <a:pt x="94148" y="1558192"/>
                    <a:pt x="51768" y="1600481"/>
                    <a:pt x="-454" y="1600430"/>
                  </a:cubicBezTo>
                  <a:cubicBezTo>
                    <a:pt x="-488" y="1600430"/>
                    <a:pt x="-505" y="1600430"/>
                    <a:pt x="-539" y="1600430"/>
                  </a:cubicBezTo>
                  <a:lnTo>
                    <a:pt x="173621" y="1600430"/>
                  </a:lnTo>
                  <a:cubicBezTo>
                    <a:pt x="225844" y="1600430"/>
                    <a:pt x="269168" y="1558209"/>
                    <a:pt x="269168" y="1505956"/>
                  </a:cubicBezTo>
                  <a:lnTo>
                    <a:pt x="269168" y="93656"/>
                  </a:lnTo>
                  <a:cubicBezTo>
                    <a:pt x="269168" y="41420"/>
                    <a:pt x="225844" y="-987"/>
                    <a:pt x="173621" y="-987"/>
                  </a:cubicBezTo>
                  <a:close/>
                </a:path>
              </a:pathLst>
            </a:custGeom>
            <a:solidFill>
              <a:schemeClr val="accent1">
                <a:lumMod val="75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nvGrpSpPr>
            <p:cNvPr id="1049" name="Graphic 50">
              <a:extLst>
                <a:ext uri="{FF2B5EF4-FFF2-40B4-BE49-F238E27FC236}">
                  <a16:creationId xmlns:a16="http://schemas.microsoft.com/office/drawing/2014/main" id="{18B83D2F-9249-8F21-AE00-960EDE33580C}"/>
                </a:ext>
              </a:extLst>
            </p:cNvPr>
            <p:cNvGrpSpPr/>
            <p:nvPr/>
          </p:nvGrpSpPr>
          <p:grpSpPr>
            <a:xfrm>
              <a:off x="2452607" y="3300222"/>
              <a:ext cx="268728" cy="1601569"/>
              <a:chOff x="2452607" y="3300222"/>
              <a:chExt cx="268728" cy="1601569"/>
            </a:xfrm>
            <a:solidFill>
              <a:srgbClr val="E5E5E5"/>
            </a:solidFill>
          </p:grpSpPr>
          <p:sp>
            <p:nvSpPr>
              <p:cNvPr id="1275" name="Freeform 98">
                <a:extLst>
                  <a:ext uri="{FF2B5EF4-FFF2-40B4-BE49-F238E27FC236}">
                    <a16:creationId xmlns:a16="http://schemas.microsoft.com/office/drawing/2014/main" id="{8BB43478-6D07-1C6B-23E5-069D1E599DD8}"/>
                  </a:ext>
                </a:extLst>
              </p:cNvPr>
              <p:cNvSpPr/>
              <p:nvPr/>
            </p:nvSpPr>
            <p:spPr>
              <a:xfrm>
                <a:off x="2452607" y="3300222"/>
                <a:ext cx="268728" cy="91197"/>
              </a:xfrm>
              <a:custGeom>
                <a:avLst/>
                <a:gdLst>
                  <a:gd name="connsiteX0" fmla="*/ 94080 w 268728"/>
                  <a:gd name="connsiteY0" fmla="*/ 90210 h 91197"/>
                  <a:gd name="connsiteX1" fmla="*/ 268189 w 268728"/>
                  <a:gd name="connsiteY1" fmla="*/ 90210 h 91197"/>
                  <a:gd name="connsiteX2" fmla="*/ 173638 w 268728"/>
                  <a:gd name="connsiteY2" fmla="*/ -987 h 91197"/>
                  <a:gd name="connsiteX3" fmla="*/ -539 w 268728"/>
                  <a:gd name="connsiteY3" fmla="*/ -987 h 91197"/>
                  <a:gd name="connsiteX4" fmla="*/ 94080 w 268728"/>
                  <a:gd name="connsiteY4" fmla="*/ 90210 h 9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28" h="91197">
                    <a:moveTo>
                      <a:pt x="94080" y="90210"/>
                    </a:moveTo>
                    <a:lnTo>
                      <a:pt x="268189" y="90210"/>
                    </a:lnTo>
                    <a:cubicBezTo>
                      <a:pt x="266079" y="39866"/>
                      <a:pt x="224476" y="-987"/>
                      <a:pt x="173638" y="-987"/>
                    </a:cubicBezTo>
                    <a:lnTo>
                      <a:pt x="-539" y="-987"/>
                    </a:lnTo>
                    <a:cubicBezTo>
                      <a:pt x="50350" y="-903"/>
                      <a:pt x="91952" y="39866"/>
                      <a:pt x="94080" y="90210"/>
                    </a:cubicBezTo>
                    <a:close/>
                  </a:path>
                </a:pathLst>
              </a:custGeom>
              <a:solidFill>
                <a:srgbClr val="E5E5E5"/>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76" name="Freeform 99">
                <a:extLst>
                  <a:ext uri="{FF2B5EF4-FFF2-40B4-BE49-F238E27FC236}">
                    <a16:creationId xmlns:a16="http://schemas.microsoft.com/office/drawing/2014/main" id="{2E9318F4-857F-EA4A-9F1A-F46140DD5672}"/>
                  </a:ext>
                </a:extLst>
              </p:cNvPr>
              <p:cNvSpPr/>
              <p:nvPr/>
            </p:nvSpPr>
            <p:spPr>
              <a:xfrm>
                <a:off x="2452674" y="4810695"/>
                <a:ext cx="268660" cy="91096"/>
              </a:xfrm>
              <a:custGeom>
                <a:avLst/>
                <a:gdLst>
                  <a:gd name="connsiteX0" fmla="*/ 268122 w 268660"/>
                  <a:gd name="connsiteY0" fmla="*/ -987 h 91096"/>
                  <a:gd name="connsiteX1" fmla="*/ 94012 w 268660"/>
                  <a:gd name="connsiteY1" fmla="*/ -987 h 91096"/>
                  <a:gd name="connsiteX2" fmla="*/ -539 w 268660"/>
                  <a:gd name="connsiteY2" fmla="*/ 90109 h 91096"/>
                  <a:gd name="connsiteX3" fmla="*/ 173621 w 268660"/>
                  <a:gd name="connsiteY3" fmla="*/ 90109 h 91096"/>
                  <a:gd name="connsiteX4" fmla="*/ 268122 w 268660"/>
                  <a:gd name="connsiteY4" fmla="*/ -987 h 9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60" h="91096">
                    <a:moveTo>
                      <a:pt x="268122" y="-987"/>
                    </a:moveTo>
                    <a:lnTo>
                      <a:pt x="94012" y="-987"/>
                    </a:lnTo>
                    <a:cubicBezTo>
                      <a:pt x="92256" y="49931"/>
                      <a:pt x="50401" y="90261"/>
                      <a:pt x="-539" y="90109"/>
                    </a:cubicBezTo>
                    <a:lnTo>
                      <a:pt x="173621" y="90109"/>
                    </a:lnTo>
                    <a:cubicBezTo>
                      <a:pt x="224544" y="90244"/>
                      <a:pt x="266383" y="49914"/>
                      <a:pt x="268122" y="-987"/>
                    </a:cubicBezTo>
                    <a:close/>
                  </a:path>
                </a:pathLst>
              </a:custGeom>
              <a:solidFill>
                <a:srgbClr val="E5E5E5"/>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050" name="Freeform 190">
              <a:extLst>
                <a:ext uri="{FF2B5EF4-FFF2-40B4-BE49-F238E27FC236}">
                  <a16:creationId xmlns:a16="http://schemas.microsoft.com/office/drawing/2014/main" id="{87E87EE4-F71F-EE94-2640-A07B5976BE5C}"/>
                </a:ext>
              </a:extLst>
            </p:cNvPr>
            <p:cNvSpPr/>
            <p:nvPr/>
          </p:nvSpPr>
          <p:spPr>
            <a:xfrm>
              <a:off x="2153065" y="3434570"/>
              <a:ext cx="500969" cy="152233"/>
            </a:xfrm>
            <a:custGeom>
              <a:avLst/>
              <a:gdLst>
                <a:gd name="connsiteX0" fmla="*/ -539 w 500969"/>
                <a:gd name="connsiteY0" fmla="*/ 132347 h 152233"/>
                <a:gd name="connsiteX1" fmla="*/ 18844 w 500969"/>
                <a:gd name="connsiteY1" fmla="*/ 151245 h 152233"/>
                <a:gd name="connsiteX2" fmla="*/ 481081 w 500969"/>
                <a:gd name="connsiteY2" fmla="*/ 151245 h 152233"/>
                <a:gd name="connsiteX3" fmla="*/ 500431 w 500969"/>
                <a:gd name="connsiteY3" fmla="*/ 132347 h 152233"/>
                <a:gd name="connsiteX4" fmla="*/ 500431 w 500969"/>
                <a:gd name="connsiteY4" fmla="*/ 18316 h 152233"/>
                <a:gd name="connsiteX5" fmla="*/ 481115 w 500969"/>
                <a:gd name="connsiteY5" fmla="*/ -987 h 152233"/>
                <a:gd name="connsiteX6" fmla="*/ 18844 w 500969"/>
                <a:gd name="connsiteY6" fmla="*/ -987 h 152233"/>
                <a:gd name="connsiteX7" fmla="*/ -539 w 500969"/>
                <a:gd name="connsiteY7" fmla="*/ 18316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969" h="152233">
                  <a:moveTo>
                    <a:pt x="-539" y="132347"/>
                  </a:moveTo>
                  <a:cubicBezTo>
                    <a:pt x="-286" y="142869"/>
                    <a:pt x="8325" y="151262"/>
                    <a:pt x="18844" y="151245"/>
                  </a:cubicBezTo>
                  <a:lnTo>
                    <a:pt x="481081" y="151245"/>
                  </a:lnTo>
                  <a:cubicBezTo>
                    <a:pt x="491617" y="151296"/>
                    <a:pt x="500228" y="142886"/>
                    <a:pt x="500431" y="132347"/>
                  </a:cubicBezTo>
                  <a:lnTo>
                    <a:pt x="500431" y="18316"/>
                  </a:lnTo>
                  <a:cubicBezTo>
                    <a:pt x="500262" y="7710"/>
                    <a:pt x="491718" y="-835"/>
                    <a:pt x="481115" y="-987"/>
                  </a:cubicBezTo>
                  <a:lnTo>
                    <a:pt x="18844" y="-987"/>
                  </a:lnTo>
                  <a:cubicBezTo>
                    <a:pt x="8241" y="-818"/>
                    <a:pt x="-336" y="7710"/>
                    <a:pt x="-539" y="18316"/>
                  </a:cubicBezTo>
                  <a:close/>
                </a:path>
              </a:pathLst>
            </a:custGeom>
            <a:solidFill>
              <a:schemeClr val="accent1"/>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1" name="Freeform 191">
              <a:extLst>
                <a:ext uri="{FF2B5EF4-FFF2-40B4-BE49-F238E27FC236}">
                  <a16:creationId xmlns:a16="http://schemas.microsoft.com/office/drawing/2014/main" id="{9CA1FCE5-862C-23F1-60CC-181B4B73E19E}"/>
                </a:ext>
              </a:extLst>
            </p:cNvPr>
            <p:cNvSpPr/>
            <p:nvPr/>
          </p:nvSpPr>
          <p:spPr>
            <a:xfrm>
              <a:off x="2153065" y="3554259"/>
              <a:ext cx="500969" cy="32544"/>
            </a:xfrm>
            <a:custGeom>
              <a:avLst/>
              <a:gdLst>
                <a:gd name="connsiteX0" fmla="*/ 481081 w 500969"/>
                <a:gd name="connsiteY0" fmla="*/ 18384 h 32544"/>
                <a:gd name="connsiteX1" fmla="*/ 18844 w 500969"/>
                <a:gd name="connsiteY1" fmla="*/ 18384 h 32544"/>
                <a:gd name="connsiteX2" fmla="*/ -539 w 500969"/>
                <a:gd name="connsiteY2" fmla="*/ -987 h 32544"/>
                <a:gd name="connsiteX3" fmla="*/ -539 w 500969"/>
                <a:gd name="connsiteY3" fmla="*/ 12659 h 32544"/>
                <a:gd name="connsiteX4" fmla="*/ 18844 w 500969"/>
                <a:gd name="connsiteY4" fmla="*/ 31557 h 32544"/>
                <a:gd name="connsiteX5" fmla="*/ 481081 w 500969"/>
                <a:gd name="connsiteY5" fmla="*/ 31557 h 32544"/>
                <a:gd name="connsiteX6" fmla="*/ 500431 w 500969"/>
                <a:gd name="connsiteY6" fmla="*/ 12659 h 32544"/>
                <a:gd name="connsiteX7" fmla="*/ 500431 w 500969"/>
                <a:gd name="connsiteY7" fmla="*/ -987 h 32544"/>
                <a:gd name="connsiteX8" fmla="*/ 481081 w 500969"/>
                <a:gd name="connsiteY8" fmla="*/ 18384 h 3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969" h="32544">
                  <a:moveTo>
                    <a:pt x="481081" y="18384"/>
                  </a:moveTo>
                  <a:lnTo>
                    <a:pt x="18844" y="18384"/>
                  </a:lnTo>
                  <a:cubicBezTo>
                    <a:pt x="8224" y="18181"/>
                    <a:pt x="-319" y="9619"/>
                    <a:pt x="-539" y="-987"/>
                  </a:cubicBezTo>
                  <a:lnTo>
                    <a:pt x="-539" y="12659"/>
                  </a:lnTo>
                  <a:cubicBezTo>
                    <a:pt x="-286" y="23180"/>
                    <a:pt x="8325" y="31574"/>
                    <a:pt x="18844" y="31557"/>
                  </a:cubicBezTo>
                  <a:lnTo>
                    <a:pt x="481081" y="31557"/>
                  </a:lnTo>
                  <a:cubicBezTo>
                    <a:pt x="491617" y="31607"/>
                    <a:pt x="500228" y="23197"/>
                    <a:pt x="500431" y="12659"/>
                  </a:cubicBezTo>
                  <a:lnTo>
                    <a:pt x="500431" y="-987"/>
                  </a:lnTo>
                  <a:cubicBezTo>
                    <a:pt x="500262" y="9635"/>
                    <a:pt x="491701" y="18215"/>
                    <a:pt x="481081" y="18384"/>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2" name="Freeform 192">
              <a:extLst>
                <a:ext uri="{FF2B5EF4-FFF2-40B4-BE49-F238E27FC236}">
                  <a16:creationId xmlns:a16="http://schemas.microsoft.com/office/drawing/2014/main" id="{402C7F96-66B1-A46B-2039-6C4FC18C1B6C}"/>
                </a:ext>
              </a:extLst>
            </p:cNvPr>
            <p:cNvSpPr/>
            <p:nvPr/>
          </p:nvSpPr>
          <p:spPr>
            <a:xfrm>
              <a:off x="2210589" y="3454917"/>
              <a:ext cx="61129" cy="61174"/>
            </a:xfrm>
            <a:custGeom>
              <a:avLst/>
              <a:gdLst>
                <a:gd name="connsiteX0" fmla="*/ 60582 w 61129"/>
                <a:gd name="connsiteY0" fmla="*/ 52316 h 61174"/>
                <a:gd name="connsiteX1" fmla="*/ 53440 w 61129"/>
                <a:gd name="connsiteY1" fmla="*/ 60186 h 61174"/>
                <a:gd name="connsiteX2" fmla="*/ 52984 w 61129"/>
                <a:gd name="connsiteY2" fmla="*/ 60186 h 61174"/>
                <a:gd name="connsiteX3" fmla="*/ 7397 w 61129"/>
                <a:gd name="connsiteY3" fmla="*/ 60186 h 61174"/>
                <a:gd name="connsiteX4" fmla="*/ -539 w 61129"/>
                <a:gd name="connsiteY4" fmla="*/ 52519 h 61174"/>
                <a:gd name="connsiteX5" fmla="*/ -539 w 61129"/>
                <a:gd name="connsiteY5" fmla="*/ 52316 h 61174"/>
                <a:gd name="connsiteX6" fmla="*/ -539 w 61129"/>
                <a:gd name="connsiteY6" fmla="*/ 6717 h 61174"/>
                <a:gd name="connsiteX7" fmla="*/ 7093 w 61129"/>
                <a:gd name="connsiteY7" fmla="*/ -984 h 61174"/>
                <a:gd name="connsiteX8" fmla="*/ 7397 w 61129"/>
                <a:gd name="connsiteY8" fmla="*/ -984 h 61174"/>
                <a:gd name="connsiteX9" fmla="*/ 52984 w 61129"/>
                <a:gd name="connsiteY9" fmla="*/ -984 h 61174"/>
                <a:gd name="connsiteX10" fmla="*/ 60582 w 61129"/>
                <a:gd name="connsiteY10" fmla="*/ 6160 h 61174"/>
                <a:gd name="connsiteX11" fmla="*/ 60582 w 61129"/>
                <a:gd name="connsiteY11" fmla="*/ 6717 h 6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29" h="61174">
                  <a:moveTo>
                    <a:pt x="60582" y="52316"/>
                  </a:moveTo>
                  <a:cubicBezTo>
                    <a:pt x="60784" y="56470"/>
                    <a:pt x="57576" y="59983"/>
                    <a:pt x="53440" y="60186"/>
                  </a:cubicBezTo>
                  <a:cubicBezTo>
                    <a:pt x="53288" y="60186"/>
                    <a:pt x="53136" y="60186"/>
                    <a:pt x="52984" y="60186"/>
                  </a:cubicBezTo>
                  <a:lnTo>
                    <a:pt x="7397" y="60186"/>
                  </a:lnTo>
                  <a:cubicBezTo>
                    <a:pt x="3091" y="60253"/>
                    <a:pt x="-471" y="56825"/>
                    <a:pt x="-539" y="52519"/>
                  </a:cubicBezTo>
                  <a:cubicBezTo>
                    <a:pt x="-539" y="52451"/>
                    <a:pt x="-539" y="52383"/>
                    <a:pt x="-539" y="52316"/>
                  </a:cubicBezTo>
                  <a:lnTo>
                    <a:pt x="-539" y="6717"/>
                  </a:lnTo>
                  <a:cubicBezTo>
                    <a:pt x="-556" y="2478"/>
                    <a:pt x="2855" y="-967"/>
                    <a:pt x="7093" y="-984"/>
                  </a:cubicBezTo>
                  <a:cubicBezTo>
                    <a:pt x="7194" y="-984"/>
                    <a:pt x="7295" y="-984"/>
                    <a:pt x="7397" y="-984"/>
                  </a:cubicBezTo>
                  <a:lnTo>
                    <a:pt x="52984" y="-984"/>
                  </a:lnTo>
                  <a:cubicBezTo>
                    <a:pt x="57053" y="-1102"/>
                    <a:pt x="60464" y="2089"/>
                    <a:pt x="60582" y="6160"/>
                  </a:cubicBezTo>
                  <a:cubicBezTo>
                    <a:pt x="60599" y="6345"/>
                    <a:pt x="60582" y="6531"/>
                    <a:pt x="60582" y="6717"/>
                  </a:cubicBezTo>
                  <a:close/>
                </a:path>
              </a:pathLst>
            </a:custGeom>
            <a:solidFill>
              <a:srgbClr val="A8A8A8"/>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3" name="Freeform 193">
              <a:extLst>
                <a:ext uri="{FF2B5EF4-FFF2-40B4-BE49-F238E27FC236}">
                  <a16:creationId xmlns:a16="http://schemas.microsoft.com/office/drawing/2014/main" id="{409CE6BB-8CF8-B860-7FCF-1ACBAFD9CD6B}"/>
                </a:ext>
              </a:extLst>
            </p:cNvPr>
            <p:cNvSpPr/>
            <p:nvPr/>
          </p:nvSpPr>
          <p:spPr>
            <a:xfrm>
              <a:off x="2210437" y="3531611"/>
              <a:ext cx="21949" cy="21955"/>
            </a:xfrm>
            <a:custGeom>
              <a:avLst/>
              <a:gdLst>
                <a:gd name="connsiteX0" fmla="*/ 21411 w 21949"/>
                <a:gd name="connsiteY0" fmla="*/ 10007 h 21955"/>
                <a:gd name="connsiteX1" fmla="*/ 10453 w 21949"/>
                <a:gd name="connsiteY1" fmla="*/ -987 h 21955"/>
                <a:gd name="connsiteX2" fmla="*/ -539 w 21949"/>
                <a:gd name="connsiteY2" fmla="*/ 9973 h 21955"/>
                <a:gd name="connsiteX3" fmla="*/ 10419 w 21949"/>
                <a:gd name="connsiteY3" fmla="*/ 20968 h 21955"/>
                <a:gd name="connsiteX4" fmla="*/ 10453 w 21949"/>
                <a:gd name="connsiteY4" fmla="*/ 20968 h 21955"/>
                <a:gd name="connsiteX5" fmla="*/ 21411 w 21949"/>
                <a:gd name="connsiteY5" fmla="*/ 10007 h 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9" h="21955">
                  <a:moveTo>
                    <a:pt x="21411" y="10007"/>
                  </a:moveTo>
                  <a:cubicBezTo>
                    <a:pt x="21427" y="3944"/>
                    <a:pt x="16514" y="-971"/>
                    <a:pt x="10453" y="-987"/>
                  </a:cubicBezTo>
                  <a:cubicBezTo>
                    <a:pt x="4391" y="-1004"/>
                    <a:pt x="-522" y="3910"/>
                    <a:pt x="-539" y="9973"/>
                  </a:cubicBezTo>
                  <a:cubicBezTo>
                    <a:pt x="-556" y="16036"/>
                    <a:pt x="4358" y="20951"/>
                    <a:pt x="10419" y="20968"/>
                  </a:cubicBezTo>
                  <a:cubicBezTo>
                    <a:pt x="10436" y="20968"/>
                    <a:pt x="10436" y="20968"/>
                    <a:pt x="10453" y="20968"/>
                  </a:cubicBezTo>
                  <a:cubicBezTo>
                    <a:pt x="16497" y="20951"/>
                    <a:pt x="21394" y="16053"/>
                    <a:pt x="21411" y="1000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4" name="Freeform 194">
              <a:extLst>
                <a:ext uri="{FF2B5EF4-FFF2-40B4-BE49-F238E27FC236}">
                  <a16:creationId xmlns:a16="http://schemas.microsoft.com/office/drawing/2014/main" id="{26A3034E-EC1D-246C-BD8C-0B379996D2F2}"/>
                </a:ext>
              </a:extLst>
            </p:cNvPr>
            <p:cNvSpPr/>
            <p:nvPr/>
          </p:nvSpPr>
          <p:spPr>
            <a:xfrm>
              <a:off x="2250284" y="3531645"/>
              <a:ext cx="21915" cy="21921"/>
            </a:xfrm>
            <a:custGeom>
              <a:avLst/>
              <a:gdLst>
                <a:gd name="connsiteX0" fmla="*/ 21377 w 21915"/>
                <a:gd name="connsiteY0" fmla="*/ 9973 h 21921"/>
                <a:gd name="connsiteX1" fmla="*/ 10419 w 21915"/>
                <a:gd name="connsiteY1" fmla="*/ -987 h 21921"/>
                <a:gd name="connsiteX2" fmla="*/ -539 w 21915"/>
                <a:gd name="connsiteY2" fmla="*/ 9973 h 21921"/>
                <a:gd name="connsiteX3" fmla="*/ 10419 w 21915"/>
                <a:gd name="connsiteY3" fmla="*/ 20934 h 21921"/>
                <a:gd name="connsiteX4" fmla="*/ 21377 w 21915"/>
                <a:gd name="connsiteY4" fmla="*/ 9973 h 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 h="21921">
                  <a:moveTo>
                    <a:pt x="21377" y="9973"/>
                  </a:moveTo>
                  <a:cubicBezTo>
                    <a:pt x="21377" y="3927"/>
                    <a:pt x="16463" y="-987"/>
                    <a:pt x="10419" y="-987"/>
                  </a:cubicBezTo>
                  <a:cubicBezTo>
                    <a:pt x="4374" y="-987"/>
                    <a:pt x="-539" y="3927"/>
                    <a:pt x="-539" y="9973"/>
                  </a:cubicBezTo>
                  <a:cubicBezTo>
                    <a:pt x="-539" y="16019"/>
                    <a:pt x="4374" y="20934"/>
                    <a:pt x="10419" y="20934"/>
                  </a:cubicBezTo>
                  <a:cubicBezTo>
                    <a:pt x="16463" y="20917"/>
                    <a:pt x="21360" y="16019"/>
                    <a:pt x="21377" y="9973"/>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5" name="Freeform 195">
              <a:extLst>
                <a:ext uri="{FF2B5EF4-FFF2-40B4-BE49-F238E27FC236}">
                  <a16:creationId xmlns:a16="http://schemas.microsoft.com/office/drawing/2014/main" id="{91D625F6-C588-206F-1C27-69E62D9CCCA3}"/>
                </a:ext>
              </a:extLst>
            </p:cNvPr>
            <p:cNvSpPr/>
            <p:nvPr/>
          </p:nvSpPr>
          <p:spPr>
            <a:xfrm>
              <a:off x="2293258" y="3455017"/>
              <a:ext cx="23988" cy="98230"/>
            </a:xfrm>
            <a:custGeom>
              <a:avLst/>
              <a:gdLst>
                <a:gd name="connsiteX0" fmla="*/ 23449 w 23988"/>
                <a:gd name="connsiteY0" fmla="*/ 89472 h 98230"/>
                <a:gd name="connsiteX1" fmla="*/ 15547 w 23988"/>
                <a:gd name="connsiteY1" fmla="*/ 97241 h 98230"/>
                <a:gd name="connsiteX2" fmla="*/ 15379 w 23988"/>
                <a:gd name="connsiteY2" fmla="*/ 97241 h 98230"/>
                <a:gd name="connsiteX3" fmla="*/ 7055 w 23988"/>
                <a:gd name="connsiteY3" fmla="*/ 97241 h 98230"/>
                <a:gd name="connsiteX4" fmla="*/ -526 w 23988"/>
                <a:gd name="connsiteY4" fmla="*/ 90013 h 98230"/>
                <a:gd name="connsiteX5" fmla="*/ -526 w 23988"/>
                <a:gd name="connsiteY5" fmla="*/ 89472 h 98230"/>
                <a:gd name="connsiteX6" fmla="*/ -526 w 23988"/>
                <a:gd name="connsiteY6" fmla="*/ 6719 h 98230"/>
                <a:gd name="connsiteX7" fmla="*/ 6481 w 23988"/>
                <a:gd name="connsiteY7" fmla="*/ -982 h 98230"/>
                <a:gd name="connsiteX8" fmla="*/ 7055 w 23988"/>
                <a:gd name="connsiteY8" fmla="*/ -982 h 98230"/>
                <a:gd name="connsiteX9" fmla="*/ 15379 w 23988"/>
                <a:gd name="connsiteY9" fmla="*/ -982 h 98230"/>
                <a:gd name="connsiteX10" fmla="*/ 23449 w 23988"/>
                <a:gd name="connsiteY10" fmla="*/ 6516 h 98230"/>
                <a:gd name="connsiteX11" fmla="*/ 23449 w 23988"/>
                <a:gd name="connsiteY11" fmla="*/ 6719 h 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8" h="98230">
                  <a:moveTo>
                    <a:pt x="23449" y="89472"/>
                  </a:moveTo>
                  <a:cubicBezTo>
                    <a:pt x="23416" y="93796"/>
                    <a:pt x="19870" y="97275"/>
                    <a:pt x="15547" y="97241"/>
                  </a:cubicBezTo>
                  <a:cubicBezTo>
                    <a:pt x="15497" y="97241"/>
                    <a:pt x="15429" y="97241"/>
                    <a:pt x="15379" y="97241"/>
                  </a:cubicBezTo>
                  <a:lnTo>
                    <a:pt x="7055" y="97241"/>
                  </a:lnTo>
                  <a:cubicBezTo>
                    <a:pt x="2969" y="97342"/>
                    <a:pt x="-442" y="94100"/>
                    <a:pt x="-526" y="90013"/>
                  </a:cubicBezTo>
                  <a:cubicBezTo>
                    <a:pt x="-543" y="89827"/>
                    <a:pt x="-543" y="89658"/>
                    <a:pt x="-526" y="89472"/>
                  </a:cubicBezTo>
                  <a:lnTo>
                    <a:pt x="-526" y="6719"/>
                  </a:lnTo>
                  <a:cubicBezTo>
                    <a:pt x="-712" y="2648"/>
                    <a:pt x="2428" y="-797"/>
                    <a:pt x="6481" y="-982"/>
                  </a:cubicBezTo>
                  <a:cubicBezTo>
                    <a:pt x="6683" y="-982"/>
                    <a:pt x="6869" y="-982"/>
                    <a:pt x="7055" y="-982"/>
                  </a:cubicBezTo>
                  <a:lnTo>
                    <a:pt x="15379" y="-982"/>
                  </a:lnTo>
                  <a:cubicBezTo>
                    <a:pt x="19667" y="-1135"/>
                    <a:pt x="23281" y="2209"/>
                    <a:pt x="23449" y="6516"/>
                  </a:cubicBezTo>
                  <a:cubicBezTo>
                    <a:pt x="23449" y="6584"/>
                    <a:pt x="23449" y="6651"/>
                    <a:pt x="23449" y="6719"/>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6" name="Freeform 196">
              <a:extLst>
                <a:ext uri="{FF2B5EF4-FFF2-40B4-BE49-F238E27FC236}">
                  <a16:creationId xmlns:a16="http://schemas.microsoft.com/office/drawing/2014/main" id="{2F16A7E7-88FC-F27A-8CC4-575C0925CE8C}"/>
                </a:ext>
              </a:extLst>
            </p:cNvPr>
            <p:cNvSpPr/>
            <p:nvPr/>
          </p:nvSpPr>
          <p:spPr>
            <a:xfrm>
              <a:off x="2330433" y="3455016"/>
              <a:ext cx="25157" cy="98231"/>
            </a:xfrm>
            <a:custGeom>
              <a:avLst/>
              <a:gdLst>
                <a:gd name="connsiteX0" fmla="*/ 24618 w 25157"/>
                <a:gd name="connsiteY0" fmla="*/ 89473 h 98231"/>
                <a:gd name="connsiteX1" fmla="*/ 16514 w 25157"/>
                <a:gd name="connsiteY1" fmla="*/ 97242 h 98231"/>
                <a:gd name="connsiteX2" fmla="*/ 16430 w 25157"/>
                <a:gd name="connsiteY2" fmla="*/ 97242 h 98231"/>
                <a:gd name="connsiteX3" fmla="*/ 8106 w 25157"/>
                <a:gd name="connsiteY3" fmla="*/ 97242 h 98231"/>
                <a:gd name="connsiteX4" fmla="*/ -539 w 25157"/>
                <a:gd name="connsiteY4" fmla="*/ 89473 h 98231"/>
                <a:gd name="connsiteX5" fmla="*/ -539 w 25157"/>
                <a:gd name="connsiteY5" fmla="*/ 6720 h 98231"/>
                <a:gd name="connsiteX6" fmla="*/ 8106 w 25157"/>
                <a:gd name="connsiteY6" fmla="*/ -981 h 98231"/>
                <a:gd name="connsiteX7" fmla="*/ 16430 w 25157"/>
                <a:gd name="connsiteY7" fmla="*/ -981 h 98231"/>
                <a:gd name="connsiteX8" fmla="*/ 24618 w 25157"/>
                <a:gd name="connsiteY8" fmla="*/ 6602 h 98231"/>
                <a:gd name="connsiteX9" fmla="*/ 24618 w 25157"/>
                <a:gd name="connsiteY9" fmla="*/ 6720 h 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7" h="98231">
                  <a:moveTo>
                    <a:pt x="24618" y="89473"/>
                  </a:moveTo>
                  <a:cubicBezTo>
                    <a:pt x="24534" y="93864"/>
                    <a:pt x="20904" y="97343"/>
                    <a:pt x="16514" y="97242"/>
                  </a:cubicBezTo>
                  <a:cubicBezTo>
                    <a:pt x="16497" y="97242"/>
                    <a:pt x="16464" y="97242"/>
                    <a:pt x="16430" y="97242"/>
                  </a:cubicBezTo>
                  <a:lnTo>
                    <a:pt x="8106" y="97242"/>
                  </a:lnTo>
                  <a:cubicBezTo>
                    <a:pt x="3648" y="97242"/>
                    <a:pt x="-539" y="93864"/>
                    <a:pt x="-539" y="89473"/>
                  </a:cubicBezTo>
                  <a:lnTo>
                    <a:pt x="-539" y="6720"/>
                  </a:lnTo>
                  <a:cubicBezTo>
                    <a:pt x="-539" y="2278"/>
                    <a:pt x="3648" y="-981"/>
                    <a:pt x="8106" y="-981"/>
                  </a:cubicBezTo>
                  <a:lnTo>
                    <a:pt x="16430" y="-981"/>
                  </a:lnTo>
                  <a:cubicBezTo>
                    <a:pt x="20786" y="-1150"/>
                    <a:pt x="24450" y="2244"/>
                    <a:pt x="24618" y="6602"/>
                  </a:cubicBezTo>
                  <a:cubicBezTo>
                    <a:pt x="24618" y="6635"/>
                    <a:pt x="24618" y="6686"/>
                    <a:pt x="24618" y="6720"/>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7" name="Freeform 197">
              <a:extLst>
                <a:ext uri="{FF2B5EF4-FFF2-40B4-BE49-F238E27FC236}">
                  <a16:creationId xmlns:a16="http://schemas.microsoft.com/office/drawing/2014/main" id="{523C4A4D-5EC2-83A6-40F5-6AB262E5D361}"/>
                </a:ext>
              </a:extLst>
            </p:cNvPr>
            <p:cNvSpPr/>
            <p:nvPr/>
          </p:nvSpPr>
          <p:spPr>
            <a:xfrm>
              <a:off x="2368929" y="3455015"/>
              <a:ext cx="25089" cy="98235"/>
            </a:xfrm>
            <a:custGeom>
              <a:avLst/>
              <a:gdLst>
                <a:gd name="connsiteX0" fmla="*/ 24551 w 25089"/>
                <a:gd name="connsiteY0" fmla="*/ 89474 h 98235"/>
                <a:gd name="connsiteX1" fmla="*/ 16227 w 25089"/>
                <a:gd name="connsiteY1" fmla="*/ 97243 h 98235"/>
                <a:gd name="connsiteX2" fmla="*/ 7903 w 25089"/>
                <a:gd name="connsiteY2" fmla="*/ 97243 h 98235"/>
                <a:gd name="connsiteX3" fmla="*/ -539 w 25089"/>
                <a:gd name="connsiteY3" fmla="*/ 89474 h 98235"/>
                <a:gd name="connsiteX4" fmla="*/ -539 w 25089"/>
                <a:gd name="connsiteY4" fmla="*/ 6721 h 98235"/>
                <a:gd name="connsiteX5" fmla="*/ 7903 w 25089"/>
                <a:gd name="connsiteY5" fmla="*/ -980 h 98235"/>
                <a:gd name="connsiteX6" fmla="*/ 16109 w 25089"/>
                <a:gd name="connsiteY6" fmla="*/ -980 h 98235"/>
                <a:gd name="connsiteX7" fmla="*/ 24433 w 25089"/>
                <a:gd name="connsiteY7" fmla="*/ 6653 h 98235"/>
                <a:gd name="connsiteX8" fmla="*/ 24433 w 25089"/>
                <a:gd name="connsiteY8" fmla="*/ 6721 h 9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9" h="98235">
                  <a:moveTo>
                    <a:pt x="24551" y="89474"/>
                  </a:moveTo>
                  <a:cubicBezTo>
                    <a:pt x="24399" y="93916"/>
                    <a:pt x="20667" y="97395"/>
                    <a:pt x="16227" y="97243"/>
                  </a:cubicBezTo>
                  <a:lnTo>
                    <a:pt x="7903" y="97243"/>
                  </a:lnTo>
                  <a:cubicBezTo>
                    <a:pt x="3446" y="97361"/>
                    <a:pt x="-286" y="93916"/>
                    <a:pt x="-539" y="89474"/>
                  </a:cubicBezTo>
                  <a:lnTo>
                    <a:pt x="-539" y="6721"/>
                  </a:lnTo>
                  <a:cubicBezTo>
                    <a:pt x="-269" y="2296"/>
                    <a:pt x="3463" y="-1132"/>
                    <a:pt x="7903" y="-980"/>
                  </a:cubicBezTo>
                  <a:lnTo>
                    <a:pt x="16109" y="-980"/>
                  </a:lnTo>
                  <a:cubicBezTo>
                    <a:pt x="20516" y="-1166"/>
                    <a:pt x="24247" y="2245"/>
                    <a:pt x="24433" y="6653"/>
                  </a:cubicBezTo>
                  <a:cubicBezTo>
                    <a:pt x="24433" y="6687"/>
                    <a:pt x="24433" y="6704"/>
                    <a:pt x="24433" y="6721"/>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8" name="Freeform 198">
              <a:extLst>
                <a:ext uri="{FF2B5EF4-FFF2-40B4-BE49-F238E27FC236}">
                  <a16:creationId xmlns:a16="http://schemas.microsoft.com/office/drawing/2014/main" id="{2A29A967-FC14-F5AA-4235-EB1B5A5A182A}"/>
                </a:ext>
              </a:extLst>
            </p:cNvPr>
            <p:cNvSpPr/>
            <p:nvPr/>
          </p:nvSpPr>
          <p:spPr>
            <a:xfrm>
              <a:off x="2407087" y="3455014"/>
              <a:ext cx="25208" cy="98237"/>
            </a:xfrm>
            <a:custGeom>
              <a:avLst/>
              <a:gdLst>
                <a:gd name="connsiteX0" fmla="*/ 24669 w 25208"/>
                <a:gd name="connsiteY0" fmla="*/ 89476 h 98237"/>
                <a:gd name="connsiteX1" fmla="*/ 16227 w 25208"/>
                <a:gd name="connsiteY1" fmla="*/ 97244 h 98237"/>
                <a:gd name="connsiteX2" fmla="*/ 7903 w 25208"/>
                <a:gd name="connsiteY2" fmla="*/ 97244 h 98237"/>
                <a:gd name="connsiteX3" fmla="*/ -539 w 25208"/>
                <a:gd name="connsiteY3" fmla="*/ 89476 h 98237"/>
                <a:gd name="connsiteX4" fmla="*/ -539 w 25208"/>
                <a:gd name="connsiteY4" fmla="*/ 6722 h 98237"/>
                <a:gd name="connsiteX5" fmla="*/ 7903 w 25208"/>
                <a:gd name="connsiteY5" fmla="*/ -979 h 98237"/>
                <a:gd name="connsiteX6" fmla="*/ 16227 w 25208"/>
                <a:gd name="connsiteY6" fmla="*/ -979 h 98237"/>
                <a:gd name="connsiteX7" fmla="*/ 24669 w 25208"/>
                <a:gd name="connsiteY7" fmla="*/ 6722 h 9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8" h="98237">
                  <a:moveTo>
                    <a:pt x="24669" y="89476"/>
                  </a:moveTo>
                  <a:cubicBezTo>
                    <a:pt x="24450" y="93934"/>
                    <a:pt x="20685" y="97397"/>
                    <a:pt x="16227" y="97244"/>
                  </a:cubicBezTo>
                  <a:lnTo>
                    <a:pt x="7903" y="97244"/>
                  </a:lnTo>
                  <a:cubicBezTo>
                    <a:pt x="3429" y="97413"/>
                    <a:pt x="-336" y="93951"/>
                    <a:pt x="-539" y="89476"/>
                  </a:cubicBezTo>
                  <a:lnTo>
                    <a:pt x="-539" y="6722"/>
                  </a:lnTo>
                  <a:cubicBezTo>
                    <a:pt x="-336" y="2264"/>
                    <a:pt x="3446" y="-1182"/>
                    <a:pt x="7903" y="-979"/>
                  </a:cubicBezTo>
                  <a:lnTo>
                    <a:pt x="16227" y="-979"/>
                  </a:lnTo>
                  <a:cubicBezTo>
                    <a:pt x="20685" y="-1165"/>
                    <a:pt x="24450" y="2264"/>
                    <a:pt x="24669" y="6722"/>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59" name="Freeform 199">
              <a:extLst>
                <a:ext uri="{FF2B5EF4-FFF2-40B4-BE49-F238E27FC236}">
                  <a16:creationId xmlns:a16="http://schemas.microsoft.com/office/drawing/2014/main" id="{AA783122-0820-96D3-F06F-CE226D37FC93}"/>
                </a:ext>
              </a:extLst>
            </p:cNvPr>
            <p:cNvSpPr/>
            <p:nvPr/>
          </p:nvSpPr>
          <p:spPr>
            <a:xfrm>
              <a:off x="2445482" y="3455018"/>
              <a:ext cx="25157" cy="98233"/>
            </a:xfrm>
            <a:custGeom>
              <a:avLst/>
              <a:gdLst>
                <a:gd name="connsiteX0" fmla="*/ 24618 w 25157"/>
                <a:gd name="connsiteY0" fmla="*/ 89471 h 98233"/>
                <a:gd name="connsiteX1" fmla="*/ 16058 w 25157"/>
                <a:gd name="connsiteY1" fmla="*/ 97240 h 98233"/>
                <a:gd name="connsiteX2" fmla="*/ 7734 w 25157"/>
                <a:gd name="connsiteY2" fmla="*/ 97240 h 98233"/>
                <a:gd name="connsiteX3" fmla="*/ -539 w 25157"/>
                <a:gd name="connsiteY3" fmla="*/ 89505 h 98233"/>
                <a:gd name="connsiteX4" fmla="*/ -539 w 25157"/>
                <a:gd name="connsiteY4" fmla="*/ 89471 h 98233"/>
                <a:gd name="connsiteX5" fmla="*/ -539 w 25157"/>
                <a:gd name="connsiteY5" fmla="*/ 6717 h 98233"/>
                <a:gd name="connsiteX6" fmla="*/ 7650 w 25157"/>
                <a:gd name="connsiteY6" fmla="*/ -984 h 98233"/>
                <a:gd name="connsiteX7" fmla="*/ 7734 w 25157"/>
                <a:gd name="connsiteY7" fmla="*/ -984 h 98233"/>
                <a:gd name="connsiteX8" fmla="*/ 16058 w 25157"/>
                <a:gd name="connsiteY8" fmla="*/ -984 h 98233"/>
                <a:gd name="connsiteX9" fmla="*/ 24618 w 25157"/>
                <a:gd name="connsiteY9" fmla="*/ 6717 h 9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7" h="98233">
                  <a:moveTo>
                    <a:pt x="24618" y="89471"/>
                  </a:moveTo>
                  <a:cubicBezTo>
                    <a:pt x="24348" y="93963"/>
                    <a:pt x="20549" y="97409"/>
                    <a:pt x="16058" y="97240"/>
                  </a:cubicBezTo>
                  <a:lnTo>
                    <a:pt x="7734" y="97240"/>
                  </a:lnTo>
                  <a:cubicBezTo>
                    <a:pt x="3311" y="97392"/>
                    <a:pt x="-387" y="93930"/>
                    <a:pt x="-539" y="89505"/>
                  </a:cubicBezTo>
                  <a:cubicBezTo>
                    <a:pt x="-539" y="89505"/>
                    <a:pt x="-539" y="89488"/>
                    <a:pt x="-539" y="89471"/>
                  </a:cubicBezTo>
                  <a:lnTo>
                    <a:pt x="-539" y="6717"/>
                  </a:lnTo>
                  <a:cubicBezTo>
                    <a:pt x="-404" y="2326"/>
                    <a:pt x="3260" y="-1119"/>
                    <a:pt x="7650" y="-984"/>
                  </a:cubicBezTo>
                  <a:cubicBezTo>
                    <a:pt x="7684" y="-984"/>
                    <a:pt x="7701" y="-984"/>
                    <a:pt x="7734" y="-984"/>
                  </a:cubicBezTo>
                  <a:lnTo>
                    <a:pt x="16058" y="-984"/>
                  </a:lnTo>
                  <a:cubicBezTo>
                    <a:pt x="20499" y="-984"/>
                    <a:pt x="24618" y="2276"/>
                    <a:pt x="24618" y="671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60" name="Freeform 200">
              <a:extLst>
                <a:ext uri="{FF2B5EF4-FFF2-40B4-BE49-F238E27FC236}">
                  <a16:creationId xmlns:a16="http://schemas.microsoft.com/office/drawing/2014/main" id="{CADF5B08-DBCF-B1BC-BEA0-5846273331A6}"/>
                </a:ext>
              </a:extLst>
            </p:cNvPr>
            <p:cNvSpPr/>
            <p:nvPr/>
          </p:nvSpPr>
          <p:spPr>
            <a:xfrm>
              <a:off x="2483792" y="3454920"/>
              <a:ext cx="25275" cy="98328"/>
            </a:xfrm>
            <a:custGeom>
              <a:avLst/>
              <a:gdLst>
                <a:gd name="connsiteX0" fmla="*/ 24652 w 25275"/>
                <a:gd name="connsiteY0" fmla="*/ 89569 h 98328"/>
                <a:gd name="connsiteX1" fmla="*/ 15974 w 25275"/>
                <a:gd name="connsiteY1" fmla="*/ 97338 h 98328"/>
                <a:gd name="connsiteX2" fmla="*/ 7616 w 25275"/>
                <a:gd name="connsiteY2" fmla="*/ 97338 h 98328"/>
                <a:gd name="connsiteX3" fmla="*/ -539 w 25275"/>
                <a:gd name="connsiteY3" fmla="*/ 89653 h 98328"/>
                <a:gd name="connsiteX4" fmla="*/ -539 w 25275"/>
                <a:gd name="connsiteY4" fmla="*/ 89569 h 98328"/>
                <a:gd name="connsiteX5" fmla="*/ -539 w 25275"/>
                <a:gd name="connsiteY5" fmla="*/ 6815 h 98328"/>
                <a:gd name="connsiteX6" fmla="*/ 7363 w 25275"/>
                <a:gd name="connsiteY6" fmla="*/ -987 h 98328"/>
                <a:gd name="connsiteX7" fmla="*/ 7616 w 25275"/>
                <a:gd name="connsiteY7" fmla="*/ -987 h 98328"/>
                <a:gd name="connsiteX8" fmla="*/ 16058 w 25275"/>
                <a:gd name="connsiteY8" fmla="*/ -987 h 98328"/>
                <a:gd name="connsiteX9" fmla="*/ 24737 w 25275"/>
                <a:gd name="connsiteY9" fmla="*/ 6714 h 9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75" h="98328">
                  <a:moveTo>
                    <a:pt x="24652" y="89569"/>
                  </a:moveTo>
                  <a:cubicBezTo>
                    <a:pt x="24652" y="94011"/>
                    <a:pt x="20414" y="97338"/>
                    <a:pt x="15974" y="97338"/>
                  </a:cubicBezTo>
                  <a:lnTo>
                    <a:pt x="7616" y="97338"/>
                  </a:lnTo>
                  <a:cubicBezTo>
                    <a:pt x="3243" y="97473"/>
                    <a:pt x="-404" y="94027"/>
                    <a:pt x="-539" y="89653"/>
                  </a:cubicBezTo>
                  <a:cubicBezTo>
                    <a:pt x="-539" y="89637"/>
                    <a:pt x="-539" y="89603"/>
                    <a:pt x="-539" y="89569"/>
                  </a:cubicBezTo>
                  <a:lnTo>
                    <a:pt x="-539" y="6815"/>
                  </a:lnTo>
                  <a:cubicBezTo>
                    <a:pt x="-522" y="2475"/>
                    <a:pt x="3024" y="-1021"/>
                    <a:pt x="7363" y="-987"/>
                  </a:cubicBezTo>
                  <a:cubicBezTo>
                    <a:pt x="7447" y="-987"/>
                    <a:pt x="7532" y="-987"/>
                    <a:pt x="7616" y="-987"/>
                  </a:cubicBezTo>
                  <a:lnTo>
                    <a:pt x="16058" y="-987"/>
                  </a:lnTo>
                  <a:cubicBezTo>
                    <a:pt x="20499" y="-987"/>
                    <a:pt x="24737" y="2272"/>
                    <a:pt x="24737" y="6714"/>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61" name="Freeform 201">
              <a:extLst>
                <a:ext uri="{FF2B5EF4-FFF2-40B4-BE49-F238E27FC236}">
                  <a16:creationId xmlns:a16="http://schemas.microsoft.com/office/drawing/2014/main" id="{A39FAF54-F183-6F18-4CA5-8796ABC72CCE}"/>
                </a:ext>
              </a:extLst>
            </p:cNvPr>
            <p:cNvSpPr/>
            <p:nvPr/>
          </p:nvSpPr>
          <p:spPr>
            <a:xfrm>
              <a:off x="2522170" y="3455019"/>
              <a:ext cx="23983" cy="98230"/>
            </a:xfrm>
            <a:custGeom>
              <a:avLst/>
              <a:gdLst>
                <a:gd name="connsiteX0" fmla="*/ 23436 w 23983"/>
                <a:gd name="connsiteY0" fmla="*/ 89470 h 98230"/>
                <a:gd name="connsiteX1" fmla="*/ 16328 w 23983"/>
                <a:gd name="connsiteY1" fmla="*/ 97239 h 98230"/>
                <a:gd name="connsiteX2" fmla="*/ 15822 w 23983"/>
                <a:gd name="connsiteY2" fmla="*/ 97239 h 98230"/>
                <a:gd name="connsiteX3" fmla="*/ 7498 w 23983"/>
                <a:gd name="connsiteY3" fmla="*/ 97239 h 98230"/>
                <a:gd name="connsiteX4" fmla="*/ -539 w 23983"/>
                <a:gd name="connsiteY4" fmla="*/ 89673 h 98230"/>
                <a:gd name="connsiteX5" fmla="*/ -539 w 23983"/>
                <a:gd name="connsiteY5" fmla="*/ 89470 h 98230"/>
                <a:gd name="connsiteX6" fmla="*/ -539 w 23983"/>
                <a:gd name="connsiteY6" fmla="*/ 6717 h 98230"/>
                <a:gd name="connsiteX7" fmla="*/ 7262 w 23983"/>
                <a:gd name="connsiteY7" fmla="*/ -984 h 98230"/>
                <a:gd name="connsiteX8" fmla="*/ 7498 w 23983"/>
                <a:gd name="connsiteY8" fmla="*/ -984 h 98230"/>
                <a:gd name="connsiteX9" fmla="*/ 15822 w 23983"/>
                <a:gd name="connsiteY9" fmla="*/ -984 h 98230"/>
                <a:gd name="connsiteX10" fmla="*/ 23436 w 23983"/>
                <a:gd name="connsiteY10" fmla="*/ 6176 h 98230"/>
                <a:gd name="connsiteX11" fmla="*/ 23436 w 23983"/>
                <a:gd name="connsiteY11" fmla="*/ 6717 h 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3" h="98230">
                  <a:moveTo>
                    <a:pt x="23436" y="89470"/>
                  </a:moveTo>
                  <a:cubicBezTo>
                    <a:pt x="23622" y="93574"/>
                    <a:pt x="20431" y="97053"/>
                    <a:pt x="16328" y="97239"/>
                  </a:cubicBezTo>
                  <a:cubicBezTo>
                    <a:pt x="16160" y="97239"/>
                    <a:pt x="15991" y="97239"/>
                    <a:pt x="15822" y="97239"/>
                  </a:cubicBezTo>
                  <a:lnTo>
                    <a:pt x="7498" y="97239"/>
                  </a:lnTo>
                  <a:cubicBezTo>
                    <a:pt x="3192" y="97374"/>
                    <a:pt x="-404" y="93980"/>
                    <a:pt x="-539" y="89673"/>
                  </a:cubicBezTo>
                  <a:cubicBezTo>
                    <a:pt x="-539" y="89605"/>
                    <a:pt x="-539" y="89538"/>
                    <a:pt x="-539" y="89470"/>
                  </a:cubicBezTo>
                  <a:lnTo>
                    <a:pt x="-539" y="6717"/>
                  </a:lnTo>
                  <a:cubicBezTo>
                    <a:pt x="-522" y="2444"/>
                    <a:pt x="2973" y="-1018"/>
                    <a:pt x="7262" y="-984"/>
                  </a:cubicBezTo>
                  <a:cubicBezTo>
                    <a:pt x="7329" y="-984"/>
                    <a:pt x="7413" y="-984"/>
                    <a:pt x="7498" y="-984"/>
                  </a:cubicBezTo>
                  <a:lnTo>
                    <a:pt x="15822" y="-984"/>
                  </a:lnTo>
                  <a:cubicBezTo>
                    <a:pt x="19908" y="-1103"/>
                    <a:pt x="23318" y="2106"/>
                    <a:pt x="23436" y="6176"/>
                  </a:cubicBezTo>
                  <a:cubicBezTo>
                    <a:pt x="23436" y="6362"/>
                    <a:pt x="23436" y="6531"/>
                    <a:pt x="23436" y="671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62" name="Freeform 202">
              <a:extLst>
                <a:ext uri="{FF2B5EF4-FFF2-40B4-BE49-F238E27FC236}">
                  <a16:creationId xmlns:a16="http://schemas.microsoft.com/office/drawing/2014/main" id="{AE2C2E56-4483-8945-9FE4-640FB3AC39D1}"/>
                </a:ext>
              </a:extLst>
            </p:cNvPr>
            <p:cNvSpPr/>
            <p:nvPr/>
          </p:nvSpPr>
          <p:spPr>
            <a:xfrm>
              <a:off x="2560530" y="3455018"/>
              <a:ext cx="23962" cy="98230"/>
            </a:xfrm>
            <a:custGeom>
              <a:avLst/>
              <a:gdLst>
                <a:gd name="connsiteX0" fmla="*/ 23420 w 23962"/>
                <a:gd name="connsiteY0" fmla="*/ 89471 h 98230"/>
                <a:gd name="connsiteX1" fmla="*/ 16092 w 23962"/>
                <a:gd name="connsiteY1" fmla="*/ 97240 h 98230"/>
                <a:gd name="connsiteX2" fmla="*/ 15687 w 23962"/>
                <a:gd name="connsiteY2" fmla="*/ 97240 h 98230"/>
                <a:gd name="connsiteX3" fmla="*/ 7363 w 23962"/>
                <a:gd name="connsiteY3" fmla="*/ 97240 h 98230"/>
                <a:gd name="connsiteX4" fmla="*/ -539 w 23962"/>
                <a:gd name="connsiteY4" fmla="*/ 89742 h 98230"/>
                <a:gd name="connsiteX5" fmla="*/ -539 w 23962"/>
                <a:gd name="connsiteY5" fmla="*/ 89471 h 98230"/>
                <a:gd name="connsiteX6" fmla="*/ -539 w 23962"/>
                <a:gd name="connsiteY6" fmla="*/ 6718 h 98230"/>
                <a:gd name="connsiteX7" fmla="*/ 7025 w 23962"/>
                <a:gd name="connsiteY7" fmla="*/ -983 h 98230"/>
                <a:gd name="connsiteX8" fmla="*/ 7363 w 23962"/>
                <a:gd name="connsiteY8" fmla="*/ -983 h 98230"/>
                <a:gd name="connsiteX9" fmla="*/ 15687 w 23962"/>
                <a:gd name="connsiteY9" fmla="*/ -983 h 98230"/>
                <a:gd name="connsiteX10" fmla="*/ 23420 w 23962"/>
                <a:gd name="connsiteY10" fmla="*/ 6279 h 98230"/>
                <a:gd name="connsiteX11" fmla="*/ 23420 w 23962"/>
                <a:gd name="connsiteY11" fmla="*/ 6718 h 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2" h="98230">
                  <a:moveTo>
                    <a:pt x="23420" y="89471"/>
                  </a:moveTo>
                  <a:cubicBezTo>
                    <a:pt x="23538" y="93643"/>
                    <a:pt x="20263" y="97122"/>
                    <a:pt x="16092" y="97240"/>
                  </a:cubicBezTo>
                  <a:cubicBezTo>
                    <a:pt x="15957" y="97240"/>
                    <a:pt x="15822" y="97240"/>
                    <a:pt x="15687" y="97240"/>
                  </a:cubicBezTo>
                  <a:lnTo>
                    <a:pt x="7363" y="97240"/>
                  </a:lnTo>
                  <a:cubicBezTo>
                    <a:pt x="3108" y="97358"/>
                    <a:pt x="-421" y="93997"/>
                    <a:pt x="-539" y="89742"/>
                  </a:cubicBezTo>
                  <a:cubicBezTo>
                    <a:pt x="-539" y="89657"/>
                    <a:pt x="-539" y="89556"/>
                    <a:pt x="-539" y="89471"/>
                  </a:cubicBezTo>
                  <a:lnTo>
                    <a:pt x="-539" y="6718"/>
                  </a:lnTo>
                  <a:cubicBezTo>
                    <a:pt x="-572" y="2496"/>
                    <a:pt x="2804" y="-950"/>
                    <a:pt x="7025" y="-983"/>
                  </a:cubicBezTo>
                  <a:cubicBezTo>
                    <a:pt x="7127" y="-983"/>
                    <a:pt x="7245" y="-983"/>
                    <a:pt x="7363" y="-983"/>
                  </a:cubicBezTo>
                  <a:lnTo>
                    <a:pt x="15687" y="-983"/>
                  </a:lnTo>
                  <a:cubicBezTo>
                    <a:pt x="19824" y="-1119"/>
                    <a:pt x="23285" y="2141"/>
                    <a:pt x="23420" y="6279"/>
                  </a:cubicBezTo>
                  <a:cubicBezTo>
                    <a:pt x="23420" y="6414"/>
                    <a:pt x="23420" y="6566"/>
                    <a:pt x="23420" y="671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63" name="Freeform 203">
              <a:extLst>
                <a:ext uri="{FF2B5EF4-FFF2-40B4-BE49-F238E27FC236}">
                  <a16:creationId xmlns:a16="http://schemas.microsoft.com/office/drawing/2014/main" id="{23D89BE5-F798-5C89-E099-7638323096EA}"/>
                </a:ext>
              </a:extLst>
            </p:cNvPr>
            <p:cNvSpPr/>
            <p:nvPr/>
          </p:nvSpPr>
          <p:spPr>
            <a:xfrm>
              <a:off x="2598873" y="3455018"/>
              <a:ext cx="23961" cy="98229"/>
            </a:xfrm>
            <a:custGeom>
              <a:avLst/>
              <a:gdLst>
                <a:gd name="connsiteX0" fmla="*/ 23421 w 23961"/>
                <a:gd name="connsiteY0" fmla="*/ 89471 h 98229"/>
                <a:gd name="connsiteX1" fmla="*/ 15891 w 23961"/>
                <a:gd name="connsiteY1" fmla="*/ 97240 h 98229"/>
                <a:gd name="connsiteX2" fmla="*/ 15570 w 23961"/>
                <a:gd name="connsiteY2" fmla="*/ 97240 h 98229"/>
                <a:gd name="connsiteX3" fmla="*/ 7246 w 23961"/>
                <a:gd name="connsiteY3" fmla="*/ 97240 h 98229"/>
                <a:gd name="connsiteX4" fmla="*/ -537 w 23961"/>
                <a:gd name="connsiteY4" fmla="*/ 89826 h 98229"/>
                <a:gd name="connsiteX5" fmla="*/ -537 w 23961"/>
                <a:gd name="connsiteY5" fmla="*/ 89471 h 98229"/>
                <a:gd name="connsiteX6" fmla="*/ -537 w 23961"/>
                <a:gd name="connsiteY6" fmla="*/ 6718 h 98229"/>
                <a:gd name="connsiteX7" fmla="*/ 6858 w 23961"/>
                <a:gd name="connsiteY7" fmla="*/ -983 h 98229"/>
                <a:gd name="connsiteX8" fmla="*/ 7246 w 23961"/>
                <a:gd name="connsiteY8" fmla="*/ -983 h 98229"/>
                <a:gd name="connsiteX9" fmla="*/ 15570 w 23961"/>
                <a:gd name="connsiteY9" fmla="*/ -983 h 98229"/>
                <a:gd name="connsiteX10" fmla="*/ 23421 w 23961"/>
                <a:gd name="connsiteY10" fmla="*/ 6363 h 98229"/>
                <a:gd name="connsiteX11" fmla="*/ 23421 w 23961"/>
                <a:gd name="connsiteY11" fmla="*/ 6718 h 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1" h="98229">
                  <a:moveTo>
                    <a:pt x="23421" y="89471"/>
                  </a:moveTo>
                  <a:cubicBezTo>
                    <a:pt x="23489" y="93693"/>
                    <a:pt x="20112" y="97172"/>
                    <a:pt x="15891" y="97240"/>
                  </a:cubicBezTo>
                  <a:cubicBezTo>
                    <a:pt x="15790" y="97240"/>
                    <a:pt x="15672" y="97240"/>
                    <a:pt x="15570" y="97240"/>
                  </a:cubicBezTo>
                  <a:lnTo>
                    <a:pt x="7246" y="97240"/>
                  </a:lnTo>
                  <a:cubicBezTo>
                    <a:pt x="3059" y="97341"/>
                    <a:pt x="-436" y="94031"/>
                    <a:pt x="-537" y="89826"/>
                  </a:cubicBezTo>
                  <a:cubicBezTo>
                    <a:pt x="-537" y="89708"/>
                    <a:pt x="-537" y="89589"/>
                    <a:pt x="-537" y="89471"/>
                  </a:cubicBezTo>
                  <a:lnTo>
                    <a:pt x="-537" y="6718"/>
                  </a:lnTo>
                  <a:cubicBezTo>
                    <a:pt x="-622" y="2546"/>
                    <a:pt x="2688" y="-899"/>
                    <a:pt x="6858" y="-983"/>
                  </a:cubicBezTo>
                  <a:cubicBezTo>
                    <a:pt x="6976" y="-983"/>
                    <a:pt x="7111" y="-983"/>
                    <a:pt x="7246" y="-983"/>
                  </a:cubicBezTo>
                  <a:lnTo>
                    <a:pt x="15570" y="-983"/>
                  </a:lnTo>
                  <a:cubicBezTo>
                    <a:pt x="19757" y="-1119"/>
                    <a:pt x="23269" y="2158"/>
                    <a:pt x="23421" y="6363"/>
                  </a:cubicBezTo>
                  <a:cubicBezTo>
                    <a:pt x="23421" y="6481"/>
                    <a:pt x="23421" y="6600"/>
                    <a:pt x="23421" y="671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64" name="Freeform 204">
              <a:extLst>
                <a:ext uri="{FF2B5EF4-FFF2-40B4-BE49-F238E27FC236}">
                  <a16:creationId xmlns:a16="http://schemas.microsoft.com/office/drawing/2014/main" id="{847048C9-D944-2744-F511-1021DA70D5CD}"/>
                </a:ext>
              </a:extLst>
            </p:cNvPr>
            <p:cNvSpPr/>
            <p:nvPr/>
          </p:nvSpPr>
          <p:spPr>
            <a:xfrm>
              <a:off x="2153065" y="3434654"/>
              <a:ext cx="71909" cy="152232"/>
            </a:xfrm>
            <a:custGeom>
              <a:avLst/>
              <a:gdLst>
                <a:gd name="connsiteX0" fmla="*/ 71371 w 71909"/>
                <a:gd name="connsiteY0" fmla="*/ -987 h 152232"/>
                <a:gd name="connsiteX1" fmla="*/ 18844 w 71909"/>
                <a:gd name="connsiteY1" fmla="*/ -987 h 152232"/>
                <a:gd name="connsiteX2" fmla="*/ -539 w 71909"/>
                <a:gd name="connsiteY2" fmla="*/ 18316 h 152232"/>
                <a:gd name="connsiteX3" fmla="*/ -539 w 71909"/>
                <a:gd name="connsiteY3" fmla="*/ 132347 h 152232"/>
                <a:gd name="connsiteX4" fmla="*/ 18844 w 71909"/>
                <a:gd name="connsiteY4" fmla="*/ 151245 h 152232"/>
                <a:gd name="connsiteX5" fmla="*/ 71371 w 71909"/>
                <a:gd name="connsiteY5" fmla="*/ 151245 h 15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09" h="152232">
                  <a:moveTo>
                    <a:pt x="71371" y="-987"/>
                  </a:moveTo>
                  <a:lnTo>
                    <a:pt x="18844" y="-987"/>
                  </a:lnTo>
                  <a:cubicBezTo>
                    <a:pt x="8241" y="-819"/>
                    <a:pt x="-336" y="7710"/>
                    <a:pt x="-539" y="18316"/>
                  </a:cubicBezTo>
                  <a:lnTo>
                    <a:pt x="-539" y="132347"/>
                  </a:lnTo>
                  <a:cubicBezTo>
                    <a:pt x="-286" y="142869"/>
                    <a:pt x="8325" y="151262"/>
                    <a:pt x="18844" y="151245"/>
                  </a:cubicBezTo>
                  <a:lnTo>
                    <a:pt x="71371" y="151245"/>
                  </a:lnTo>
                  <a:close/>
                </a:path>
              </a:pathLst>
            </a:custGeom>
            <a:solidFill>
              <a:srgbClr val="C9C9C9"/>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pic>
          <p:nvPicPr>
            <p:cNvPr id="1065" name="Picture 1064">
              <a:extLst>
                <a:ext uri="{FF2B5EF4-FFF2-40B4-BE49-F238E27FC236}">
                  <a16:creationId xmlns:a16="http://schemas.microsoft.com/office/drawing/2014/main" id="{230511C4-7921-DEC9-1595-C065E6FDC520}"/>
                </a:ext>
              </a:extLst>
            </p:cNvPr>
            <p:cNvPicPr>
              <a:picLocks noChangeAspect="1"/>
            </p:cNvPicPr>
            <p:nvPr/>
          </p:nvPicPr>
          <p:blipFill>
            <a:blip r:embed="rId4"/>
            <a:stretch>
              <a:fillRect/>
            </a:stretch>
          </p:blipFill>
          <p:spPr>
            <a:xfrm>
              <a:off x="2252192" y="3390744"/>
              <a:ext cx="295472" cy="45598"/>
            </a:xfrm>
            <a:custGeom>
              <a:avLst/>
              <a:gdLst>
                <a:gd name="connsiteX0" fmla="*/ 1016 w 295472"/>
                <a:gd name="connsiteY0" fmla="*/ 54 h 45598"/>
                <a:gd name="connsiteX1" fmla="*/ 296489 w 295472"/>
                <a:gd name="connsiteY1" fmla="*/ 54 h 45598"/>
                <a:gd name="connsiteX2" fmla="*/ 296489 w 295472"/>
                <a:gd name="connsiteY2" fmla="*/ 45652 h 45598"/>
                <a:gd name="connsiteX3" fmla="*/ 1016 w 295472"/>
                <a:gd name="connsiteY3" fmla="*/ 45652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54"/>
                  </a:moveTo>
                  <a:lnTo>
                    <a:pt x="296489" y="54"/>
                  </a:lnTo>
                  <a:lnTo>
                    <a:pt x="296489" y="45652"/>
                  </a:lnTo>
                  <a:lnTo>
                    <a:pt x="1016" y="45652"/>
                  </a:lnTo>
                  <a:close/>
                </a:path>
              </a:pathLst>
            </a:custGeom>
          </p:spPr>
        </p:pic>
        <p:pic>
          <p:nvPicPr>
            <p:cNvPr id="1066" name="Picture 1065">
              <a:extLst>
                <a:ext uri="{FF2B5EF4-FFF2-40B4-BE49-F238E27FC236}">
                  <a16:creationId xmlns:a16="http://schemas.microsoft.com/office/drawing/2014/main" id="{FC326A9C-6B69-F5D2-EDB6-FB2BAABC7833}"/>
                </a:ext>
              </a:extLst>
            </p:cNvPr>
            <p:cNvPicPr>
              <a:picLocks noChangeAspect="1"/>
            </p:cNvPicPr>
            <p:nvPr/>
          </p:nvPicPr>
          <p:blipFill>
            <a:blip r:embed="rId5"/>
            <a:stretch>
              <a:fillRect/>
            </a:stretch>
          </p:blipFill>
          <p:spPr>
            <a:xfrm>
              <a:off x="2252192" y="3586651"/>
              <a:ext cx="295472" cy="45598"/>
            </a:xfrm>
            <a:custGeom>
              <a:avLst/>
              <a:gdLst>
                <a:gd name="connsiteX0" fmla="*/ 1016 w 295472"/>
                <a:gd name="connsiteY0" fmla="*/ 170 h 45598"/>
                <a:gd name="connsiteX1" fmla="*/ 296489 w 295472"/>
                <a:gd name="connsiteY1" fmla="*/ 170 h 45598"/>
                <a:gd name="connsiteX2" fmla="*/ 296489 w 295472"/>
                <a:gd name="connsiteY2" fmla="*/ 45768 h 45598"/>
                <a:gd name="connsiteX3" fmla="*/ 1016 w 295472"/>
                <a:gd name="connsiteY3" fmla="*/ 45768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170"/>
                  </a:moveTo>
                  <a:lnTo>
                    <a:pt x="296489" y="170"/>
                  </a:lnTo>
                  <a:lnTo>
                    <a:pt x="296489" y="45768"/>
                  </a:lnTo>
                  <a:lnTo>
                    <a:pt x="1016" y="45768"/>
                  </a:lnTo>
                  <a:close/>
                </a:path>
              </a:pathLst>
            </a:custGeom>
          </p:spPr>
        </p:pic>
        <p:sp>
          <p:nvSpPr>
            <p:cNvPr id="1067" name="Freeform 207">
              <a:extLst>
                <a:ext uri="{FF2B5EF4-FFF2-40B4-BE49-F238E27FC236}">
                  <a16:creationId xmlns:a16="http://schemas.microsoft.com/office/drawing/2014/main" id="{4EEEDDF8-74BA-8E3C-7920-EAD25B39C982}"/>
                </a:ext>
              </a:extLst>
            </p:cNvPr>
            <p:cNvSpPr/>
            <p:nvPr/>
          </p:nvSpPr>
          <p:spPr>
            <a:xfrm>
              <a:off x="2153065" y="4615312"/>
              <a:ext cx="500969" cy="152232"/>
            </a:xfrm>
            <a:custGeom>
              <a:avLst/>
              <a:gdLst>
                <a:gd name="connsiteX0" fmla="*/ -539 w 500969"/>
                <a:gd name="connsiteY0" fmla="*/ 132111 h 152232"/>
                <a:gd name="connsiteX1" fmla="*/ 18844 w 500969"/>
                <a:gd name="connsiteY1" fmla="*/ 151245 h 152232"/>
                <a:gd name="connsiteX2" fmla="*/ 481081 w 500969"/>
                <a:gd name="connsiteY2" fmla="*/ 151245 h 152232"/>
                <a:gd name="connsiteX3" fmla="*/ 500431 w 500969"/>
                <a:gd name="connsiteY3" fmla="*/ 132111 h 152232"/>
                <a:gd name="connsiteX4" fmla="*/ 500431 w 500969"/>
                <a:gd name="connsiteY4" fmla="*/ 18080 h 152232"/>
                <a:gd name="connsiteX5" fmla="*/ 481115 w 500969"/>
                <a:gd name="connsiteY5" fmla="*/ -987 h 152232"/>
                <a:gd name="connsiteX6" fmla="*/ 18844 w 500969"/>
                <a:gd name="connsiteY6" fmla="*/ -987 h 152232"/>
                <a:gd name="connsiteX7" fmla="*/ -539 w 500969"/>
                <a:gd name="connsiteY7" fmla="*/ 18080 h 15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969" h="152232">
                  <a:moveTo>
                    <a:pt x="-539" y="132111"/>
                  </a:moveTo>
                  <a:cubicBezTo>
                    <a:pt x="-303" y="142683"/>
                    <a:pt x="8275" y="151144"/>
                    <a:pt x="18844" y="151245"/>
                  </a:cubicBezTo>
                  <a:lnTo>
                    <a:pt x="481081" y="151245"/>
                  </a:lnTo>
                  <a:cubicBezTo>
                    <a:pt x="491651" y="151178"/>
                    <a:pt x="500245" y="142683"/>
                    <a:pt x="500431" y="132111"/>
                  </a:cubicBezTo>
                  <a:lnTo>
                    <a:pt x="500431" y="18080"/>
                  </a:lnTo>
                  <a:cubicBezTo>
                    <a:pt x="500245" y="7524"/>
                    <a:pt x="491668" y="-937"/>
                    <a:pt x="481115" y="-987"/>
                  </a:cubicBezTo>
                  <a:lnTo>
                    <a:pt x="18844" y="-987"/>
                  </a:lnTo>
                  <a:cubicBezTo>
                    <a:pt x="8291" y="-937"/>
                    <a:pt x="-303" y="7524"/>
                    <a:pt x="-539" y="18080"/>
                  </a:cubicBezTo>
                  <a:close/>
                </a:path>
              </a:pathLst>
            </a:custGeom>
            <a:solidFill>
              <a:schemeClr val="accent1"/>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68" name="Freeform 208">
              <a:extLst>
                <a:ext uri="{FF2B5EF4-FFF2-40B4-BE49-F238E27FC236}">
                  <a16:creationId xmlns:a16="http://schemas.microsoft.com/office/drawing/2014/main" id="{B70DE5C5-4F1A-AB16-7977-53D5DCA6F41E}"/>
                </a:ext>
              </a:extLst>
            </p:cNvPr>
            <p:cNvSpPr/>
            <p:nvPr/>
          </p:nvSpPr>
          <p:spPr>
            <a:xfrm>
              <a:off x="2153065" y="4734764"/>
              <a:ext cx="500969" cy="32780"/>
            </a:xfrm>
            <a:custGeom>
              <a:avLst/>
              <a:gdLst>
                <a:gd name="connsiteX0" fmla="*/ 481081 w 500969"/>
                <a:gd name="connsiteY0" fmla="*/ 18603 h 32780"/>
                <a:gd name="connsiteX1" fmla="*/ 18844 w 500969"/>
                <a:gd name="connsiteY1" fmla="*/ 18603 h 32780"/>
                <a:gd name="connsiteX2" fmla="*/ -539 w 500969"/>
                <a:gd name="connsiteY2" fmla="*/ -987 h 32780"/>
                <a:gd name="connsiteX3" fmla="*/ -539 w 500969"/>
                <a:gd name="connsiteY3" fmla="*/ 12659 h 32780"/>
                <a:gd name="connsiteX4" fmla="*/ 18844 w 500969"/>
                <a:gd name="connsiteY4" fmla="*/ 31793 h 32780"/>
                <a:gd name="connsiteX5" fmla="*/ 481081 w 500969"/>
                <a:gd name="connsiteY5" fmla="*/ 31793 h 32780"/>
                <a:gd name="connsiteX6" fmla="*/ 500431 w 500969"/>
                <a:gd name="connsiteY6" fmla="*/ 12659 h 32780"/>
                <a:gd name="connsiteX7" fmla="*/ 500431 w 500969"/>
                <a:gd name="connsiteY7" fmla="*/ -987 h 32780"/>
                <a:gd name="connsiteX8" fmla="*/ 481081 w 500969"/>
                <a:gd name="connsiteY8" fmla="*/ 18603 h 3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969" h="32780">
                  <a:moveTo>
                    <a:pt x="481081" y="18603"/>
                  </a:moveTo>
                  <a:lnTo>
                    <a:pt x="18844" y="18603"/>
                  </a:lnTo>
                  <a:cubicBezTo>
                    <a:pt x="8190" y="18282"/>
                    <a:pt x="-336" y="9669"/>
                    <a:pt x="-539" y="-987"/>
                  </a:cubicBezTo>
                  <a:lnTo>
                    <a:pt x="-539" y="12659"/>
                  </a:lnTo>
                  <a:cubicBezTo>
                    <a:pt x="-303" y="23231"/>
                    <a:pt x="8275" y="31692"/>
                    <a:pt x="18844" y="31793"/>
                  </a:cubicBezTo>
                  <a:lnTo>
                    <a:pt x="481081" y="31793"/>
                  </a:lnTo>
                  <a:cubicBezTo>
                    <a:pt x="491651" y="31726"/>
                    <a:pt x="500245" y="23231"/>
                    <a:pt x="500431" y="12659"/>
                  </a:cubicBezTo>
                  <a:lnTo>
                    <a:pt x="500431" y="-987"/>
                  </a:lnTo>
                  <a:cubicBezTo>
                    <a:pt x="500279" y="9669"/>
                    <a:pt x="491735" y="18316"/>
                    <a:pt x="481081" y="18603"/>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69" name="Freeform 209">
              <a:extLst>
                <a:ext uri="{FF2B5EF4-FFF2-40B4-BE49-F238E27FC236}">
                  <a16:creationId xmlns:a16="http://schemas.microsoft.com/office/drawing/2014/main" id="{897C9105-CCB9-E3D7-5E0F-94E1837A1BB0}"/>
                </a:ext>
              </a:extLst>
            </p:cNvPr>
            <p:cNvSpPr/>
            <p:nvPr/>
          </p:nvSpPr>
          <p:spPr>
            <a:xfrm>
              <a:off x="2210589" y="4634447"/>
              <a:ext cx="61131" cy="62369"/>
            </a:xfrm>
            <a:custGeom>
              <a:avLst/>
              <a:gdLst>
                <a:gd name="connsiteX0" fmla="*/ 60582 w 61131"/>
                <a:gd name="connsiteY0" fmla="*/ 53292 h 62369"/>
                <a:gd name="connsiteX1" fmla="*/ 53288 w 61131"/>
                <a:gd name="connsiteY1" fmla="*/ 61365 h 62369"/>
                <a:gd name="connsiteX2" fmla="*/ 52984 w 61131"/>
                <a:gd name="connsiteY2" fmla="*/ 61382 h 62369"/>
                <a:gd name="connsiteX3" fmla="*/ 7397 w 61131"/>
                <a:gd name="connsiteY3" fmla="*/ 61382 h 62369"/>
                <a:gd name="connsiteX4" fmla="*/ -539 w 61131"/>
                <a:gd name="connsiteY4" fmla="*/ 53343 h 62369"/>
                <a:gd name="connsiteX5" fmla="*/ -539 w 61131"/>
                <a:gd name="connsiteY5" fmla="*/ 53292 h 62369"/>
                <a:gd name="connsiteX6" fmla="*/ -539 w 61131"/>
                <a:gd name="connsiteY6" fmla="*/ 7693 h 62369"/>
                <a:gd name="connsiteX7" fmla="*/ 7397 w 61131"/>
                <a:gd name="connsiteY7" fmla="*/ -987 h 62369"/>
                <a:gd name="connsiteX8" fmla="*/ 52984 w 61131"/>
                <a:gd name="connsiteY8" fmla="*/ -987 h 62369"/>
                <a:gd name="connsiteX9" fmla="*/ 60582 w 61131"/>
                <a:gd name="connsiteY9" fmla="*/ 7693 h 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31" h="62369">
                  <a:moveTo>
                    <a:pt x="60582" y="53292"/>
                  </a:moveTo>
                  <a:cubicBezTo>
                    <a:pt x="60801" y="57548"/>
                    <a:pt x="57526" y="61162"/>
                    <a:pt x="53288" y="61365"/>
                  </a:cubicBezTo>
                  <a:cubicBezTo>
                    <a:pt x="53187" y="61382"/>
                    <a:pt x="53085" y="61382"/>
                    <a:pt x="52984" y="61382"/>
                  </a:cubicBezTo>
                  <a:lnTo>
                    <a:pt x="7397" y="61382"/>
                  </a:lnTo>
                  <a:cubicBezTo>
                    <a:pt x="2990" y="61348"/>
                    <a:pt x="-572" y="57751"/>
                    <a:pt x="-539" y="53343"/>
                  </a:cubicBezTo>
                  <a:cubicBezTo>
                    <a:pt x="-539" y="53326"/>
                    <a:pt x="-539" y="53309"/>
                    <a:pt x="-539" y="53292"/>
                  </a:cubicBezTo>
                  <a:lnTo>
                    <a:pt x="-539" y="7693"/>
                  </a:lnTo>
                  <a:cubicBezTo>
                    <a:pt x="-539" y="3235"/>
                    <a:pt x="2956" y="-987"/>
                    <a:pt x="7397" y="-987"/>
                  </a:cubicBezTo>
                  <a:lnTo>
                    <a:pt x="52984" y="-987"/>
                  </a:lnTo>
                  <a:cubicBezTo>
                    <a:pt x="57441" y="-987"/>
                    <a:pt x="60582" y="3235"/>
                    <a:pt x="60582" y="7693"/>
                  </a:cubicBezTo>
                  <a:close/>
                </a:path>
              </a:pathLst>
            </a:custGeom>
            <a:solidFill>
              <a:srgbClr val="A8A8A8"/>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0" name="Freeform 210">
              <a:extLst>
                <a:ext uri="{FF2B5EF4-FFF2-40B4-BE49-F238E27FC236}">
                  <a16:creationId xmlns:a16="http://schemas.microsoft.com/office/drawing/2014/main" id="{A2ED17B5-CD61-BC00-356E-2F01BE164B89}"/>
                </a:ext>
              </a:extLst>
            </p:cNvPr>
            <p:cNvSpPr/>
            <p:nvPr/>
          </p:nvSpPr>
          <p:spPr>
            <a:xfrm>
              <a:off x="2210437" y="4712117"/>
              <a:ext cx="21949" cy="21955"/>
            </a:xfrm>
            <a:custGeom>
              <a:avLst/>
              <a:gdLst>
                <a:gd name="connsiteX0" fmla="*/ 21411 w 21949"/>
                <a:gd name="connsiteY0" fmla="*/ 10007 h 21955"/>
                <a:gd name="connsiteX1" fmla="*/ 10453 w 21949"/>
                <a:gd name="connsiteY1" fmla="*/ -987 h 21955"/>
                <a:gd name="connsiteX2" fmla="*/ -539 w 21949"/>
                <a:gd name="connsiteY2" fmla="*/ 9973 h 21955"/>
                <a:gd name="connsiteX3" fmla="*/ 10419 w 21949"/>
                <a:gd name="connsiteY3" fmla="*/ 20968 h 21955"/>
                <a:gd name="connsiteX4" fmla="*/ 10453 w 21949"/>
                <a:gd name="connsiteY4" fmla="*/ 20968 h 21955"/>
                <a:gd name="connsiteX5" fmla="*/ 21411 w 21949"/>
                <a:gd name="connsiteY5" fmla="*/ 10007 h 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9" h="21955">
                  <a:moveTo>
                    <a:pt x="21411" y="10007"/>
                  </a:moveTo>
                  <a:cubicBezTo>
                    <a:pt x="21427" y="3944"/>
                    <a:pt x="16514" y="-971"/>
                    <a:pt x="10453" y="-987"/>
                  </a:cubicBezTo>
                  <a:cubicBezTo>
                    <a:pt x="4391" y="-1004"/>
                    <a:pt x="-522" y="3910"/>
                    <a:pt x="-539" y="9973"/>
                  </a:cubicBezTo>
                  <a:cubicBezTo>
                    <a:pt x="-556" y="16036"/>
                    <a:pt x="4358" y="20951"/>
                    <a:pt x="10419" y="20968"/>
                  </a:cubicBezTo>
                  <a:cubicBezTo>
                    <a:pt x="10436" y="20968"/>
                    <a:pt x="10436" y="20968"/>
                    <a:pt x="10453" y="20968"/>
                  </a:cubicBezTo>
                  <a:cubicBezTo>
                    <a:pt x="16497" y="20951"/>
                    <a:pt x="21394" y="16053"/>
                    <a:pt x="21411" y="1000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1" name="Freeform 211">
              <a:extLst>
                <a:ext uri="{FF2B5EF4-FFF2-40B4-BE49-F238E27FC236}">
                  <a16:creationId xmlns:a16="http://schemas.microsoft.com/office/drawing/2014/main" id="{15800A3D-B12B-59C7-D49B-12C64A7809ED}"/>
                </a:ext>
              </a:extLst>
            </p:cNvPr>
            <p:cNvSpPr/>
            <p:nvPr/>
          </p:nvSpPr>
          <p:spPr>
            <a:xfrm>
              <a:off x="2250284" y="4712151"/>
              <a:ext cx="21915" cy="21921"/>
            </a:xfrm>
            <a:custGeom>
              <a:avLst/>
              <a:gdLst>
                <a:gd name="connsiteX0" fmla="*/ 21377 w 21915"/>
                <a:gd name="connsiteY0" fmla="*/ 9973 h 21921"/>
                <a:gd name="connsiteX1" fmla="*/ 10419 w 21915"/>
                <a:gd name="connsiteY1" fmla="*/ -987 h 21921"/>
                <a:gd name="connsiteX2" fmla="*/ -539 w 21915"/>
                <a:gd name="connsiteY2" fmla="*/ 9973 h 21921"/>
                <a:gd name="connsiteX3" fmla="*/ 10419 w 21915"/>
                <a:gd name="connsiteY3" fmla="*/ 20934 h 21921"/>
                <a:gd name="connsiteX4" fmla="*/ 21377 w 21915"/>
                <a:gd name="connsiteY4" fmla="*/ 9973 h 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 h="21921">
                  <a:moveTo>
                    <a:pt x="21377" y="9973"/>
                  </a:moveTo>
                  <a:cubicBezTo>
                    <a:pt x="21377" y="3927"/>
                    <a:pt x="16463" y="-987"/>
                    <a:pt x="10419" y="-987"/>
                  </a:cubicBezTo>
                  <a:cubicBezTo>
                    <a:pt x="4374" y="-987"/>
                    <a:pt x="-539" y="3927"/>
                    <a:pt x="-539" y="9973"/>
                  </a:cubicBezTo>
                  <a:cubicBezTo>
                    <a:pt x="-539" y="16019"/>
                    <a:pt x="4374" y="20934"/>
                    <a:pt x="10419" y="20934"/>
                  </a:cubicBezTo>
                  <a:cubicBezTo>
                    <a:pt x="16463" y="20917"/>
                    <a:pt x="21360" y="16019"/>
                    <a:pt x="21377" y="9973"/>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2" name="Freeform 212">
              <a:extLst>
                <a:ext uri="{FF2B5EF4-FFF2-40B4-BE49-F238E27FC236}">
                  <a16:creationId xmlns:a16="http://schemas.microsoft.com/office/drawing/2014/main" id="{C2BA3AFE-5085-25FC-F8EE-20985EA27967}"/>
                </a:ext>
              </a:extLst>
            </p:cNvPr>
            <p:cNvSpPr/>
            <p:nvPr/>
          </p:nvSpPr>
          <p:spPr>
            <a:xfrm>
              <a:off x="2293254" y="4634548"/>
              <a:ext cx="23992" cy="99422"/>
            </a:xfrm>
            <a:custGeom>
              <a:avLst/>
              <a:gdLst>
                <a:gd name="connsiteX0" fmla="*/ 23454 w 23992"/>
                <a:gd name="connsiteY0" fmla="*/ 90447 h 99422"/>
                <a:gd name="connsiteX1" fmla="*/ 15400 w 23992"/>
                <a:gd name="connsiteY1" fmla="*/ 98435 h 99422"/>
                <a:gd name="connsiteX2" fmla="*/ 15383 w 23992"/>
                <a:gd name="connsiteY2" fmla="*/ 98435 h 99422"/>
                <a:gd name="connsiteX3" fmla="*/ 7059 w 23992"/>
                <a:gd name="connsiteY3" fmla="*/ 98435 h 99422"/>
                <a:gd name="connsiteX4" fmla="*/ -539 w 23992"/>
                <a:gd name="connsiteY4" fmla="*/ 90835 h 99422"/>
                <a:gd name="connsiteX5" fmla="*/ -522 w 23992"/>
                <a:gd name="connsiteY5" fmla="*/ 90447 h 99422"/>
                <a:gd name="connsiteX6" fmla="*/ -522 w 23992"/>
                <a:gd name="connsiteY6" fmla="*/ 7693 h 99422"/>
                <a:gd name="connsiteX7" fmla="*/ 7059 w 23992"/>
                <a:gd name="connsiteY7" fmla="*/ -987 h 99422"/>
                <a:gd name="connsiteX8" fmla="*/ 15383 w 23992"/>
                <a:gd name="connsiteY8" fmla="*/ -987 h 99422"/>
                <a:gd name="connsiteX9" fmla="*/ 23454 w 23992"/>
                <a:gd name="connsiteY9" fmla="*/ 7693 h 9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92" h="99422">
                  <a:moveTo>
                    <a:pt x="23454" y="90447"/>
                  </a:moveTo>
                  <a:cubicBezTo>
                    <a:pt x="23437" y="94872"/>
                    <a:pt x="19823" y="98452"/>
                    <a:pt x="15400" y="98435"/>
                  </a:cubicBezTo>
                  <a:cubicBezTo>
                    <a:pt x="15400" y="98435"/>
                    <a:pt x="15383" y="98435"/>
                    <a:pt x="15383" y="98435"/>
                  </a:cubicBezTo>
                  <a:lnTo>
                    <a:pt x="7059" y="98435"/>
                  </a:lnTo>
                  <a:cubicBezTo>
                    <a:pt x="2855" y="98435"/>
                    <a:pt x="-539" y="95024"/>
                    <a:pt x="-539" y="90835"/>
                  </a:cubicBezTo>
                  <a:cubicBezTo>
                    <a:pt x="-539" y="90700"/>
                    <a:pt x="-522" y="90582"/>
                    <a:pt x="-522" y="90447"/>
                  </a:cubicBezTo>
                  <a:lnTo>
                    <a:pt x="-522" y="7693"/>
                  </a:lnTo>
                  <a:cubicBezTo>
                    <a:pt x="-522" y="3235"/>
                    <a:pt x="2602" y="-987"/>
                    <a:pt x="7059" y="-987"/>
                  </a:cubicBezTo>
                  <a:lnTo>
                    <a:pt x="15383" y="-987"/>
                  </a:lnTo>
                  <a:cubicBezTo>
                    <a:pt x="19942" y="-700"/>
                    <a:pt x="23487" y="3117"/>
                    <a:pt x="23454"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3" name="Freeform 213">
              <a:extLst>
                <a:ext uri="{FF2B5EF4-FFF2-40B4-BE49-F238E27FC236}">
                  <a16:creationId xmlns:a16="http://schemas.microsoft.com/office/drawing/2014/main" id="{BD94A2E1-9C7D-1F5B-2E33-AB9F9F077826}"/>
                </a:ext>
              </a:extLst>
            </p:cNvPr>
            <p:cNvSpPr/>
            <p:nvPr/>
          </p:nvSpPr>
          <p:spPr>
            <a:xfrm>
              <a:off x="2330433" y="4634548"/>
              <a:ext cx="25157" cy="99425"/>
            </a:xfrm>
            <a:custGeom>
              <a:avLst/>
              <a:gdLst>
                <a:gd name="connsiteX0" fmla="*/ 24618 w 25157"/>
                <a:gd name="connsiteY0" fmla="*/ 90447 h 99425"/>
                <a:gd name="connsiteX1" fmla="*/ 16430 w 25157"/>
                <a:gd name="connsiteY1" fmla="*/ 98435 h 99425"/>
                <a:gd name="connsiteX2" fmla="*/ 8106 w 25157"/>
                <a:gd name="connsiteY2" fmla="*/ 98435 h 99425"/>
                <a:gd name="connsiteX3" fmla="*/ -539 w 25157"/>
                <a:gd name="connsiteY3" fmla="*/ 90447 h 99425"/>
                <a:gd name="connsiteX4" fmla="*/ -539 w 25157"/>
                <a:gd name="connsiteY4" fmla="*/ 7693 h 99425"/>
                <a:gd name="connsiteX5" fmla="*/ 8106 w 25157"/>
                <a:gd name="connsiteY5" fmla="*/ -987 h 99425"/>
                <a:gd name="connsiteX6" fmla="*/ 16430 w 25157"/>
                <a:gd name="connsiteY6" fmla="*/ -987 h 99425"/>
                <a:gd name="connsiteX7" fmla="*/ 24618 w 25157"/>
                <a:gd name="connsiteY7" fmla="*/ 7693 h 9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57" h="99425">
                  <a:moveTo>
                    <a:pt x="24618" y="90447"/>
                  </a:moveTo>
                  <a:cubicBezTo>
                    <a:pt x="24551" y="94905"/>
                    <a:pt x="20887" y="98469"/>
                    <a:pt x="16430" y="98435"/>
                  </a:cubicBezTo>
                  <a:lnTo>
                    <a:pt x="8106" y="98435"/>
                  </a:lnTo>
                  <a:cubicBezTo>
                    <a:pt x="3530" y="98553"/>
                    <a:pt x="-286" y="95007"/>
                    <a:pt x="-539" y="90447"/>
                  </a:cubicBezTo>
                  <a:lnTo>
                    <a:pt x="-539" y="7693"/>
                  </a:lnTo>
                  <a:cubicBezTo>
                    <a:pt x="-319" y="2998"/>
                    <a:pt x="3429" y="-751"/>
                    <a:pt x="8106" y="-987"/>
                  </a:cubicBezTo>
                  <a:lnTo>
                    <a:pt x="16430" y="-987"/>
                  </a:lnTo>
                  <a:cubicBezTo>
                    <a:pt x="21022" y="-700"/>
                    <a:pt x="24602" y="3100"/>
                    <a:pt x="24618"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4" name="Freeform 214">
              <a:extLst>
                <a:ext uri="{FF2B5EF4-FFF2-40B4-BE49-F238E27FC236}">
                  <a16:creationId xmlns:a16="http://schemas.microsoft.com/office/drawing/2014/main" id="{26E8E321-38CB-64B8-AC7A-1751DE2775D0}"/>
                </a:ext>
              </a:extLst>
            </p:cNvPr>
            <p:cNvSpPr/>
            <p:nvPr/>
          </p:nvSpPr>
          <p:spPr>
            <a:xfrm>
              <a:off x="2368929" y="4634548"/>
              <a:ext cx="25089" cy="99423"/>
            </a:xfrm>
            <a:custGeom>
              <a:avLst/>
              <a:gdLst>
                <a:gd name="connsiteX0" fmla="*/ 24551 w 25089"/>
                <a:gd name="connsiteY0" fmla="*/ 90447 h 99423"/>
                <a:gd name="connsiteX1" fmla="*/ 16227 w 25089"/>
                <a:gd name="connsiteY1" fmla="*/ 98435 h 99423"/>
                <a:gd name="connsiteX2" fmla="*/ 7903 w 25089"/>
                <a:gd name="connsiteY2" fmla="*/ 98435 h 99423"/>
                <a:gd name="connsiteX3" fmla="*/ -539 w 25089"/>
                <a:gd name="connsiteY3" fmla="*/ 90447 h 99423"/>
                <a:gd name="connsiteX4" fmla="*/ -539 w 25089"/>
                <a:gd name="connsiteY4" fmla="*/ 7693 h 99423"/>
                <a:gd name="connsiteX5" fmla="*/ 7903 w 25089"/>
                <a:gd name="connsiteY5" fmla="*/ -987 h 99423"/>
                <a:gd name="connsiteX6" fmla="*/ 16109 w 25089"/>
                <a:gd name="connsiteY6" fmla="*/ -987 h 99423"/>
                <a:gd name="connsiteX7" fmla="*/ 24433 w 25089"/>
                <a:gd name="connsiteY7" fmla="*/ 7693 h 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9" h="99423">
                  <a:moveTo>
                    <a:pt x="24551" y="90447"/>
                  </a:moveTo>
                  <a:cubicBezTo>
                    <a:pt x="24416" y="94939"/>
                    <a:pt x="20718" y="98486"/>
                    <a:pt x="16227" y="98435"/>
                  </a:cubicBezTo>
                  <a:lnTo>
                    <a:pt x="7903" y="98435"/>
                  </a:lnTo>
                  <a:cubicBezTo>
                    <a:pt x="3412" y="98435"/>
                    <a:pt x="-303" y="94939"/>
                    <a:pt x="-539" y="90447"/>
                  </a:cubicBezTo>
                  <a:lnTo>
                    <a:pt x="-539" y="7693"/>
                  </a:lnTo>
                  <a:cubicBezTo>
                    <a:pt x="-370" y="3066"/>
                    <a:pt x="3277" y="-700"/>
                    <a:pt x="7903" y="-987"/>
                  </a:cubicBezTo>
                  <a:lnTo>
                    <a:pt x="16109" y="-987"/>
                  </a:lnTo>
                  <a:cubicBezTo>
                    <a:pt x="20735" y="-717"/>
                    <a:pt x="24365" y="3066"/>
                    <a:pt x="24433"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5" name="Freeform 215">
              <a:extLst>
                <a:ext uri="{FF2B5EF4-FFF2-40B4-BE49-F238E27FC236}">
                  <a16:creationId xmlns:a16="http://schemas.microsoft.com/office/drawing/2014/main" id="{47E671D6-A5DD-5731-3261-C1550E29EB4D}"/>
                </a:ext>
              </a:extLst>
            </p:cNvPr>
            <p:cNvSpPr/>
            <p:nvPr/>
          </p:nvSpPr>
          <p:spPr>
            <a:xfrm>
              <a:off x="2407087" y="4634548"/>
              <a:ext cx="25208" cy="99423"/>
            </a:xfrm>
            <a:custGeom>
              <a:avLst/>
              <a:gdLst>
                <a:gd name="connsiteX0" fmla="*/ 24669 w 25208"/>
                <a:gd name="connsiteY0" fmla="*/ 90447 h 99423"/>
                <a:gd name="connsiteX1" fmla="*/ 16227 w 25208"/>
                <a:gd name="connsiteY1" fmla="*/ 98435 h 99423"/>
                <a:gd name="connsiteX2" fmla="*/ 7903 w 25208"/>
                <a:gd name="connsiteY2" fmla="*/ 98435 h 99423"/>
                <a:gd name="connsiteX3" fmla="*/ -539 w 25208"/>
                <a:gd name="connsiteY3" fmla="*/ 90447 h 99423"/>
                <a:gd name="connsiteX4" fmla="*/ -539 w 25208"/>
                <a:gd name="connsiteY4" fmla="*/ 7693 h 99423"/>
                <a:gd name="connsiteX5" fmla="*/ 7903 w 25208"/>
                <a:gd name="connsiteY5" fmla="*/ -987 h 99423"/>
                <a:gd name="connsiteX6" fmla="*/ 16227 w 25208"/>
                <a:gd name="connsiteY6" fmla="*/ -987 h 99423"/>
                <a:gd name="connsiteX7" fmla="*/ 24669 w 25208"/>
                <a:gd name="connsiteY7" fmla="*/ 7693 h 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8" h="99423">
                  <a:moveTo>
                    <a:pt x="24669" y="90447"/>
                  </a:moveTo>
                  <a:cubicBezTo>
                    <a:pt x="24483" y="94956"/>
                    <a:pt x="20735" y="98486"/>
                    <a:pt x="16227" y="98435"/>
                  </a:cubicBezTo>
                  <a:lnTo>
                    <a:pt x="7903" y="98435"/>
                  </a:lnTo>
                  <a:cubicBezTo>
                    <a:pt x="3395" y="98503"/>
                    <a:pt x="-353" y="94956"/>
                    <a:pt x="-539" y="90447"/>
                  </a:cubicBezTo>
                  <a:lnTo>
                    <a:pt x="-539" y="7693"/>
                  </a:lnTo>
                  <a:cubicBezTo>
                    <a:pt x="-421" y="3032"/>
                    <a:pt x="3260" y="-734"/>
                    <a:pt x="7903" y="-987"/>
                  </a:cubicBezTo>
                  <a:lnTo>
                    <a:pt x="16227" y="-987"/>
                  </a:lnTo>
                  <a:cubicBezTo>
                    <a:pt x="20870" y="-734"/>
                    <a:pt x="24534" y="3049"/>
                    <a:pt x="24669"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6" name="Freeform 216">
              <a:extLst>
                <a:ext uri="{FF2B5EF4-FFF2-40B4-BE49-F238E27FC236}">
                  <a16:creationId xmlns:a16="http://schemas.microsoft.com/office/drawing/2014/main" id="{352A37B0-8D95-3AF7-E4FE-695A8835F3A5}"/>
                </a:ext>
              </a:extLst>
            </p:cNvPr>
            <p:cNvSpPr/>
            <p:nvPr/>
          </p:nvSpPr>
          <p:spPr>
            <a:xfrm>
              <a:off x="2445482" y="4634548"/>
              <a:ext cx="25157" cy="99423"/>
            </a:xfrm>
            <a:custGeom>
              <a:avLst/>
              <a:gdLst>
                <a:gd name="connsiteX0" fmla="*/ 24618 w 25157"/>
                <a:gd name="connsiteY0" fmla="*/ 90447 h 99423"/>
                <a:gd name="connsiteX1" fmla="*/ 16058 w 25157"/>
                <a:gd name="connsiteY1" fmla="*/ 98435 h 99423"/>
                <a:gd name="connsiteX2" fmla="*/ 7734 w 25157"/>
                <a:gd name="connsiteY2" fmla="*/ 98435 h 99423"/>
                <a:gd name="connsiteX3" fmla="*/ -539 w 25157"/>
                <a:gd name="connsiteY3" fmla="*/ 90447 h 99423"/>
                <a:gd name="connsiteX4" fmla="*/ -539 w 25157"/>
                <a:gd name="connsiteY4" fmla="*/ 7693 h 99423"/>
                <a:gd name="connsiteX5" fmla="*/ 7734 w 25157"/>
                <a:gd name="connsiteY5" fmla="*/ -987 h 99423"/>
                <a:gd name="connsiteX6" fmla="*/ 16058 w 25157"/>
                <a:gd name="connsiteY6" fmla="*/ -987 h 99423"/>
                <a:gd name="connsiteX7" fmla="*/ 24618 w 25157"/>
                <a:gd name="connsiteY7" fmla="*/ 7693 h 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57" h="99423">
                  <a:moveTo>
                    <a:pt x="24618" y="90447"/>
                  </a:moveTo>
                  <a:cubicBezTo>
                    <a:pt x="24382" y="94973"/>
                    <a:pt x="20600" y="98503"/>
                    <a:pt x="16058" y="98435"/>
                  </a:cubicBezTo>
                  <a:lnTo>
                    <a:pt x="7734" y="98435"/>
                  </a:lnTo>
                  <a:cubicBezTo>
                    <a:pt x="3260" y="98486"/>
                    <a:pt x="-421" y="94922"/>
                    <a:pt x="-539" y="90447"/>
                  </a:cubicBezTo>
                  <a:lnTo>
                    <a:pt x="-539" y="7693"/>
                  </a:lnTo>
                  <a:cubicBezTo>
                    <a:pt x="-488" y="3066"/>
                    <a:pt x="3125" y="-717"/>
                    <a:pt x="7734" y="-987"/>
                  </a:cubicBezTo>
                  <a:lnTo>
                    <a:pt x="16058" y="-987"/>
                  </a:lnTo>
                  <a:cubicBezTo>
                    <a:pt x="20718" y="-734"/>
                    <a:pt x="24433" y="3015"/>
                    <a:pt x="24618"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7" name="Freeform 217">
              <a:extLst>
                <a:ext uri="{FF2B5EF4-FFF2-40B4-BE49-F238E27FC236}">
                  <a16:creationId xmlns:a16="http://schemas.microsoft.com/office/drawing/2014/main" id="{8C0FD546-C482-CEA9-92C0-25796CC91AB9}"/>
                </a:ext>
              </a:extLst>
            </p:cNvPr>
            <p:cNvSpPr/>
            <p:nvPr/>
          </p:nvSpPr>
          <p:spPr>
            <a:xfrm>
              <a:off x="2483792" y="4634548"/>
              <a:ext cx="25275" cy="99423"/>
            </a:xfrm>
            <a:custGeom>
              <a:avLst/>
              <a:gdLst>
                <a:gd name="connsiteX0" fmla="*/ 24652 w 25275"/>
                <a:gd name="connsiteY0" fmla="*/ 90447 h 99423"/>
                <a:gd name="connsiteX1" fmla="*/ 15974 w 25275"/>
                <a:gd name="connsiteY1" fmla="*/ 98435 h 99423"/>
                <a:gd name="connsiteX2" fmla="*/ 7616 w 25275"/>
                <a:gd name="connsiteY2" fmla="*/ 98435 h 99423"/>
                <a:gd name="connsiteX3" fmla="*/ -539 w 25275"/>
                <a:gd name="connsiteY3" fmla="*/ 90447 h 99423"/>
                <a:gd name="connsiteX4" fmla="*/ -539 w 25275"/>
                <a:gd name="connsiteY4" fmla="*/ 7693 h 99423"/>
                <a:gd name="connsiteX5" fmla="*/ 7616 w 25275"/>
                <a:gd name="connsiteY5" fmla="*/ -987 h 99423"/>
                <a:gd name="connsiteX6" fmla="*/ 16058 w 25275"/>
                <a:gd name="connsiteY6" fmla="*/ -987 h 99423"/>
                <a:gd name="connsiteX7" fmla="*/ 24737 w 25275"/>
                <a:gd name="connsiteY7" fmla="*/ 7693 h 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5" h="99423">
                  <a:moveTo>
                    <a:pt x="24652" y="90447"/>
                  </a:moveTo>
                  <a:cubicBezTo>
                    <a:pt x="24348" y="94990"/>
                    <a:pt x="20532" y="98503"/>
                    <a:pt x="15974" y="98435"/>
                  </a:cubicBezTo>
                  <a:lnTo>
                    <a:pt x="7616" y="98435"/>
                  </a:lnTo>
                  <a:cubicBezTo>
                    <a:pt x="3159" y="98469"/>
                    <a:pt x="-488" y="94905"/>
                    <a:pt x="-539" y="90447"/>
                  </a:cubicBezTo>
                  <a:lnTo>
                    <a:pt x="-539" y="7693"/>
                  </a:lnTo>
                  <a:cubicBezTo>
                    <a:pt x="-539" y="3100"/>
                    <a:pt x="3041" y="-700"/>
                    <a:pt x="7616" y="-987"/>
                  </a:cubicBezTo>
                  <a:lnTo>
                    <a:pt x="16058" y="-987"/>
                  </a:lnTo>
                  <a:cubicBezTo>
                    <a:pt x="20752" y="-751"/>
                    <a:pt x="24500" y="2998"/>
                    <a:pt x="24737"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8" name="Freeform 218">
              <a:extLst>
                <a:ext uri="{FF2B5EF4-FFF2-40B4-BE49-F238E27FC236}">
                  <a16:creationId xmlns:a16="http://schemas.microsoft.com/office/drawing/2014/main" id="{96336694-ADA1-DB4A-EF94-34340EBC469B}"/>
                </a:ext>
              </a:extLst>
            </p:cNvPr>
            <p:cNvSpPr/>
            <p:nvPr/>
          </p:nvSpPr>
          <p:spPr>
            <a:xfrm>
              <a:off x="2522169" y="4634548"/>
              <a:ext cx="23984" cy="99422"/>
            </a:xfrm>
            <a:custGeom>
              <a:avLst/>
              <a:gdLst>
                <a:gd name="connsiteX0" fmla="*/ 23437 w 23984"/>
                <a:gd name="connsiteY0" fmla="*/ 90447 h 99422"/>
                <a:gd name="connsiteX1" fmla="*/ 16160 w 23984"/>
                <a:gd name="connsiteY1" fmla="*/ 98435 h 99422"/>
                <a:gd name="connsiteX2" fmla="*/ 15822 w 23984"/>
                <a:gd name="connsiteY2" fmla="*/ 98435 h 99422"/>
                <a:gd name="connsiteX3" fmla="*/ 7498 w 23984"/>
                <a:gd name="connsiteY3" fmla="*/ 98435 h 99422"/>
                <a:gd name="connsiteX4" fmla="*/ -538 w 23984"/>
                <a:gd name="connsiteY4" fmla="*/ 90498 h 99422"/>
                <a:gd name="connsiteX5" fmla="*/ -538 w 23984"/>
                <a:gd name="connsiteY5" fmla="*/ 90447 h 99422"/>
                <a:gd name="connsiteX6" fmla="*/ -538 w 23984"/>
                <a:gd name="connsiteY6" fmla="*/ 7693 h 99422"/>
                <a:gd name="connsiteX7" fmla="*/ 7498 w 23984"/>
                <a:gd name="connsiteY7" fmla="*/ -987 h 99422"/>
                <a:gd name="connsiteX8" fmla="*/ 15822 w 23984"/>
                <a:gd name="connsiteY8" fmla="*/ -987 h 99422"/>
                <a:gd name="connsiteX9" fmla="*/ 23437 w 23984"/>
                <a:gd name="connsiteY9" fmla="*/ 7693 h 9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84" h="99422">
                  <a:moveTo>
                    <a:pt x="23437" y="90447"/>
                  </a:moveTo>
                  <a:cubicBezTo>
                    <a:pt x="23640" y="94652"/>
                    <a:pt x="20381" y="98232"/>
                    <a:pt x="16160" y="98435"/>
                  </a:cubicBezTo>
                  <a:cubicBezTo>
                    <a:pt x="16059" y="98435"/>
                    <a:pt x="15941" y="98435"/>
                    <a:pt x="15822" y="98435"/>
                  </a:cubicBezTo>
                  <a:lnTo>
                    <a:pt x="7498" y="98435"/>
                  </a:lnTo>
                  <a:cubicBezTo>
                    <a:pt x="3092" y="98469"/>
                    <a:pt x="-505" y="94905"/>
                    <a:pt x="-538" y="90498"/>
                  </a:cubicBezTo>
                  <a:cubicBezTo>
                    <a:pt x="-538" y="90481"/>
                    <a:pt x="-538" y="90464"/>
                    <a:pt x="-538" y="90447"/>
                  </a:cubicBezTo>
                  <a:lnTo>
                    <a:pt x="-538" y="7693"/>
                  </a:lnTo>
                  <a:cubicBezTo>
                    <a:pt x="-589" y="3117"/>
                    <a:pt x="2940" y="-683"/>
                    <a:pt x="7498" y="-987"/>
                  </a:cubicBezTo>
                  <a:lnTo>
                    <a:pt x="15822" y="-987"/>
                  </a:lnTo>
                  <a:cubicBezTo>
                    <a:pt x="20280" y="-987"/>
                    <a:pt x="23437" y="3235"/>
                    <a:pt x="23437"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79" name="Freeform 219">
              <a:extLst>
                <a:ext uri="{FF2B5EF4-FFF2-40B4-BE49-F238E27FC236}">
                  <a16:creationId xmlns:a16="http://schemas.microsoft.com/office/drawing/2014/main" id="{490B01BF-94D9-11B4-3A5A-89E22D86EF62}"/>
                </a:ext>
              </a:extLst>
            </p:cNvPr>
            <p:cNvSpPr/>
            <p:nvPr/>
          </p:nvSpPr>
          <p:spPr>
            <a:xfrm>
              <a:off x="2560530" y="4634548"/>
              <a:ext cx="23962" cy="99422"/>
            </a:xfrm>
            <a:custGeom>
              <a:avLst/>
              <a:gdLst>
                <a:gd name="connsiteX0" fmla="*/ 23420 w 23962"/>
                <a:gd name="connsiteY0" fmla="*/ 90447 h 99422"/>
                <a:gd name="connsiteX1" fmla="*/ 15940 w 23962"/>
                <a:gd name="connsiteY1" fmla="*/ 98435 h 99422"/>
                <a:gd name="connsiteX2" fmla="*/ 15687 w 23962"/>
                <a:gd name="connsiteY2" fmla="*/ 98435 h 99422"/>
                <a:gd name="connsiteX3" fmla="*/ 7363 w 23962"/>
                <a:gd name="connsiteY3" fmla="*/ 98435 h 99422"/>
                <a:gd name="connsiteX4" fmla="*/ -539 w 23962"/>
                <a:gd name="connsiteY4" fmla="*/ 90565 h 99422"/>
                <a:gd name="connsiteX5" fmla="*/ -539 w 23962"/>
                <a:gd name="connsiteY5" fmla="*/ 90447 h 99422"/>
                <a:gd name="connsiteX6" fmla="*/ -539 w 23962"/>
                <a:gd name="connsiteY6" fmla="*/ 7693 h 99422"/>
                <a:gd name="connsiteX7" fmla="*/ 7363 w 23962"/>
                <a:gd name="connsiteY7" fmla="*/ -987 h 99422"/>
                <a:gd name="connsiteX8" fmla="*/ 15687 w 23962"/>
                <a:gd name="connsiteY8" fmla="*/ -987 h 99422"/>
                <a:gd name="connsiteX9" fmla="*/ 23420 w 23962"/>
                <a:gd name="connsiteY9" fmla="*/ 7693 h 9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62" h="99422">
                  <a:moveTo>
                    <a:pt x="23420" y="90447"/>
                  </a:moveTo>
                  <a:cubicBezTo>
                    <a:pt x="23555" y="94720"/>
                    <a:pt x="20212" y="98283"/>
                    <a:pt x="15940" y="98435"/>
                  </a:cubicBezTo>
                  <a:cubicBezTo>
                    <a:pt x="15856" y="98435"/>
                    <a:pt x="15771" y="98435"/>
                    <a:pt x="15687" y="98435"/>
                  </a:cubicBezTo>
                  <a:lnTo>
                    <a:pt x="7363" y="98435"/>
                  </a:lnTo>
                  <a:cubicBezTo>
                    <a:pt x="3007" y="98452"/>
                    <a:pt x="-522" y="94922"/>
                    <a:pt x="-539" y="90565"/>
                  </a:cubicBezTo>
                  <a:cubicBezTo>
                    <a:pt x="-539" y="90531"/>
                    <a:pt x="-539" y="90481"/>
                    <a:pt x="-539" y="90447"/>
                  </a:cubicBezTo>
                  <a:lnTo>
                    <a:pt x="-539" y="7693"/>
                  </a:lnTo>
                  <a:cubicBezTo>
                    <a:pt x="-539" y="3235"/>
                    <a:pt x="2922" y="-987"/>
                    <a:pt x="7363" y="-987"/>
                  </a:cubicBezTo>
                  <a:lnTo>
                    <a:pt x="15687" y="-987"/>
                  </a:lnTo>
                  <a:cubicBezTo>
                    <a:pt x="20144" y="-987"/>
                    <a:pt x="23420" y="3235"/>
                    <a:pt x="23420"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80" name="Freeform 220">
              <a:extLst>
                <a:ext uri="{FF2B5EF4-FFF2-40B4-BE49-F238E27FC236}">
                  <a16:creationId xmlns:a16="http://schemas.microsoft.com/office/drawing/2014/main" id="{AFAB3884-E8F0-C4AE-33A8-B89A4F6247FA}"/>
                </a:ext>
              </a:extLst>
            </p:cNvPr>
            <p:cNvSpPr/>
            <p:nvPr/>
          </p:nvSpPr>
          <p:spPr>
            <a:xfrm>
              <a:off x="2598874" y="4634548"/>
              <a:ext cx="23960" cy="99422"/>
            </a:xfrm>
            <a:custGeom>
              <a:avLst/>
              <a:gdLst>
                <a:gd name="connsiteX0" fmla="*/ 23420 w 23960"/>
                <a:gd name="connsiteY0" fmla="*/ 90447 h 99422"/>
                <a:gd name="connsiteX1" fmla="*/ 15737 w 23960"/>
                <a:gd name="connsiteY1" fmla="*/ 98435 h 99422"/>
                <a:gd name="connsiteX2" fmla="*/ 15569 w 23960"/>
                <a:gd name="connsiteY2" fmla="*/ 98435 h 99422"/>
                <a:gd name="connsiteX3" fmla="*/ 7245 w 23960"/>
                <a:gd name="connsiteY3" fmla="*/ 98435 h 99422"/>
                <a:gd name="connsiteX4" fmla="*/ -539 w 23960"/>
                <a:gd name="connsiteY4" fmla="*/ 90650 h 99422"/>
                <a:gd name="connsiteX5" fmla="*/ -539 w 23960"/>
                <a:gd name="connsiteY5" fmla="*/ 90447 h 99422"/>
                <a:gd name="connsiteX6" fmla="*/ -539 w 23960"/>
                <a:gd name="connsiteY6" fmla="*/ 7693 h 99422"/>
                <a:gd name="connsiteX7" fmla="*/ 7245 w 23960"/>
                <a:gd name="connsiteY7" fmla="*/ -987 h 99422"/>
                <a:gd name="connsiteX8" fmla="*/ 15569 w 23960"/>
                <a:gd name="connsiteY8" fmla="*/ -987 h 99422"/>
                <a:gd name="connsiteX9" fmla="*/ 23420 w 23960"/>
                <a:gd name="connsiteY9" fmla="*/ 7693 h 9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60" h="99422">
                  <a:moveTo>
                    <a:pt x="23420" y="90447"/>
                  </a:moveTo>
                  <a:cubicBezTo>
                    <a:pt x="23504" y="94770"/>
                    <a:pt x="20060" y="98351"/>
                    <a:pt x="15737" y="98435"/>
                  </a:cubicBezTo>
                  <a:cubicBezTo>
                    <a:pt x="15687" y="98435"/>
                    <a:pt x="15619" y="98435"/>
                    <a:pt x="15569" y="98435"/>
                  </a:cubicBezTo>
                  <a:lnTo>
                    <a:pt x="7245" y="98435"/>
                  </a:lnTo>
                  <a:cubicBezTo>
                    <a:pt x="2939" y="98435"/>
                    <a:pt x="-539" y="94956"/>
                    <a:pt x="-539" y="90650"/>
                  </a:cubicBezTo>
                  <a:cubicBezTo>
                    <a:pt x="-539" y="90582"/>
                    <a:pt x="-539" y="90514"/>
                    <a:pt x="-539" y="90447"/>
                  </a:cubicBezTo>
                  <a:lnTo>
                    <a:pt x="-539" y="7693"/>
                  </a:lnTo>
                  <a:cubicBezTo>
                    <a:pt x="-539" y="3235"/>
                    <a:pt x="2838" y="-987"/>
                    <a:pt x="7245" y="-987"/>
                  </a:cubicBezTo>
                  <a:lnTo>
                    <a:pt x="15569" y="-987"/>
                  </a:lnTo>
                  <a:cubicBezTo>
                    <a:pt x="20009" y="-987"/>
                    <a:pt x="23420" y="3235"/>
                    <a:pt x="23420" y="769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81" name="Freeform 221">
              <a:extLst>
                <a:ext uri="{FF2B5EF4-FFF2-40B4-BE49-F238E27FC236}">
                  <a16:creationId xmlns:a16="http://schemas.microsoft.com/office/drawing/2014/main" id="{D025A5DC-F26C-7618-D221-962702F87A6F}"/>
                </a:ext>
              </a:extLst>
            </p:cNvPr>
            <p:cNvSpPr/>
            <p:nvPr/>
          </p:nvSpPr>
          <p:spPr>
            <a:xfrm>
              <a:off x="2153065" y="4615312"/>
              <a:ext cx="71909" cy="152232"/>
            </a:xfrm>
            <a:custGeom>
              <a:avLst/>
              <a:gdLst>
                <a:gd name="connsiteX0" fmla="*/ 71371 w 71909"/>
                <a:gd name="connsiteY0" fmla="*/ -987 h 152232"/>
                <a:gd name="connsiteX1" fmla="*/ 18844 w 71909"/>
                <a:gd name="connsiteY1" fmla="*/ -987 h 152232"/>
                <a:gd name="connsiteX2" fmla="*/ -539 w 71909"/>
                <a:gd name="connsiteY2" fmla="*/ 18080 h 152232"/>
                <a:gd name="connsiteX3" fmla="*/ -539 w 71909"/>
                <a:gd name="connsiteY3" fmla="*/ 132111 h 152232"/>
                <a:gd name="connsiteX4" fmla="*/ 18844 w 71909"/>
                <a:gd name="connsiteY4" fmla="*/ 151245 h 152232"/>
                <a:gd name="connsiteX5" fmla="*/ 71371 w 71909"/>
                <a:gd name="connsiteY5" fmla="*/ 151245 h 15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09" h="152232">
                  <a:moveTo>
                    <a:pt x="71371" y="-987"/>
                  </a:moveTo>
                  <a:lnTo>
                    <a:pt x="18844" y="-987"/>
                  </a:lnTo>
                  <a:cubicBezTo>
                    <a:pt x="8291" y="-937"/>
                    <a:pt x="-303" y="7524"/>
                    <a:pt x="-539" y="18080"/>
                  </a:cubicBezTo>
                  <a:lnTo>
                    <a:pt x="-539" y="132111"/>
                  </a:lnTo>
                  <a:cubicBezTo>
                    <a:pt x="-303" y="142683"/>
                    <a:pt x="8275" y="151144"/>
                    <a:pt x="18844" y="151245"/>
                  </a:cubicBezTo>
                  <a:lnTo>
                    <a:pt x="71371" y="151245"/>
                  </a:lnTo>
                  <a:close/>
                </a:path>
              </a:pathLst>
            </a:custGeom>
            <a:solidFill>
              <a:srgbClr val="C9C9C9"/>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pic>
          <p:nvPicPr>
            <p:cNvPr id="1082" name="Picture 1081">
              <a:extLst>
                <a:ext uri="{FF2B5EF4-FFF2-40B4-BE49-F238E27FC236}">
                  <a16:creationId xmlns:a16="http://schemas.microsoft.com/office/drawing/2014/main" id="{F6A2D562-91FC-D5B9-808A-D1CC8985DF65}"/>
                </a:ext>
              </a:extLst>
            </p:cNvPr>
            <p:cNvPicPr>
              <a:picLocks noChangeAspect="1"/>
            </p:cNvPicPr>
            <p:nvPr/>
          </p:nvPicPr>
          <p:blipFill>
            <a:blip r:embed="rId6"/>
            <a:stretch>
              <a:fillRect/>
            </a:stretch>
          </p:blipFill>
          <p:spPr>
            <a:xfrm>
              <a:off x="2252192" y="4571250"/>
              <a:ext cx="295472" cy="45598"/>
            </a:xfrm>
            <a:custGeom>
              <a:avLst/>
              <a:gdLst>
                <a:gd name="connsiteX0" fmla="*/ 1016 w 295472"/>
                <a:gd name="connsiteY0" fmla="*/ 753 h 45598"/>
                <a:gd name="connsiteX1" fmla="*/ 296489 w 295472"/>
                <a:gd name="connsiteY1" fmla="*/ 753 h 45598"/>
                <a:gd name="connsiteX2" fmla="*/ 296489 w 295472"/>
                <a:gd name="connsiteY2" fmla="*/ 46351 h 45598"/>
                <a:gd name="connsiteX3" fmla="*/ 1016 w 295472"/>
                <a:gd name="connsiteY3" fmla="*/ 46351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753"/>
                  </a:moveTo>
                  <a:lnTo>
                    <a:pt x="296489" y="753"/>
                  </a:lnTo>
                  <a:lnTo>
                    <a:pt x="296489" y="46351"/>
                  </a:lnTo>
                  <a:lnTo>
                    <a:pt x="1016" y="46351"/>
                  </a:lnTo>
                  <a:close/>
                </a:path>
              </a:pathLst>
            </a:custGeom>
          </p:spPr>
        </p:pic>
        <p:pic>
          <p:nvPicPr>
            <p:cNvPr id="1083" name="Picture 1082">
              <a:extLst>
                <a:ext uri="{FF2B5EF4-FFF2-40B4-BE49-F238E27FC236}">
                  <a16:creationId xmlns:a16="http://schemas.microsoft.com/office/drawing/2014/main" id="{0DC6FAA7-E0A0-E950-D93A-0658B2596FDA}"/>
                </a:ext>
              </a:extLst>
            </p:cNvPr>
            <p:cNvPicPr>
              <a:picLocks noChangeAspect="1"/>
            </p:cNvPicPr>
            <p:nvPr/>
          </p:nvPicPr>
          <p:blipFill>
            <a:blip r:embed="rId7"/>
            <a:stretch>
              <a:fillRect/>
            </a:stretch>
          </p:blipFill>
          <p:spPr>
            <a:xfrm>
              <a:off x="2252192" y="4767156"/>
              <a:ext cx="295472" cy="45598"/>
            </a:xfrm>
            <a:custGeom>
              <a:avLst/>
              <a:gdLst>
                <a:gd name="connsiteX0" fmla="*/ 1016 w 295472"/>
                <a:gd name="connsiteY0" fmla="*/ 869 h 45598"/>
                <a:gd name="connsiteX1" fmla="*/ 296489 w 295472"/>
                <a:gd name="connsiteY1" fmla="*/ 869 h 45598"/>
                <a:gd name="connsiteX2" fmla="*/ 296489 w 295472"/>
                <a:gd name="connsiteY2" fmla="*/ 46467 h 45598"/>
                <a:gd name="connsiteX3" fmla="*/ 1016 w 295472"/>
                <a:gd name="connsiteY3" fmla="*/ 46467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869"/>
                  </a:moveTo>
                  <a:lnTo>
                    <a:pt x="296489" y="869"/>
                  </a:lnTo>
                  <a:lnTo>
                    <a:pt x="296489" y="46467"/>
                  </a:lnTo>
                  <a:lnTo>
                    <a:pt x="1016" y="46467"/>
                  </a:lnTo>
                  <a:close/>
                </a:path>
              </a:pathLst>
            </a:custGeom>
          </p:spPr>
        </p:pic>
        <p:sp>
          <p:nvSpPr>
            <p:cNvPr id="1084" name="Freeform 224">
              <a:extLst>
                <a:ext uri="{FF2B5EF4-FFF2-40B4-BE49-F238E27FC236}">
                  <a16:creationId xmlns:a16="http://schemas.microsoft.com/office/drawing/2014/main" id="{43589816-1175-5335-4522-E33A13944971}"/>
                </a:ext>
              </a:extLst>
            </p:cNvPr>
            <p:cNvSpPr/>
            <p:nvPr/>
          </p:nvSpPr>
          <p:spPr>
            <a:xfrm>
              <a:off x="2153065" y="4379160"/>
              <a:ext cx="500935" cy="152232"/>
            </a:xfrm>
            <a:custGeom>
              <a:avLst/>
              <a:gdLst>
                <a:gd name="connsiteX0" fmla="*/ -539 w 500935"/>
                <a:gd name="connsiteY0" fmla="*/ 132144 h 152232"/>
                <a:gd name="connsiteX1" fmla="*/ 18844 w 500935"/>
                <a:gd name="connsiteY1" fmla="*/ 151245 h 152232"/>
                <a:gd name="connsiteX2" fmla="*/ 481081 w 500935"/>
                <a:gd name="connsiteY2" fmla="*/ 151245 h 152232"/>
                <a:gd name="connsiteX3" fmla="*/ 500397 w 500935"/>
                <a:gd name="connsiteY3" fmla="*/ 132144 h 152232"/>
                <a:gd name="connsiteX4" fmla="*/ 500397 w 500935"/>
                <a:gd name="connsiteY4" fmla="*/ 18130 h 152232"/>
                <a:gd name="connsiteX5" fmla="*/ 481081 w 500935"/>
                <a:gd name="connsiteY5" fmla="*/ -987 h 152232"/>
                <a:gd name="connsiteX6" fmla="*/ 18844 w 500935"/>
                <a:gd name="connsiteY6" fmla="*/ -987 h 152232"/>
                <a:gd name="connsiteX7" fmla="*/ -539 w 500935"/>
                <a:gd name="connsiteY7" fmla="*/ 18130 h 15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935" h="152232">
                  <a:moveTo>
                    <a:pt x="-539" y="132144"/>
                  </a:moveTo>
                  <a:cubicBezTo>
                    <a:pt x="-303" y="142717"/>
                    <a:pt x="8275" y="151178"/>
                    <a:pt x="18844" y="151245"/>
                  </a:cubicBezTo>
                  <a:lnTo>
                    <a:pt x="481081" y="151245"/>
                  </a:lnTo>
                  <a:cubicBezTo>
                    <a:pt x="491634" y="151178"/>
                    <a:pt x="500211" y="142700"/>
                    <a:pt x="500397" y="132144"/>
                  </a:cubicBezTo>
                  <a:lnTo>
                    <a:pt x="500397" y="18130"/>
                  </a:lnTo>
                  <a:cubicBezTo>
                    <a:pt x="500228" y="7558"/>
                    <a:pt x="491651" y="-937"/>
                    <a:pt x="481081" y="-987"/>
                  </a:cubicBezTo>
                  <a:lnTo>
                    <a:pt x="18844" y="-987"/>
                  </a:lnTo>
                  <a:cubicBezTo>
                    <a:pt x="8275" y="-920"/>
                    <a:pt x="-319" y="7558"/>
                    <a:pt x="-539" y="18130"/>
                  </a:cubicBezTo>
                  <a:close/>
                </a:path>
              </a:pathLst>
            </a:custGeom>
            <a:solidFill>
              <a:schemeClr val="accent1"/>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85" name="Freeform 225">
              <a:extLst>
                <a:ext uri="{FF2B5EF4-FFF2-40B4-BE49-F238E27FC236}">
                  <a16:creationId xmlns:a16="http://schemas.microsoft.com/office/drawing/2014/main" id="{8AE5325E-BBC7-9508-A5B9-F581B578B6FC}"/>
                </a:ext>
              </a:extLst>
            </p:cNvPr>
            <p:cNvSpPr/>
            <p:nvPr/>
          </p:nvSpPr>
          <p:spPr>
            <a:xfrm>
              <a:off x="2153065" y="4498629"/>
              <a:ext cx="500935" cy="32763"/>
            </a:xfrm>
            <a:custGeom>
              <a:avLst/>
              <a:gdLst>
                <a:gd name="connsiteX0" fmla="*/ 481081 w 500935"/>
                <a:gd name="connsiteY0" fmla="*/ 18586 h 32763"/>
                <a:gd name="connsiteX1" fmla="*/ 18844 w 500935"/>
                <a:gd name="connsiteY1" fmla="*/ 18586 h 32763"/>
                <a:gd name="connsiteX2" fmla="*/ -539 w 500935"/>
                <a:gd name="connsiteY2" fmla="*/ -971 h 32763"/>
                <a:gd name="connsiteX3" fmla="*/ -539 w 500935"/>
                <a:gd name="connsiteY3" fmla="*/ 12675 h 32763"/>
                <a:gd name="connsiteX4" fmla="*/ 18844 w 500935"/>
                <a:gd name="connsiteY4" fmla="*/ 31776 h 32763"/>
                <a:gd name="connsiteX5" fmla="*/ 481081 w 500935"/>
                <a:gd name="connsiteY5" fmla="*/ 31776 h 32763"/>
                <a:gd name="connsiteX6" fmla="*/ 500397 w 500935"/>
                <a:gd name="connsiteY6" fmla="*/ 12675 h 32763"/>
                <a:gd name="connsiteX7" fmla="*/ 500397 w 500935"/>
                <a:gd name="connsiteY7" fmla="*/ -987 h 32763"/>
                <a:gd name="connsiteX8" fmla="*/ 481081 w 500935"/>
                <a:gd name="connsiteY8" fmla="*/ 18586 h 3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935" h="32763">
                  <a:moveTo>
                    <a:pt x="481081" y="18586"/>
                  </a:moveTo>
                  <a:lnTo>
                    <a:pt x="18844" y="18586"/>
                  </a:lnTo>
                  <a:cubicBezTo>
                    <a:pt x="8190" y="18299"/>
                    <a:pt x="-336" y="9686"/>
                    <a:pt x="-539" y="-971"/>
                  </a:cubicBezTo>
                  <a:lnTo>
                    <a:pt x="-539" y="12675"/>
                  </a:lnTo>
                  <a:cubicBezTo>
                    <a:pt x="-303" y="23247"/>
                    <a:pt x="8275" y="31709"/>
                    <a:pt x="18844" y="31776"/>
                  </a:cubicBezTo>
                  <a:lnTo>
                    <a:pt x="481081" y="31776"/>
                  </a:lnTo>
                  <a:cubicBezTo>
                    <a:pt x="491634" y="31709"/>
                    <a:pt x="500211" y="23231"/>
                    <a:pt x="500397" y="12675"/>
                  </a:cubicBezTo>
                  <a:lnTo>
                    <a:pt x="500397" y="-987"/>
                  </a:lnTo>
                  <a:cubicBezTo>
                    <a:pt x="500262" y="9669"/>
                    <a:pt x="491735" y="18316"/>
                    <a:pt x="481081" y="18586"/>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86" name="Freeform 226">
              <a:extLst>
                <a:ext uri="{FF2B5EF4-FFF2-40B4-BE49-F238E27FC236}">
                  <a16:creationId xmlns:a16="http://schemas.microsoft.com/office/drawing/2014/main" id="{C843C563-A46E-01AF-5A2E-6180C25B7112}"/>
                </a:ext>
              </a:extLst>
            </p:cNvPr>
            <p:cNvSpPr/>
            <p:nvPr/>
          </p:nvSpPr>
          <p:spPr>
            <a:xfrm>
              <a:off x="2210589" y="4399477"/>
              <a:ext cx="61129" cy="61186"/>
            </a:xfrm>
            <a:custGeom>
              <a:avLst/>
              <a:gdLst>
                <a:gd name="connsiteX0" fmla="*/ 60582 w 61129"/>
                <a:gd name="connsiteY0" fmla="*/ 52161 h 61186"/>
                <a:gd name="connsiteX1" fmla="*/ 53305 w 61129"/>
                <a:gd name="connsiteY1" fmla="*/ 60183 h 61186"/>
                <a:gd name="connsiteX2" fmla="*/ 52984 w 61129"/>
                <a:gd name="connsiteY2" fmla="*/ 60200 h 61186"/>
                <a:gd name="connsiteX3" fmla="*/ 7397 w 61129"/>
                <a:gd name="connsiteY3" fmla="*/ 60200 h 61186"/>
                <a:gd name="connsiteX4" fmla="*/ -539 w 61129"/>
                <a:gd name="connsiteY4" fmla="*/ 52228 h 61186"/>
                <a:gd name="connsiteX5" fmla="*/ -539 w 61129"/>
                <a:gd name="connsiteY5" fmla="*/ 52161 h 61186"/>
                <a:gd name="connsiteX6" fmla="*/ -539 w 61129"/>
                <a:gd name="connsiteY6" fmla="*/ 6562 h 61186"/>
                <a:gd name="connsiteX7" fmla="*/ 6975 w 61129"/>
                <a:gd name="connsiteY7" fmla="*/ -987 h 61186"/>
                <a:gd name="connsiteX8" fmla="*/ 7397 w 61129"/>
                <a:gd name="connsiteY8" fmla="*/ -971 h 61186"/>
                <a:gd name="connsiteX9" fmla="*/ 52984 w 61129"/>
                <a:gd name="connsiteY9" fmla="*/ -971 h 61186"/>
                <a:gd name="connsiteX10" fmla="*/ 60582 w 61129"/>
                <a:gd name="connsiteY10" fmla="*/ 5903 h 61186"/>
                <a:gd name="connsiteX11" fmla="*/ 60582 w 61129"/>
                <a:gd name="connsiteY11" fmla="*/ 6562 h 6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29" h="61186">
                  <a:moveTo>
                    <a:pt x="60582" y="52161"/>
                  </a:moveTo>
                  <a:cubicBezTo>
                    <a:pt x="60784" y="56383"/>
                    <a:pt x="57526" y="59980"/>
                    <a:pt x="53305" y="60183"/>
                  </a:cubicBezTo>
                  <a:cubicBezTo>
                    <a:pt x="53187" y="60200"/>
                    <a:pt x="53085" y="60200"/>
                    <a:pt x="52984" y="60200"/>
                  </a:cubicBezTo>
                  <a:lnTo>
                    <a:pt x="7397" y="60200"/>
                  </a:lnTo>
                  <a:cubicBezTo>
                    <a:pt x="3007" y="60183"/>
                    <a:pt x="-556" y="56619"/>
                    <a:pt x="-539" y="52228"/>
                  </a:cubicBezTo>
                  <a:cubicBezTo>
                    <a:pt x="-539" y="52211"/>
                    <a:pt x="-539" y="52177"/>
                    <a:pt x="-539" y="52161"/>
                  </a:cubicBezTo>
                  <a:lnTo>
                    <a:pt x="-539" y="6562"/>
                  </a:lnTo>
                  <a:cubicBezTo>
                    <a:pt x="-539" y="2407"/>
                    <a:pt x="2821" y="-971"/>
                    <a:pt x="6975" y="-987"/>
                  </a:cubicBezTo>
                  <a:cubicBezTo>
                    <a:pt x="7127" y="-987"/>
                    <a:pt x="7262" y="-971"/>
                    <a:pt x="7397" y="-971"/>
                  </a:cubicBezTo>
                  <a:lnTo>
                    <a:pt x="52984" y="-971"/>
                  </a:lnTo>
                  <a:cubicBezTo>
                    <a:pt x="56986" y="-1173"/>
                    <a:pt x="60379" y="1900"/>
                    <a:pt x="60582" y="5903"/>
                  </a:cubicBezTo>
                  <a:cubicBezTo>
                    <a:pt x="60582" y="6123"/>
                    <a:pt x="60599" y="6342"/>
                    <a:pt x="60582" y="6562"/>
                  </a:cubicBezTo>
                  <a:close/>
                </a:path>
              </a:pathLst>
            </a:custGeom>
            <a:solidFill>
              <a:srgbClr val="A8A8A8"/>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87" name="Freeform 227">
              <a:extLst>
                <a:ext uri="{FF2B5EF4-FFF2-40B4-BE49-F238E27FC236}">
                  <a16:creationId xmlns:a16="http://schemas.microsoft.com/office/drawing/2014/main" id="{24F26B3B-F049-F38E-AF28-8B77326062AF}"/>
                </a:ext>
              </a:extLst>
            </p:cNvPr>
            <p:cNvSpPr/>
            <p:nvPr/>
          </p:nvSpPr>
          <p:spPr>
            <a:xfrm>
              <a:off x="2210437" y="4475999"/>
              <a:ext cx="21949" cy="21955"/>
            </a:xfrm>
            <a:custGeom>
              <a:avLst/>
              <a:gdLst>
                <a:gd name="connsiteX0" fmla="*/ 21411 w 21949"/>
                <a:gd name="connsiteY0" fmla="*/ 10007 h 21955"/>
                <a:gd name="connsiteX1" fmla="*/ 10453 w 21949"/>
                <a:gd name="connsiteY1" fmla="*/ -987 h 21955"/>
                <a:gd name="connsiteX2" fmla="*/ -539 w 21949"/>
                <a:gd name="connsiteY2" fmla="*/ 9973 h 21955"/>
                <a:gd name="connsiteX3" fmla="*/ 10419 w 21949"/>
                <a:gd name="connsiteY3" fmla="*/ 20968 h 21955"/>
                <a:gd name="connsiteX4" fmla="*/ 10453 w 21949"/>
                <a:gd name="connsiteY4" fmla="*/ 20968 h 21955"/>
                <a:gd name="connsiteX5" fmla="*/ 21411 w 21949"/>
                <a:gd name="connsiteY5" fmla="*/ 10007 h 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9" h="21955">
                  <a:moveTo>
                    <a:pt x="21411" y="10007"/>
                  </a:moveTo>
                  <a:cubicBezTo>
                    <a:pt x="21427" y="3944"/>
                    <a:pt x="16514" y="-971"/>
                    <a:pt x="10453" y="-987"/>
                  </a:cubicBezTo>
                  <a:cubicBezTo>
                    <a:pt x="4391" y="-1004"/>
                    <a:pt x="-522" y="3910"/>
                    <a:pt x="-539" y="9973"/>
                  </a:cubicBezTo>
                  <a:cubicBezTo>
                    <a:pt x="-556" y="16036"/>
                    <a:pt x="4358" y="20951"/>
                    <a:pt x="10419" y="20968"/>
                  </a:cubicBezTo>
                  <a:cubicBezTo>
                    <a:pt x="10436" y="20968"/>
                    <a:pt x="10436" y="20968"/>
                    <a:pt x="10453" y="20968"/>
                  </a:cubicBezTo>
                  <a:cubicBezTo>
                    <a:pt x="16497" y="20951"/>
                    <a:pt x="21394" y="16053"/>
                    <a:pt x="21411" y="1000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88" name="Freeform 228">
              <a:extLst>
                <a:ext uri="{FF2B5EF4-FFF2-40B4-BE49-F238E27FC236}">
                  <a16:creationId xmlns:a16="http://schemas.microsoft.com/office/drawing/2014/main" id="{A44B332E-F408-EAFC-8D87-867887A904D9}"/>
                </a:ext>
              </a:extLst>
            </p:cNvPr>
            <p:cNvSpPr/>
            <p:nvPr/>
          </p:nvSpPr>
          <p:spPr>
            <a:xfrm>
              <a:off x="2250284" y="4476033"/>
              <a:ext cx="21915" cy="21921"/>
            </a:xfrm>
            <a:custGeom>
              <a:avLst/>
              <a:gdLst>
                <a:gd name="connsiteX0" fmla="*/ 21377 w 21915"/>
                <a:gd name="connsiteY0" fmla="*/ 9973 h 21921"/>
                <a:gd name="connsiteX1" fmla="*/ 10419 w 21915"/>
                <a:gd name="connsiteY1" fmla="*/ -987 h 21921"/>
                <a:gd name="connsiteX2" fmla="*/ -539 w 21915"/>
                <a:gd name="connsiteY2" fmla="*/ 9973 h 21921"/>
                <a:gd name="connsiteX3" fmla="*/ 10419 w 21915"/>
                <a:gd name="connsiteY3" fmla="*/ 20934 h 21921"/>
                <a:gd name="connsiteX4" fmla="*/ 21377 w 21915"/>
                <a:gd name="connsiteY4" fmla="*/ 9973 h 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 h="21921">
                  <a:moveTo>
                    <a:pt x="21377" y="9973"/>
                  </a:moveTo>
                  <a:cubicBezTo>
                    <a:pt x="21377" y="3927"/>
                    <a:pt x="16463" y="-987"/>
                    <a:pt x="10419" y="-987"/>
                  </a:cubicBezTo>
                  <a:cubicBezTo>
                    <a:pt x="4374" y="-987"/>
                    <a:pt x="-539" y="3927"/>
                    <a:pt x="-539" y="9973"/>
                  </a:cubicBezTo>
                  <a:cubicBezTo>
                    <a:pt x="-539" y="16019"/>
                    <a:pt x="4374" y="20934"/>
                    <a:pt x="10419" y="20934"/>
                  </a:cubicBezTo>
                  <a:cubicBezTo>
                    <a:pt x="16463" y="20917"/>
                    <a:pt x="21360" y="16019"/>
                    <a:pt x="21377" y="9973"/>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89" name="Freeform 229">
              <a:extLst>
                <a:ext uri="{FF2B5EF4-FFF2-40B4-BE49-F238E27FC236}">
                  <a16:creationId xmlns:a16="http://schemas.microsoft.com/office/drawing/2014/main" id="{08D3727D-7EFF-D186-FB7C-62AEE6D3DBF2}"/>
                </a:ext>
              </a:extLst>
            </p:cNvPr>
            <p:cNvSpPr/>
            <p:nvPr/>
          </p:nvSpPr>
          <p:spPr>
            <a:xfrm>
              <a:off x="2293254" y="4399566"/>
              <a:ext cx="23992" cy="98270"/>
            </a:xfrm>
            <a:custGeom>
              <a:avLst/>
              <a:gdLst>
                <a:gd name="connsiteX0" fmla="*/ 23454 w 23992"/>
                <a:gd name="connsiteY0" fmla="*/ 89311 h 98270"/>
                <a:gd name="connsiteX1" fmla="*/ 15417 w 23992"/>
                <a:gd name="connsiteY1" fmla="*/ 97283 h 98270"/>
                <a:gd name="connsiteX2" fmla="*/ 15383 w 23992"/>
                <a:gd name="connsiteY2" fmla="*/ 97283 h 98270"/>
                <a:gd name="connsiteX3" fmla="*/ 7059 w 23992"/>
                <a:gd name="connsiteY3" fmla="*/ 97283 h 98270"/>
                <a:gd name="connsiteX4" fmla="*/ -539 w 23992"/>
                <a:gd name="connsiteY4" fmla="*/ 89717 h 98270"/>
                <a:gd name="connsiteX5" fmla="*/ -522 w 23992"/>
                <a:gd name="connsiteY5" fmla="*/ 89311 h 98270"/>
                <a:gd name="connsiteX6" fmla="*/ -522 w 23992"/>
                <a:gd name="connsiteY6" fmla="*/ 6558 h 98270"/>
                <a:gd name="connsiteX7" fmla="*/ 6384 w 23992"/>
                <a:gd name="connsiteY7" fmla="*/ -975 h 98270"/>
                <a:gd name="connsiteX8" fmla="*/ 7059 w 23992"/>
                <a:gd name="connsiteY8" fmla="*/ -975 h 98270"/>
                <a:gd name="connsiteX9" fmla="*/ 15383 w 23992"/>
                <a:gd name="connsiteY9" fmla="*/ -975 h 98270"/>
                <a:gd name="connsiteX10" fmla="*/ 23437 w 23992"/>
                <a:gd name="connsiteY10" fmla="*/ 6237 h 98270"/>
                <a:gd name="connsiteX11" fmla="*/ 23454 w 23992"/>
                <a:gd name="connsiteY11" fmla="*/ 6558 h 9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2" h="98270">
                  <a:moveTo>
                    <a:pt x="23454" y="89311"/>
                  </a:moveTo>
                  <a:cubicBezTo>
                    <a:pt x="23437" y="93736"/>
                    <a:pt x="19840" y="97299"/>
                    <a:pt x="15417" y="97283"/>
                  </a:cubicBezTo>
                  <a:cubicBezTo>
                    <a:pt x="15400" y="97283"/>
                    <a:pt x="15400" y="97283"/>
                    <a:pt x="15383" y="97283"/>
                  </a:cubicBezTo>
                  <a:lnTo>
                    <a:pt x="7059" y="97283"/>
                  </a:lnTo>
                  <a:cubicBezTo>
                    <a:pt x="2872" y="97283"/>
                    <a:pt x="-522" y="93905"/>
                    <a:pt x="-539" y="89717"/>
                  </a:cubicBezTo>
                  <a:cubicBezTo>
                    <a:pt x="-539" y="89581"/>
                    <a:pt x="-522" y="89446"/>
                    <a:pt x="-522" y="89311"/>
                  </a:cubicBezTo>
                  <a:lnTo>
                    <a:pt x="-522" y="6558"/>
                  </a:lnTo>
                  <a:cubicBezTo>
                    <a:pt x="-691" y="2572"/>
                    <a:pt x="2399" y="-806"/>
                    <a:pt x="6384" y="-975"/>
                  </a:cubicBezTo>
                  <a:cubicBezTo>
                    <a:pt x="6603" y="-992"/>
                    <a:pt x="6839" y="-992"/>
                    <a:pt x="7059" y="-975"/>
                  </a:cubicBezTo>
                  <a:lnTo>
                    <a:pt x="15383" y="-975"/>
                  </a:lnTo>
                  <a:cubicBezTo>
                    <a:pt x="19604" y="-1211"/>
                    <a:pt x="23217" y="2015"/>
                    <a:pt x="23437" y="6237"/>
                  </a:cubicBezTo>
                  <a:cubicBezTo>
                    <a:pt x="23454" y="6338"/>
                    <a:pt x="23454" y="6456"/>
                    <a:pt x="23454" y="655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0" name="Freeform 230">
              <a:extLst>
                <a:ext uri="{FF2B5EF4-FFF2-40B4-BE49-F238E27FC236}">
                  <a16:creationId xmlns:a16="http://schemas.microsoft.com/office/drawing/2014/main" id="{337F2516-A75A-8ABC-ABC7-5BF27F3446A2}"/>
                </a:ext>
              </a:extLst>
            </p:cNvPr>
            <p:cNvSpPr/>
            <p:nvPr/>
          </p:nvSpPr>
          <p:spPr>
            <a:xfrm>
              <a:off x="2330433" y="4399566"/>
              <a:ext cx="25157" cy="98272"/>
            </a:xfrm>
            <a:custGeom>
              <a:avLst/>
              <a:gdLst>
                <a:gd name="connsiteX0" fmla="*/ 24618 w 25157"/>
                <a:gd name="connsiteY0" fmla="*/ 89311 h 98272"/>
                <a:gd name="connsiteX1" fmla="*/ 16430 w 25157"/>
                <a:gd name="connsiteY1" fmla="*/ 97282 h 98272"/>
                <a:gd name="connsiteX2" fmla="*/ 8106 w 25157"/>
                <a:gd name="connsiteY2" fmla="*/ 97282 h 98272"/>
                <a:gd name="connsiteX3" fmla="*/ -539 w 25157"/>
                <a:gd name="connsiteY3" fmla="*/ 89311 h 98272"/>
                <a:gd name="connsiteX4" fmla="*/ -539 w 25157"/>
                <a:gd name="connsiteY4" fmla="*/ 6557 h 98272"/>
                <a:gd name="connsiteX5" fmla="*/ 8106 w 25157"/>
                <a:gd name="connsiteY5" fmla="*/ -975 h 98272"/>
                <a:gd name="connsiteX6" fmla="*/ 16430 w 25157"/>
                <a:gd name="connsiteY6" fmla="*/ -975 h 98272"/>
                <a:gd name="connsiteX7" fmla="*/ 24602 w 25157"/>
                <a:gd name="connsiteY7" fmla="*/ 6321 h 98272"/>
                <a:gd name="connsiteX8" fmla="*/ 24618 w 25157"/>
                <a:gd name="connsiteY8" fmla="*/ 6557 h 9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 h="98272">
                  <a:moveTo>
                    <a:pt x="24618" y="89311"/>
                  </a:moveTo>
                  <a:cubicBezTo>
                    <a:pt x="24551" y="93769"/>
                    <a:pt x="20887" y="97333"/>
                    <a:pt x="16430" y="97282"/>
                  </a:cubicBezTo>
                  <a:lnTo>
                    <a:pt x="8106" y="97282"/>
                  </a:lnTo>
                  <a:cubicBezTo>
                    <a:pt x="3547" y="97400"/>
                    <a:pt x="-286" y="93870"/>
                    <a:pt x="-539" y="89311"/>
                  </a:cubicBezTo>
                  <a:lnTo>
                    <a:pt x="-539" y="6557"/>
                  </a:lnTo>
                  <a:cubicBezTo>
                    <a:pt x="-539" y="2115"/>
                    <a:pt x="3648" y="-975"/>
                    <a:pt x="8106" y="-975"/>
                  </a:cubicBezTo>
                  <a:lnTo>
                    <a:pt x="16430" y="-975"/>
                  </a:lnTo>
                  <a:cubicBezTo>
                    <a:pt x="20701" y="-1212"/>
                    <a:pt x="24365" y="2048"/>
                    <a:pt x="24602" y="6321"/>
                  </a:cubicBezTo>
                  <a:cubicBezTo>
                    <a:pt x="24618" y="6405"/>
                    <a:pt x="24618" y="6473"/>
                    <a:pt x="24618" y="655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1" name="Freeform 231">
              <a:extLst>
                <a:ext uri="{FF2B5EF4-FFF2-40B4-BE49-F238E27FC236}">
                  <a16:creationId xmlns:a16="http://schemas.microsoft.com/office/drawing/2014/main" id="{719B4202-3516-B40A-29E2-D62DE3C5B841}"/>
                </a:ext>
              </a:extLst>
            </p:cNvPr>
            <p:cNvSpPr/>
            <p:nvPr/>
          </p:nvSpPr>
          <p:spPr>
            <a:xfrm>
              <a:off x="2368929" y="4399565"/>
              <a:ext cx="25089" cy="98271"/>
            </a:xfrm>
            <a:custGeom>
              <a:avLst/>
              <a:gdLst>
                <a:gd name="connsiteX0" fmla="*/ 24551 w 25089"/>
                <a:gd name="connsiteY0" fmla="*/ 89312 h 98271"/>
                <a:gd name="connsiteX1" fmla="*/ 16227 w 25089"/>
                <a:gd name="connsiteY1" fmla="*/ 97284 h 98271"/>
                <a:gd name="connsiteX2" fmla="*/ 7903 w 25089"/>
                <a:gd name="connsiteY2" fmla="*/ 97284 h 98271"/>
                <a:gd name="connsiteX3" fmla="*/ -539 w 25089"/>
                <a:gd name="connsiteY3" fmla="*/ 89312 h 98271"/>
                <a:gd name="connsiteX4" fmla="*/ -539 w 25089"/>
                <a:gd name="connsiteY4" fmla="*/ 6559 h 98271"/>
                <a:gd name="connsiteX5" fmla="*/ 7903 w 25089"/>
                <a:gd name="connsiteY5" fmla="*/ -974 h 98271"/>
                <a:gd name="connsiteX6" fmla="*/ 16109 w 25089"/>
                <a:gd name="connsiteY6" fmla="*/ -974 h 98271"/>
                <a:gd name="connsiteX7" fmla="*/ 24433 w 25089"/>
                <a:gd name="connsiteY7" fmla="*/ 6423 h 98271"/>
                <a:gd name="connsiteX8" fmla="*/ 24433 w 25089"/>
                <a:gd name="connsiteY8" fmla="*/ 6559 h 9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9" h="98271">
                  <a:moveTo>
                    <a:pt x="24551" y="89312"/>
                  </a:moveTo>
                  <a:cubicBezTo>
                    <a:pt x="24416" y="93804"/>
                    <a:pt x="20718" y="97351"/>
                    <a:pt x="16227" y="97284"/>
                  </a:cubicBezTo>
                  <a:lnTo>
                    <a:pt x="7903" y="97284"/>
                  </a:lnTo>
                  <a:cubicBezTo>
                    <a:pt x="3412" y="97284"/>
                    <a:pt x="-286" y="93787"/>
                    <a:pt x="-539" y="89312"/>
                  </a:cubicBezTo>
                  <a:lnTo>
                    <a:pt x="-539" y="6559"/>
                  </a:lnTo>
                  <a:cubicBezTo>
                    <a:pt x="-539" y="2117"/>
                    <a:pt x="3547" y="-974"/>
                    <a:pt x="7903" y="-974"/>
                  </a:cubicBezTo>
                  <a:lnTo>
                    <a:pt x="16109" y="-974"/>
                  </a:lnTo>
                  <a:cubicBezTo>
                    <a:pt x="20448" y="-1227"/>
                    <a:pt x="24163" y="2083"/>
                    <a:pt x="24433" y="6423"/>
                  </a:cubicBezTo>
                  <a:cubicBezTo>
                    <a:pt x="24433" y="6474"/>
                    <a:pt x="24433" y="6508"/>
                    <a:pt x="24433" y="6559"/>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2" name="Freeform 232">
              <a:extLst>
                <a:ext uri="{FF2B5EF4-FFF2-40B4-BE49-F238E27FC236}">
                  <a16:creationId xmlns:a16="http://schemas.microsoft.com/office/drawing/2014/main" id="{4D0BAE18-2896-250C-C921-88BE5DEADDC7}"/>
                </a:ext>
              </a:extLst>
            </p:cNvPr>
            <p:cNvSpPr/>
            <p:nvPr/>
          </p:nvSpPr>
          <p:spPr>
            <a:xfrm>
              <a:off x="2407087" y="4399567"/>
              <a:ext cx="25208" cy="98270"/>
            </a:xfrm>
            <a:custGeom>
              <a:avLst/>
              <a:gdLst>
                <a:gd name="connsiteX0" fmla="*/ 24669 w 25208"/>
                <a:gd name="connsiteY0" fmla="*/ 89310 h 98270"/>
                <a:gd name="connsiteX1" fmla="*/ 16227 w 25208"/>
                <a:gd name="connsiteY1" fmla="*/ 97282 h 98270"/>
                <a:gd name="connsiteX2" fmla="*/ 7903 w 25208"/>
                <a:gd name="connsiteY2" fmla="*/ 97282 h 98270"/>
                <a:gd name="connsiteX3" fmla="*/ -539 w 25208"/>
                <a:gd name="connsiteY3" fmla="*/ 89310 h 98270"/>
                <a:gd name="connsiteX4" fmla="*/ -539 w 25208"/>
                <a:gd name="connsiteY4" fmla="*/ 6557 h 98270"/>
                <a:gd name="connsiteX5" fmla="*/ 7802 w 25208"/>
                <a:gd name="connsiteY5" fmla="*/ -976 h 98270"/>
                <a:gd name="connsiteX6" fmla="*/ 7903 w 25208"/>
                <a:gd name="connsiteY6" fmla="*/ -976 h 98270"/>
                <a:gd name="connsiteX7" fmla="*/ 16227 w 25208"/>
                <a:gd name="connsiteY7" fmla="*/ -976 h 98270"/>
                <a:gd name="connsiteX8" fmla="*/ 24669 w 25208"/>
                <a:gd name="connsiteY8" fmla="*/ 6557 h 9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8" h="98270">
                  <a:moveTo>
                    <a:pt x="24669" y="89310"/>
                  </a:moveTo>
                  <a:cubicBezTo>
                    <a:pt x="24483" y="93819"/>
                    <a:pt x="20735" y="97349"/>
                    <a:pt x="16227" y="97282"/>
                  </a:cubicBezTo>
                  <a:lnTo>
                    <a:pt x="7903" y="97282"/>
                  </a:lnTo>
                  <a:cubicBezTo>
                    <a:pt x="3395" y="97366"/>
                    <a:pt x="-370" y="93819"/>
                    <a:pt x="-539" y="89310"/>
                  </a:cubicBezTo>
                  <a:lnTo>
                    <a:pt x="-539" y="6557"/>
                  </a:lnTo>
                  <a:cubicBezTo>
                    <a:pt x="-319" y="2165"/>
                    <a:pt x="3429" y="-1212"/>
                    <a:pt x="7802" y="-976"/>
                  </a:cubicBezTo>
                  <a:cubicBezTo>
                    <a:pt x="7836" y="-976"/>
                    <a:pt x="7869" y="-976"/>
                    <a:pt x="7903" y="-976"/>
                  </a:cubicBezTo>
                  <a:lnTo>
                    <a:pt x="16227" y="-976"/>
                  </a:lnTo>
                  <a:cubicBezTo>
                    <a:pt x="20668" y="-976"/>
                    <a:pt x="24669" y="2115"/>
                    <a:pt x="24669" y="655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3" name="Freeform 233">
              <a:extLst>
                <a:ext uri="{FF2B5EF4-FFF2-40B4-BE49-F238E27FC236}">
                  <a16:creationId xmlns:a16="http://schemas.microsoft.com/office/drawing/2014/main" id="{0C72BCEE-1E75-A0C9-FAFD-6A4ADAA4B208}"/>
                </a:ext>
              </a:extLst>
            </p:cNvPr>
            <p:cNvSpPr/>
            <p:nvPr/>
          </p:nvSpPr>
          <p:spPr>
            <a:xfrm>
              <a:off x="2445482" y="4399558"/>
              <a:ext cx="25157" cy="98279"/>
            </a:xfrm>
            <a:custGeom>
              <a:avLst/>
              <a:gdLst>
                <a:gd name="connsiteX0" fmla="*/ 24618 w 25157"/>
                <a:gd name="connsiteY0" fmla="*/ 89319 h 98279"/>
                <a:gd name="connsiteX1" fmla="*/ 16058 w 25157"/>
                <a:gd name="connsiteY1" fmla="*/ 97291 h 98279"/>
                <a:gd name="connsiteX2" fmla="*/ 7734 w 25157"/>
                <a:gd name="connsiteY2" fmla="*/ 97291 h 98279"/>
                <a:gd name="connsiteX3" fmla="*/ -539 w 25157"/>
                <a:gd name="connsiteY3" fmla="*/ 89319 h 98279"/>
                <a:gd name="connsiteX4" fmla="*/ -539 w 25157"/>
                <a:gd name="connsiteY4" fmla="*/ 6566 h 98279"/>
                <a:gd name="connsiteX5" fmla="*/ 7549 w 25157"/>
                <a:gd name="connsiteY5" fmla="*/ -984 h 98279"/>
                <a:gd name="connsiteX6" fmla="*/ 7734 w 25157"/>
                <a:gd name="connsiteY6" fmla="*/ -967 h 98279"/>
                <a:gd name="connsiteX7" fmla="*/ 16058 w 25157"/>
                <a:gd name="connsiteY7" fmla="*/ -967 h 98279"/>
                <a:gd name="connsiteX8" fmla="*/ 24618 w 25157"/>
                <a:gd name="connsiteY8" fmla="*/ 6566 h 9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 h="98279">
                  <a:moveTo>
                    <a:pt x="24618" y="89319"/>
                  </a:moveTo>
                  <a:cubicBezTo>
                    <a:pt x="24365" y="93845"/>
                    <a:pt x="20583" y="97358"/>
                    <a:pt x="16058" y="97291"/>
                  </a:cubicBezTo>
                  <a:lnTo>
                    <a:pt x="7734" y="97291"/>
                  </a:lnTo>
                  <a:cubicBezTo>
                    <a:pt x="3260" y="97358"/>
                    <a:pt x="-438" y="93795"/>
                    <a:pt x="-539" y="89319"/>
                  </a:cubicBezTo>
                  <a:lnTo>
                    <a:pt x="-539" y="6566"/>
                  </a:lnTo>
                  <a:cubicBezTo>
                    <a:pt x="-387" y="2242"/>
                    <a:pt x="3226" y="-1119"/>
                    <a:pt x="7549" y="-984"/>
                  </a:cubicBezTo>
                  <a:cubicBezTo>
                    <a:pt x="7616" y="-967"/>
                    <a:pt x="7667" y="-967"/>
                    <a:pt x="7734" y="-967"/>
                  </a:cubicBezTo>
                  <a:lnTo>
                    <a:pt x="16058" y="-967"/>
                  </a:lnTo>
                  <a:cubicBezTo>
                    <a:pt x="20499" y="-967"/>
                    <a:pt x="24618" y="2124"/>
                    <a:pt x="24618" y="6566"/>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4" name="Freeform 234">
              <a:extLst>
                <a:ext uri="{FF2B5EF4-FFF2-40B4-BE49-F238E27FC236}">
                  <a16:creationId xmlns:a16="http://schemas.microsoft.com/office/drawing/2014/main" id="{A6F38FEB-C511-3068-3743-A7DF153199E5}"/>
                </a:ext>
              </a:extLst>
            </p:cNvPr>
            <p:cNvSpPr/>
            <p:nvPr/>
          </p:nvSpPr>
          <p:spPr>
            <a:xfrm>
              <a:off x="2483792" y="4399560"/>
              <a:ext cx="25275" cy="98276"/>
            </a:xfrm>
            <a:custGeom>
              <a:avLst/>
              <a:gdLst>
                <a:gd name="connsiteX0" fmla="*/ 24652 w 25275"/>
                <a:gd name="connsiteY0" fmla="*/ 89317 h 98276"/>
                <a:gd name="connsiteX1" fmla="*/ 15974 w 25275"/>
                <a:gd name="connsiteY1" fmla="*/ 97288 h 98276"/>
                <a:gd name="connsiteX2" fmla="*/ 7616 w 25275"/>
                <a:gd name="connsiteY2" fmla="*/ 97288 h 98276"/>
                <a:gd name="connsiteX3" fmla="*/ -539 w 25275"/>
                <a:gd name="connsiteY3" fmla="*/ 89317 h 98276"/>
                <a:gd name="connsiteX4" fmla="*/ -539 w 25275"/>
                <a:gd name="connsiteY4" fmla="*/ 6563 h 98276"/>
                <a:gd name="connsiteX5" fmla="*/ 7346 w 25275"/>
                <a:gd name="connsiteY5" fmla="*/ -986 h 98276"/>
                <a:gd name="connsiteX6" fmla="*/ 7616 w 25275"/>
                <a:gd name="connsiteY6" fmla="*/ -969 h 98276"/>
                <a:gd name="connsiteX7" fmla="*/ 16058 w 25275"/>
                <a:gd name="connsiteY7" fmla="*/ -969 h 98276"/>
                <a:gd name="connsiteX8" fmla="*/ 24737 w 25275"/>
                <a:gd name="connsiteY8" fmla="*/ 6563 h 9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5" h="98276">
                  <a:moveTo>
                    <a:pt x="24652" y="89317"/>
                  </a:moveTo>
                  <a:cubicBezTo>
                    <a:pt x="24652" y="93775"/>
                    <a:pt x="20414" y="97288"/>
                    <a:pt x="15974" y="97288"/>
                  </a:cubicBezTo>
                  <a:lnTo>
                    <a:pt x="7616" y="97288"/>
                  </a:lnTo>
                  <a:cubicBezTo>
                    <a:pt x="3159" y="97339"/>
                    <a:pt x="-488" y="93775"/>
                    <a:pt x="-539" y="89317"/>
                  </a:cubicBezTo>
                  <a:lnTo>
                    <a:pt x="-539" y="6563"/>
                  </a:lnTo>
                  <a:cubicBezTo>
                    <a:pt x="-438" y="2307"/>
                    <a:pt x="3091" y="-1070"/>
                    <a:pt x="7346" y="-986"/>
                  </a:cubicBezTo>
                  <a:cubicBezTo>
                    <a:pt x="7430" y="-986"/>
                    <a:pt x="7532" y="-969"/>
                    <a:pt x="7616" y="-969"/>
                  </a:cubicBezTo>
                  <a:lnTo>
                    <a:pt x="16058" y="-969"/>
                  </a:lnTo>
                  <a:cubicBezTo>
                    <a:pt x="20499" y="-969"/>
                    <a:pt x="24737" y="2122"/>
                    <a:pt x="24737" y="656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5" name="Freeform 235">
              <a:extLst>
                <a:ext uri="{FF2B5EF4-FFF2-40B4-BE49-F238E27FC236}">
                  <a16:creationId xmlns:a16="http://schemas.microsoft.com/office/drawing/2014/main" id="{24F5F439-F926-9C13-6316-B508773FA604}"/>
                </a:ext>
              </a:extLst>
            </p:cNvPr>
            <p:cNvSpPr/>
            <p:nvPr/>
          </p:nvSpPr>
          <p:spPr>
            <a:xfrm>
              <a:off x="2522170" y="4399561"/>
              <a:ext cx="23984" cy="98274"/>
            </a:xfrm>
            <a:custGeom>
              <a:avLst/>
              <a:gdLst>
                <a:gd name="connsiteX0" fmla="*/ 23436 w 23984"/>
                <a:gd name="connsiteY0" fmla="*/ 89316 h 98274"/>
                <a:gd name="connsiteX1" fmla="*/ 16176 w 23984"/>
                <a:gd name="connsiteY1" fmla="*/ 97287 h 98274"/>
                <a:gd name="connsiteX2" fmla="*/ 15822 w 23984"/>
                <a:gd name="connsiteY2" fmla="*/ 97287 h 98274"/>
                <a:gd name="connsiteX3" fmla="*/ 7498 w 23984"/>
                <a:gd name="connsiteY3" fmla="*/ 97287 h 98274"/>
                <a:gd name="connsiteX4" fmla="*/ -539 w 23984"/>
                <a:gd name="connsiteY4" fmla="*/ 89383 h 98274"/>
                <a:gd name="connsiteX5" fmla="*/ -539 w 23984"/>
                <a:gd name="connsiteY5" fmla="*/ 89316 h 98274"/>
                <a:gd name="connsiteX6" fmla="*/ -539 w 23984"/>
                <a:gd name="connsiteY6" fmla="*/ 6562 h 98274"/>
                <a:gd name="connsiteX7" fmla="*/ 7143 w 23984"/>
                <a:gd name="connsiteY7" fmla="*/ -987 h 98274"/>
                <a:gd name="connsiteX8" fmla="*/ 7498 w 23984"/>
                <a:gd name="connsiteY8" fmla="*/ -970 h 98274"/>
                <a:gd name="connsiteX9" fmla="*/ 15822 w 23984"/>
                <a:gd name="connsiteY9" fmla="*/ -970 h 98274"/>
                <a:gd name="connsiteX10" fmla="*/ 23436 w 23984"/>
                <a:gd name="connsiteY10" fmla="*/ 5920 h 98274"/>
                <a:gd name="connsiteX11" fmla="*/ 23436 w 23984"/>
                <a:gd name="connsiteY11" fmla="*/ 6562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4" h="98274">
                  <a:moveTo>
                    <a:pt x="23436" y="89316"/>
                  </a:moveTo>
                  <a:cubicBezTo>
                    <a:pt x="23639" y="93521"/>
                    <a:pt x="20381" y="97084"/>
                    <a:pt x="16176" y="97287"/>
                  </a:cubicBezTo>
                  <a:cubicBezTo>
                    <a:pt x="16058" y="97287"/>
                    <a:pt x="15940" y="97287"/>
                    <a:pt x="15822" y="97287"/>
                  </a:cubicBezTo>
                  <a:lnTo>
                    <a:pt x="7498" y="97287"/>
                  </a:lnTo>
                  <a:cubicBezTo>
                    <a:pt x="3091" y="97321"/>
                    <a:pt x="-505" y="93791"/>
                    <a:pt x="-539" y="89383"/>
                  </a:cubicBezTo>
                  <a:cubicBezTo>
                    <a:pt x="-539" y="89366"/>
                    <a:pt x="-539" y="89332"/>
                    <a:pt x="-539" y="89316"/>
                  </a:cubicBezTo>
                  <a:lnTo>
                    <a:pt x="-539" y="6562"/>
                  </a:lnTo>
                  <a:cubicBezTo>
                    <a:pt x="-505" y="2357"/>
                    <a:pt x="2939" y="-1021"/>
                    <a:pt x="7143" y="-987"/>
                  </a:cubicBezTo>
                  <a:cubicBezTo>
                    <a:pt x="7262" y="-987"/>
                    <a:pt x="7380" y="-970"/>
                    <a:pt x="7498" y="-970"/>
                  </a:cubicBezTo>
                  <a:lnTo>
                    <a:pt x="15822" y="-970"/>
                  </a:lnTo>
                  <a:cubicBezTo>
                    <a:pt x="19823" y="-1173"/>
                    <a:pt x="23234" y="1918"/>
                    <a:pt x="23436" y="5920"/>
                  </a:cubicBezTo>
                  <a:cubicBezTo>
                    <a:pt x="23436" y="6140"/>
                    <a:pt x="23436" y="6343"/>
                    <a:pt x="23436" y="6562"/>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6" name="Freeform 236">
              <a:extLst>
                <a:ext uri="{FF2B5EF4-FFF2-40B4-BE49-F238E27FC236}">
                  <a16:creationId xmlns:a16="http://schemas.microsoft.com/office/drawing/2014/main" id="{09756A92-AD02-100C-D26A-DAAC638C0028}"/>
                </a:ext>
              </a:extLst>
            </p:cNvPr>
            <p:cNvSpPr/>
            <p:nvPr/>
          </p:nvSpPr>
          <p:spPr>
            <a:xfrm>
              <a:off x="2560530" y="4399561"/>
              <a:ext cx="23963" cy="98274"/>
            </a:xfrm>
            <a:custGeom>
              <a:avLst/>
              <a:gdLst>
                <a:gd name="connsiteX0" fmla="*/ 23420 w 23963"/>
                <a:gd name="connsiteY0" fmla="*/ 89315 h 98274"/>
                <a:gd name="connsiteX1" fmla="*/ 15991 w 23963"/>
                <a:gd name="connsiteY1" fmla="*/ 97287 h 98274"/>
                <a:gd name="connsiteX2" fmla="*/ 15687 w 23963"/>
                <a:gd name="connsiteY2" fmla="*/ 97287 h 98274"/>
                <a:gd name="connsiteX3" fmla="*/ 7363 w 23963"/>
                <a:gd name="connsiteY3" fmla="*/ 97287 h 98274"/>
                <a:gd name="connsiteX4" fmla="*/ -539 w 23963"/>
                <a:gd name="connsiteY4" fmla="*/ 89484 h 98274"/>
                <a:gd name="connsiteX5" fmla="*/ -539 w 23963"/>
                <a:gd name="connsiteY5" fmla="*/ 89315 h 98274"/>
                <a:gd name="connsiteX6" fmla="*/ -539 w 23963"/>
                <a:gd name="connsiteY6" fmla="*/ 6562 h 98274"/>
                <a:gd name="connsiteX7" fmla="*/ 6907 w 23963"/>
                <a:gd name="connsiteY7" fmla="*/ -987 h 98274"/>
                <a:gd name="connsiteX8" fmla="*/ 7363 w 23963"/>
                <a:gd name="connsiteY8" fmla="*/ -971 h 98274"/>
                <a:gd name="connsiteX9" fmla="*/ 15687 w 23963"/>
                <a:gd name="connsiteY9" fmla="*/ -971 h 98274"/>
                <a:gd name="connsiteX10" fmla="*/ 23420 w 23963"/>
                <a:gd name="connsiteY10" fmla="*/ 5971 h 98274"/>
                <a:gd name="connsiteX11" fmla="*/ 23420 w 23963"/>
                <a:gd name="connsiteY11" fmla="*/ 6562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3" h="98274">
                  <a:moveTo>
                    <a:pt x="23420" y="89315"/>
                  </a:moveTo>
                  <a:cubicBezTo>
                    <a:pt x="23572" y="93571"/>
                    <a:pt x="20246" y="97135"/>
                    <a:pt x="15991" y="97287"/>
                  </a:cubicBezTo>
                  <a:cubicBezTo>
                    <a:pt x="15889" y="97287"/>
                    <a:pt x="15788" y="97287"/>
                    <a:pt x="15687" y="97287"/>
                  </a:cubicBezTo>
                  <a:lnTo>
                    <a:pt x="7363" y="97287"/>
                  </a:lnTo>
                  <a:cubicBezTo>
                    <a:pt x="3024" y="97321"/>
                    <a:pt x="-505" y="93825"/>
                    <a:pt x="-539" y="89484"/>
                  </a:cubicBezTo>
                  <a:cubicBezTo>
                    <a:pt x="-539" y="89434"/>
                    <a:pt x="-539" y="89366"/>
                    <a:pt x="-539" y="89315"/>
                  </a:cubicBezTo>
                  <a:lnTo>
                    <a:pt x="-539" y="6562"/>
                  </a:lnTo>
                  <a:cubicBezTo>
                    <a:pt x="-556" y="2424"/>
                    <a:pt x="2770" y="-954"/>
                    <a:pt x="6907" y="-987"/>
                  </a:cubicBezTo>
                  <a:cubicBezTo>
                    <a:pt x="7059" y="-987"/>
                    <a:pt x="7211" y="-971"/>
                    <a:pt x="7363" y="-971"/>
                  </a:cubicBezTo>
                  <a:lnTo>
                    <a:pt x="15687" y="-971"/>
                  </a:lnTo>
                  <a:cubicBezTo>
                    <a:pt x="19739" y="-1190"/>
                    <a:pt x="23200" y="1918"/>
                    <a:pt x="23420" y="5971"/>
                  </a:cubicBezTo>
                  <a:cubicBezTo>
                    <a:pt x="23420" y="6173"/>
                    <a:pt x="23420" y="6359"/>
                    <a:pt x="23420" y="6562"/>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7" name="Freeform 237">
              <a:extLst>
                <a:ext uri="{FF2B5EF4-FFF2-40B4-BE49-F238E27FC236}">
                  <a16:creationId xmlns:a16="http://schemas.microsoft.com/office/drawing/2014/main" id="{906A1136-FBE1-4087-C8F8-100CCBAA2CE7}"/>
                </a:ext>
              </a:extLst>
            </p:cNvPr>
            <p:cNvSpPr/>
            <p:nvPr/>
          </p:nvSpPr>
          <p:spPr>
            <a:xfrm>
              <a:off x="2598872" y="4399561"/>
              <a:ext cx="23961" cy="98274"/>
            </a:xfrm>
            <a:custGeom>
              <a:avLst/>
              <a:gdLst>
                <a:gd name="connsiteX0" fmla="*/ 23421 w 23961"/>
                <a:gd name="connsiteY0" fmla="*/ 89315 h 98274"/>
                <a:gd name="connsiteX1" fmla="*/ 15756 w 23961"/>
                <a:gd name="connsiteY1" fmla="*/ 97287 h 98274"/>
                <a:gd name="connsiteX2" fmla="*/ 15570 w 23961"/>
                <a:gd name="connsiteY2" fmla="*/ 97287 h 98274"/>
                <a:gd name="connsiteX3" fmla="*/ 7246 w 23961"/>
                <a:gd name="connsiteY3" fmla="*/ 97287 h 98274"/>
                <a:gd name="connsiteX4" fmla="*/ -537 w 23961"/>
                <a:gd name="connsiteY4" fmla="*/ 89569 h 98274"/>
                <a:gd name="connsiteX5" fmla="*/ -537 w 23961"/>
                <a:gd name="connsiteY5" fmla="*/ 89315 h 98274"/>
                <a:gd name="connsiteX6" fmla="*/ -537 w 23961"/>
                <a:gd name="connsiteY6" fmla="*/ 6562 h 98274"/>
                <a:gd name="connsiteX7" fmla="*/ 6706 w 23961"/>
                <a:gd name="connsiteY7" fmla="*/ -987 h 98274"/>
                <a:gd name="connsiteX8" fmla="*/ 7246 w 23961"/>
                <a:gd name="connsiteY8" fmla="*/ -971 h 98274"/>
                <a:gd name="connsiteX9" fmla="*/ 15570 w 23961"/>
                <a:gd name="connsiteY9" fmla="*/ -971 h 98274"/>
                <a:gd name="connsiteX10" fmla="*/ 23404 w 23961"/>
                <a:gd name="connsiteY10" fmla="*/ 6089 h 98274"/>
                <a:gd name="connsiteX11" fmla="*/ 23421 w 23961"/>
                <a:gd name="connsiteY11" fmla="*/ 6562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1" h="98274">
                  <a:moveTo>
                    <a:pt x="23421" y="89315"/>
                  </a:moveTo>
                  <a:cubicBezTo>
                    <a:pt x="23506" y="93639"/>
                    <a:pt x="20078" y="97202"/>
                    <a:pt x="15756" y="97287"/>
                  </a:cubicBezTo>
                  <a:cubicBezTo>
                    <a:pt x="15688" y="97287"/>
                    <a:pt x="15638" y="97287"/>
                    <a:pt x="15570" y="97287"/>
                  </a:cubicBezTo>
                  <a:lnTo>
                    <a:pt x="7246" y="97287"/>
                  </a:lnTo>
                  <a:cubicBezTo>
                    <a:pt x="2975" y="97304"/>
                    <a:pt x="-520" y="93858"/>
                    <a:pt x="-537" y="89569"/>
                  </a:cubicBezTo>
                  <a:cubicBezTo>
                    <a:pt x="-537" y="89484"/>
                    <a:pt x="-537" y="89400"/>
                    <a:pt x="-537" y="89315"/>
                  </a:cubicBezTo>
                  <a:lnTo>
                    <a:pt x="-537" y="6562"/>
                  </a:lnTo>
                  <a:cubicBezTo>
                    <a:pt x="-622" y="2475"/>
                    <a:pt x="2620" y="-903"/>
                    <a:pt x="6706" y="-987"/>
                  </a:cubicBezTo>
                  <a:cubicBezTo>
                    <a:pt x="6892" y="-987"/>
                    <a:pt x="7061" y="-987"/>
                    <a:pt x="7246" y="-971"/>
                  </a:cubicBezTo>
                  <a:lnTo>
                    <a:pt x="15570" y="-971"/>
                  </a:lnTo>
                  <a:cubicBezTo>
                    <a:pt x="19690" y="-1190"/>
                    <a:pt x="23202" y="1985"/>
                    <a:pt x="23404" y="6089"/>
                  </a:cubicBezTo>
                  <a:cubicBezTo>
                    <a:pt x="23421" y="6258"/>
                    <a:pt x="23421" y="6410"/>
                    <a:pt x="23421" y="6562"/>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098" name="Freeform 238">
              <a:extLst>
                <a:ext uri="{FF2B5EF4-FFF2-40B4-BE49-F238E27FC236}">
                  <a16:creationId xmlns:a16="http://schemas.microsoft.com/office/drawing/2014/main" id="{6B85BE67-CEFA-C2A4-EF22-410C29A77C18}"/>
                </a:ext>
              </a:extLst>
            </p:cNvPr>
            <p:cNvSpPr/>
            <p:nvPr/>
          </p:nvSpPr>
          <p:spPr>
            <a:xfrm>
              <a:off x="2153065" y="4379160"/>
              <a:ext cx="71909" cy="152232"/>
            </a:xfrm>
            <a:custGeom>
              <a:avLst/>
              <a:gdLst>
                <a:gd name="connsiteX0" fmla="*/ 71371 w 71909"/>
                <a:gd name="connsiteY0" fmla="*/ -987 h 152232"/>
                <a:gd name="connsiteX1" fmla="*/ 18844 w 71909"/>
                <a:gd name="connsiteY1" fmla="*/ -987 h 152232"/>
                <a:gd name="connsiteX2" fmla="*/ -539 w 71909"/>
                <a:gd name="connsiteY2" fmla="*/ 18130 h 152232"/>
                <a:gd name="connsiteX3" fmla="*/ -539 w 71909"/>
                <a:gd name="connsiteY3" fmla="*/ 132144 h 152232"/>
                <a:gd name="connsiteX4" fmla="*/ 18844 w 71909"/>
                <a:gd name="connsiteY4" fmla="*/ 151245 h 152232"/>
                <a:gd name="connsiteX5" fmla="*/ 71371 w 71909"/>
                <a:gd name="connsiteY5" fmla="*/ 151245 h 15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09" h="152232">
                  <a:moveTo>
                    <a:pt x="71371" y="-987"/>
                  </a:moveTo>
                  <a:lnTo>
                    <a:pt x="18844" y="-987"/>
                  </a:lnTo>
                  <a:cubicBezTo>
                    <a:pt x="8275" y="-920"/>
                    <a:pt x="-319" y="7558"/>
                    <a:pt x="-539" y="18130"/>
                  </a:cubicBezTo>
                  <a:lnTo>
                    <a:pt x="-539" y="132144"/>
                  </a:lnTo>
                  <a:cubicBezTo>
                    <a:pt x="-303" y="142717"/>
                    <a:pt x="8275" y="151178"/>
                    <a:pt x="18844" y="151245"/>
                  </a:cubicBezTo>
                  <a:lnTo>
                    <a:pt x="71371" y="151245"/>
                  </a:lnTo>
                  <a:close/>
                </a:path>
              </a:pathLst>
            </a:custGeom>
            <a:solidFill>
              <a:srgbClr val="C9C9C9"/>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pic>
          <p:nvPicPr>
            <p:cNvPr id="1099" name="Picture 1098">
              <a:extLst>
                <a:ext uri="{FF2B5EF4-FFF2-40B4-BE49-F238E27FC236}">
                  <a16:creationId xmlns:a16="http://schemas.microsoft.com/office/drawing/2014/main" id="{B0604022-3AEB-BC6E-CF7E-32D5C7566EEC}"/>
                </a:ext>
              </a:extLst>
            </p:cNvPr>
            <p:cNvPicPr>
              <a:picLocks noChangeAspect="1"/>
            </p:cNvPicPr>
            <p:nvPr/>
          </p:nvPicPr>
          <p:blipFill>
            <a:blip r:embed="rId8"/>
            <a:stretch>
              <a:fillRect/>
            </a:stretch>
          </p:blipFill>
          <p:spPr>
            <a:xfrm>
              <a:off x="2252192" y="4334811"/>
              <a:ext cx="295472" cy="45598"/>
            </a:xfrm>
            <a:custGeom>
              <a:avLst/>
              <a:gdLst>
                <a:gd name="connsiteX0" fmla="*/ 1016 w 295472"/>
                <a:gd name="connsiteY0" fmla="*/ 613 h 45598"/>
                <a:gd name="connsiteX1" fmla="*/ 296489 w 295472"/>
                <a:gd name="connsiteY1" fmla="*/ 613 h 45598"/>
                <a:gd name="connsiteX2" fmla="*/ 296489 w 295472"/>
                <a:gd name="connsiteY2" fmla="*/ 46211 h 45598"/>
                <a:gd name="connsiteX3" fmla="*/ 1016 w 295472"/>
                <a:gd name="connsiteY3" fmla="*/ 46211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613"/>
                  </a:moveTo>
                  <a:lnTo>
                    <a:pt x="296489" y="613"/>
                  </a:lnTo>
                  <a:lnTo>
                    <a:pt x="296489" y="46211"/>
                  </a:lnTo>
                  <a:lnTo>
                    <a:pt x="1016" y="46211"/>
                  </a:lnTo>
                  <a:close/>
                </a:path>
              </a:pathLst>
            </a:custGeom>
          </p:spPr>
        </p:pic>
        <p:pic>
          <p:nvPicPr>
            <p:cNvPr id="1100" name="Picture 1099">
              <a:extLst>
                <a:ext uri="{FF2B5EF4-FFF2-40B4-BE49-F238E27FC236}">
                  <a16:creationId xmlns:a16="http://schemas.microsoft.com/office/drawing/2014/main" id="{0E0D8AFC-A6D9-A68A-DA8A-4E19FFD21808}"/>
                </a:ext>
              </a:extLst>
            </p:cNvPr>
            <p:cNvPicPr>
              <a:picLocks noChangeAspect="1"/>
            </p:cNvPicPr>
            <p:nvPr/>
          </p:nvPicPr>
          <p:blipFill>
            <a:blip r:embed="rId9"/>
            <a:stretch>
              <a:fillRect/>
            </a:stretch>
          </p:blipFill>
          <p:spPr>
            <a:xfrm>
              <a:off x="2252192" y="4530718"/>
              <a:ext cx="295472" cy="45598"/>
            </a:xfrm>
            <a:custGeom>
              <a:avLst/>
              <a:gdLst>
                <a:gd name="connsiteX0" fmla="*/ 1016 w 295472"/>
                <a:gd name="connsiteY0" fmla="*/ 729 h 45598"/>
                <a:gd name="connsiteX1" fmla="*/ 296489 w 295472"/>
                <a:gd name="connsiteY1" fmla="*/ 729 h 45598"/>
                <a:gd name="connsiteX2" fmla="*/ 296489 w 295472"/>
                <a:gd name="connsiteY2" fmla="*/ 46327 h 45598"/>
                <a:gd name="connsiteX3" fmla="*/ 1016 w 295472"/>
                <a:gd name="connsiteY3" fmla="*/ 46327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729"/>
                  </a:moveTo>
                  <a:lnTo>
                    <a:pt x="296489" y="729"/>
                  </a:lnTo>
                  <a:lnTo>
                    <a:pt x="296489" y="46327"/>
                  </a:lnTo>
                  <a:lnTo>
                    <a:pt x="1016" y="46327"/>
                  </a:lnTo>
                  <a:close/>
                </a:path>
              </a:pathLst>
            </a:custGeom>
          </p:spPr>
        </p:pic>
        <p:sp>
          <p:nvSpPr>
            <p:cNvPr id="1101" name="Freeform 241">
              <a:extLst>
                <a:ext uri="{FF2B5EF4-FFF2-40B4-BE49-F238E27FC236}">
                  <a16:creationId xmlns:a16="http://schemas.microsoft.com/office/drawing/2014/main" id="{9DAB7352-3271-82E2-7F89-51BC0CA79872}"/>
                </a:ext>
              </a:extLst>
            </p:cNvPr>
            <p:cNvSpPr/>
            <p:nvPr/>
          </p:nvSpPr>
          <p:spPr>
            <a:xfrm>
              <a:off x="2153065" y="4143009"/>
              <a:ext cx="500969" cy="152249"/>
            </a:xfrm>
            <a:custGeom>
              <a:avLst/>
              <a:gdLst>
                <a:gd name="connsiteX0" fmla="*/ -539 w 500969"/>
                <a:gd name="connsiteY0" fmla="*/ 132212 h 152249"/>
                <a:gd name="connsiteX1" fmla="*/ 18844 w 500969"/>
                <a:gd name="connsiteY1" fmla="*/ 151262 h 152249"/>
                <a:gd name="connsiteX2" fmla="*/ 481081 w 500969"/>
                <a:gd name="connsiteY2" fmla="*/ 151262 h 152249"/>
                <a:gd name="connsiteX3" fmla="*/ 500431 w 500969"/>
                <a:gd name="connsiteY3" fmla="*/ 132212 h 152249"/>
                <a:gd name="connsiteX4" fmla="*/ 500431 w 500969"/>
                <a:gd name="connsiteY4" fmla="*/ 18181 h 152249"/>
                <a:gd name="connsiteX5" fmla="*/ 481115 w 500969"/>
                <a:gd name="connsiteY5" fmla="*/ -987 h 152249"/>
                <a:gd name="connsiteX6" fmla="*/ 18844 w 500969"/>
                <a:gd name="connsiteY6" fmla="*/ -987 h 152249"/>
                <a:gd name="connsiteX7" fmla="*/ -539 w 500969"/>
                <a:gd name="connsiteY7" fmla="*/ 18181 h 15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969" h="152249">
                  <a:moveTo>
                    <a:pt x="-539" y="132212"/>
                  </a:moveTo>
                  <a:cubicBezTo>
                    <a:pt x="-303" y="142767"/>
                    <a:pt x="8291" y="151212"/>
                    <a:pt x="18844" y="151262"/>
                  </a:cubicBezTo>
                  <a:lnTo>
                    <a:pt x="481081" y="151262"/>
                  </a:lnTo>
                  <a:cubicBezTo>
                    <a:pt x="491634" y="151229"/>
                    <a:pt x="500245" y="142767"/>
                    <a:pt x="500431" y="132212"/>
                  </a:cubicBezTo>
                  <a:lnTo>
                    <a:pt x="500431" y="18181"/>
                  </a:lnTo>
                  <a:cubicBezTo>
                    <a:pt x="500262" y="7609"/>
                    <a:pt x="491684" y="-903"/>
                    <a:pt x="481115" y="-987"/>
                  </a:cubicBezTo>
                  <a:lnTo>
                    <a:pt x="18844" y="-987"/>
                  </a:lnTo>
                  <a:cubicBezTo>
                    <a:pt x="8258" y="-886"/>
                    <a:pt x="-319" y="7609"/>
                    <a:pt x="-539" y="18181"/>
                  </a:cubicBezTo>
                  <a:close/>
                </a:path>
              </a:pathLst>
            </a:custGeom>
            <a:solidFill>
              <a:schemeClr val="accent1"/>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02" name="Freeform 242">
              <a:extLst>
                <a:ext uri="{FF2B5EF4-FFF2-40B4-BE49-F238E27FC236}">
                  <a16:creationId xmlns:a16="http://schemas.microsoft.com/office/drawing/2014/main" id="{66269D0E-9473-8A90-849D-93B20070184C}"/>
                </a:ext>
              </a:extLst>
            </p:cNvPr>
            <p:cNvSpPr/>
            <p:nvPr/>
          </p:nvSpPr>
          <p:spPr>
            <a:xfrm>
              <a:off x="2153065" y="4262562"/>
              <a:ext cx="500969" cy="32696"/>
            </a:xfrm>
            <a:custGeom>
              <a:avLst/>
              <a:gdLst>
                <a:gd name="connsiteX0" fmla="*/ 481081 w 500969"/>
                <a:gd name="connsiteY0" fmla="*/ 18519 h 32696"/>
                <a:gd name="connsiteX1" fmla="*/ 18844 w 500969"/>
                <a:gd name="connsiteY1" fmla="*/ 18519 h 32696"/>
                <a:gd name="connsiteX2" fmla="*/ -539 w 500969"/>
                <a:gd name="connsiteY2" fmla="*/ -987 h 32696"/>
                <a:gd name="connsiteX3" fmla="*/ -539 w 500969"/>
                <a:gd name="connsiteY3" fmla="*/ 12659 h 32696"/>
                <a:gd name="connsiteX4" fmla="*/ 18844 w 500969"/>
                <a:gd name="connsiteY4" fmla="*/ 31709 h 32696"/>
                <a:gd name="connsiteX5" fmla="*/ 481081 w 500969"/>
                <a:gd name="connsiteY5" fmla="*/ 31709 h 32696"/>
                <a:gd name="connsiteX6" fmla="*/ 500431 w 500969"/>
                <a:gd name="connsiteY6" fmla="*/ 12659 h 32696"/>
                <a:gd name="connsiteX7" fmla="*/ 500431 w 500969"/>
                <a:gd name="connsiteY7" fmla="*/ -987 h 32696"/>
                <a:gd name="connsiteX8" fmla="*/ 481081 w 500969"/>
                <a:gd name="connsiteY8" fmla="*/ 18519 h 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969" h="32696">
                  <a:moveTo>
                    <a:pt x="481081" y="18519"/>
                  </a:moveTo>
                  <a:lnTo>
                    <a:pt x="18844" y="18519"/>
                  </a:lnTo>
                  <a:cubicBezTo>
                    <a:pt x="8207" y="18249"/>
                    <a:pt x="-336" y="9652"/>
                    <a:pt x="-539" y="-987"/>
                  </a:cubicBezTo>
                  <a:lnTo>
                    <a:pt x="-539" y="12659"/>
                  </a:lnTo>
                  <a:cubicBezTo>
                    <a:pt x="-303" y="23214"/>
                    <a:pt x="8291" y="31658"/>
                    <a:pt x="18844" y="31709"/>
                  </a:cubicBezTo>
                  <a:lnTo>
                    <a:pt x="481081" y="31709"/>
                  </a:lnTo>
                  <a:cubicBezTo>
                    <a:pt x="491634" y="31675"/>
                    <a:pt x="500245" y="23214"/>
                    <a:pt x="500431" y="12659"/>
                  </a:cubicBezTo>
                  <a:lnTo>
                    <a:pt x="500431" y="-987"/>
                  </a:lnTo>
                  <a:cubicBezTo>
                    <a:pt x="500279" y="9669"/>
                    <a:pt x="491735" y="18282"/>
                    <a:pt x="481081" y="18519"/>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03" name="Freeform 243">
              <a:extLst>
                <a:ext uri="{FF2B5EF4-FFF2-40B4-BE49-F238E27FC236}">
                  <a16:creationId xmlns:a16="http://schemas.microsoft.com/office/drawing/2014/main" id="{B88DECC9-FA58-FE1E-909E-9F28C50F8C7F}"/>
                </a:ext>
              </a:extLst>
            </p:cNvPr>
            <p:cNvSpPr/>
            <p:nvPr/>
          </p:nvSpPr>
          <p:spPr>
            <a:xfrm>
              <a:off x="2210589" y="4163410"/>
              <a:ext cx="61129" cy="61187"/>
            </a:xfrm>
            <a:custGeom>
              <a:avLst/>
              <a:gdLst>
                <a:gd name="connsiteX0" fmla="*/ 60582 w 61129"/>
                <a:gd name="connsiteY0" fmla="*/ 52194 h 61187"/>
                <a:gd name="connsiteX1" fmla="*/ 53338 w 61129"/>
                <a:gd name="connsiteY1" fmla="*/ 60183 h 61187"/>
                <a:gd name="connsiteX2" fmla="*/ 52984 w 61129"/>
                <a:gd name="connsiteY2" fmla="*/ 60200 h 61187"/>
                <a:gd name="connsiteX3" fmla="*/ 7397 w 61129"/>
                <a:gd name="connsiteY3" fmla="*/ 60200 h 61187"/>
                <a:gd name="connsiteX4" fmla="*/ -539 w 61129"/>
                <a:gd name="connsiteY4" fmla="*/ 52296 h 61187"/>
                <a:gd name="connsiteX5" fmla="*/ -539 w 61129"/>
                <a:gd name="connsiteY5" fmla="*/ 52194 h 61187"/>
                <a:gd name="connsiteX6" fmla="*/ -539 w 61129"/>
                <a:gd name="connsiteY6" fmla="*/ 6595 h 61187"/>
                <a:gd name="connsiteX7" fmla="*/ 7008 w 61129"/>
                <a:gd name="connsiteY7" fmla="*/ -987 h 61187"/>
                <a:gd name="connsiteX8" fmla="*/ 7397 w 61129"/>
                <a:gd name="connsiteY8" fmla="*/ -971 h 61187"/>
                <a:gd name="connsiteX9" fmla="*/ 52984 w 61129"/>
                <a:gd name="connsiteY9" fmla="*/ -971 h 61187"/>
                <a:gd name="connsiteX10" fmla="*/ 60582 w 61129"/>
                <a:gd name="connsiteY10" fmla="*/ 5971 h 61187"/>
                <a:gd name="connsiteX11" fmla="*/ 60582 w 61129"/>
                <a:gd name="connsiteY11" fmla="*/ 6595 h 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29" h="61187">
                  <a:moveTo>
                    <a:pt x="60582" y="52194"/>
                  </a:moveTo>
                  <a:cubicBezTo>
                    <a:pt x="60784" y="56400"/>
                    <a:pt x="57543" y="59980"/>
                    <a:pt x="53338" y="60183"/>
                  </a:cubicBezTo>
                  <a:cubicBezTo>
                    <a:pt x="53220" y="60200"/>
                    <a:pt x="53102" y="60200"/>
                    <a:pt x="52984" y="60200"/>
                  </a:cubicBezTo>
                  <a:lnTo>
                    <a:pt x="7397" y="60200"/>
                  </a:lnTo>
                  <a:cubicBezTo>
                    <a:pt x="3024" y="60216"/>
                    <a:pt x="-522" y="56670"/>
                    <a:pt x="-539" y="52296"/>
                  </a:cubicBezTo>
                  <a:cubicBezTo>
                    <a:pt x="-539" y="52262"/>
                    <a:pt x="-539" y="52228"/>
                    <a:pt x="-539" y="52194"/>
                  </a:cubicBezTo>
                  <a:lnTo>
                    <a:pt x="-539" y="6595"/>
                  </a:lnTo>
                  <a:cubicBezTo>
                    <a:pt x="-539" y="2424"/>
                    <a:pt x="2838" y="-971"/>
                    <a:pt x="7008" y="-987"/>
                  </a:cubicBezTo>
                  <a:cubicBezTo>
                    <a:pt x="7143" y="-987"/>
                    <a:pt x="7262" y="-971"/>
                    <a:pt x="7397" y="-971"/>
                  </a:cubicBezTo>
                  <a:lnTo>
                    <a:pt x="52984" y="-971"/>
                  </a:lnTo>
                  <a:cubicBezTo>
                    <a:pt x="57002" y="-1156"/>
                    <a:pt x="60396" y="1951"/>
                    <a:pt x="60582" y="5971"/>
                  </a:cubicBezTo>
                  <a:cubicBezTo>
                    <a:pt x="60582" y="6173"/>
                    <a:pt x="60582" y="6393"/>
                    <a:pt x="60582" y="6595"/>
                  </a:cubicBezTo>
                  <a:close/>
                </a:path>
              </a:pathLst>
            </a:custGeom>
            <a:solidFill>
              <a:srgbClr val="A8A8A8"/>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04" name="Freeform 244">
              <a:extLst>
                <a:ext uri="{FF2B5EF4-FFF2-40B4-BE49-F238E27FC236}">
                  <a16:creationId xmlns:a16="http://schemas.microsoft.com/office/drawing/2014/main" id="{9120BBD9-482E-26FB-3A74-5DEFBB9A4DC1}"/>
                </a:ext>
              </a:extLst>
            </p:cNvPr>
            <p:cNvSpPr/>
            <p:nvPr/>
          </p:nvSpPr>
          <p:spPr>
            <a:xfrm>
              <a:off x="2210437" y="4239915"/>
              <a:ext cx="21949" cy="21955"/>
            </a:xfrm>
            <a:custGeom>
              <a:avLst/>
              <a:gdLst>
                <a:gd name="connsiteX0" fmla="*/ 21411 w 21949"/>
                <a:gd name="connsiteY0" fmla="*/ 10007 h 21955"/>
                <a:gd name="connsiteX1" fmla="*/ 10453 w 21949"/>
                <a:gd name="connsiteY1" fmla="*/ -987 h 21955"/>
                <a:gd name="connsiteX2" fmla="*/ -539 w 21949"/>
                <a:gd name="connsiteY2" fmla="*/ 9973 h 21955"/>
                <a:gd name="connsiteX3" fmla="*/ 10419 w 21949"/>
                <a:gd name="connsiteY3" fmla="*/ 20968 h 21955"/>
                <a:gd name="connsiteX4" fmla="*/ 10453 w 21949"/>
                <a:gd name="connsiteY4" fmla="*/ 20968 h 21955"/>
                <a:gd name="connsiteX5" fmla="*/ 21411 w 21949"/>
                <a:gd name="connsiteY5" fmla="*/ 10007 h 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9" h="21955">
                  <a:moveTo>
                    <a:pt x="21411" y="10007"/>
                  </a:moveTo>
                  <a:cubicBezTo>
                    <a:pt x="21427" y="3944"/>
                    <a:pt x="16514" y="-971"/>
                    <a:pt x="10453" y="-987"/>
                  </a:cubicBezTo>
                  <a:cubicBezTo>
                    <a:pt x="4391" y="-1004"/>
                    <a:pt x="-522" y="3910"/>
                    <a:pt x="-539" y="9973"/>
                  </a:cubicBezTo>
                  <a:cubicBezTo>
                    <a:pt x="-556" y="16036"/>
                    <a:pt x="4358" y="20951"/>
                    <a:pt x="10419" y="20968"/>
                  </a:cubicBezTo>
                  <a:cubicBezTo>
                    <a:pt x="10436" y="20968"/>
                    <a:pt x="10436" y="20968"/>
                    <a:pt x="10453" y="20968"/>
                  </a:cubicBezTo>
                  <a:cubicBezTo>
                    <a:pt x="16497" y="20951"/>
                    <a:pt x="21394" y="16053"/>
                    <a:pt x="21411" y="1000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05" name="Freeform 245">
              <a:extLst>
                <a:ext uri="{FF2B5EF4-FFF2-40B4-BE49-F238E27FC236}">
                  <a16:creationId xmlns:a16="http://schemas.microsoft.com/office/drawing/2014/main" id="{208D03A1-A876-0AAA-6760-F204463CD7A5}"/>
                </a:ext>
              </a:extLst>
            </p:cNvPr>
            <p:cNvSpPr/>
            <p:nvPr/>
          </p:nvSpPr>
          <p:spPr>
            <a:xfrm>
              <a:off x="2250284" y="4239948"/>
              <a:ext cx="21915" cy="21921"/>
            </a:xfrm>
            <a:custGeom>
              <a:avLst/>
              <a:gdLst>
                <a:gd name="connsiteX0" fmla="*/ 21377 w 21915"/>
                <a:gd name="connsiteY0" fmla="*/ 9973 h 21921"/>
                <a:gd name="connsiteX1" fmla="*/ 10419 w 21915"/>
                <a:gd name="connsiteY1" fmla="*/ -987 h 21921"/>
                <a:gd name="connsiteX2" fmla="*/ -539 w 21915"/>
                <a:gd name="connsiteY2" fmla="*/ 9973 h 21921"/>
                <a:gd name="connsiteX3" fmla="*/ 10419 w 21915"/>
                <a:gd name="connsiteY3" fmla="*/ 20934 h 21921"/>
                <a:gd name="connsiteX4" fmla="*/ 21377 w 21915"/>
                <a:gd name="connsiteY4" fmla="*/ 9973 h 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 h="21921">
                  <a:moveTo>
                    <a:pt x="21377" y="9973"/>
                  </a:moveTo>
                  <a:cubicBezTo>
                    <a:pt x="21377" y="3927"/>
                    <a:pt x="16463" y="-987"/>
                    <a:pt x="10419" y="-987"/>
                  </a:cubicBezTo>
                  <a:cubicBezTo>
                    <a:pt x="4374" y="-987"/>
                    <a:pt x="-539" y="3927"/>
                    <a:pt x="-539" y="9973"/>
                  </a:cubicBezTo>
                  <a:cubicBezTo>
                    <a:pt x="-539" y="16019"/>
                    <a:pt x="4374" y="20934"/>
                    <a:pt x="10419" y="20934"/>
                  </a:cubicBezTo>
                  <a:cubicBezTo>
                    <a:pt x="16463" y="20917"/>
                    <a:pt x="21360" y="16019"/>
                    <a:pt x="21377" y="9973"/>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06" name="Freeform 246">
              <a:extLst>
                <a:ext uri="{FF2B5EF4-FFF2-40B4-BE49-F238E27FC236}">
                  <a16:creationId xmlns:a16="http://schemas.microsoft.com/office/drawing/2014/main" id="{32D7DD48-95F5-8AE8-0BB5-6B8D29D39375}"/>
                </a:ext>
              </a:extLst>
            </p:cNvPr>
            <p:cNvSpPr/>
            <p:nvPr/>
          </p:nvSpPr>
          <p:spPr>
            <a:xfrm>
              <a:off x="2293254" y="4163414"/>
              <a:ext cx="23992" cy="98236"/>
            </a:xfrm>
            <a:custGeom>
              <a:avLst/>
              <a:gdLst>
                <a:gd name="connsiteX0" fmla="*/ 23454 w 23992"/>
                <a:gd name="connsiteY0" fmla="*/ 89345 h 98236"/>
                <a:gd name="connsiteX1" fmla="*/ 15451 w 23992"/>
                <a:gd name="connsiteY1" fmla="*/ 97249 h 98236"/>
                <a:gd name="connsiteX2" fmla="*/ 15383 w 23992"/>
                <a:gd name="connsiteY2" fmla="*/ 97249 h 98236"/>
                <a:gd name="connsiteX3" fmla="*/ 7059 w 23992"/>
                <a:gd name="connsiteY3" fmla="*/ 97249 h 98236"/>
                <a:gd name="connsiteX4" fmla="*/ -539 w 23992"/>
                <a:gd name="connsiteY4" fmla="*/ 89784 h 98236"/>
                <a:gd name="connsiteX5" fmla="*/ -522 w 23992"/>
                <a:gd name="connsiteY5" fmla="*/ 89345 h 98236"/>
                <a:gd name="connsiteX6" fmla="*/ -522 w 23992"/>
                <a:gd name="connsiteY6" fmla="*/ 6591 h 98236"/>
                <a:gd name="connsiteX7" fmla="*/ 6417 w 23992"/>
                <a:gd name="connsiteY7" fmla="*/ -975 h 98236"/>
                <a:gd name="connsiteX8" fmla="*/ 7059 w 23992"/>
                <a:gd name="connsiteY8" fmla="*/ -975 h 98236"/>
                <a:gd name="connsiteX9" fmla="*/ 15383 w 23992"/>
                <a:gd name="connsiteY9" fmla="*/ -975 h 98236"/>
                <a:gd name="connsiteX10" fmla="*/ 23437 w 23992"/>
                <a:gd name="connsiteY10" fmla="*/ 6270 h 98236"/>
                <a:gd name="connsiteX11" fmla="*/ 23454 w 23992"/>
                <a:gd name="connsiteY11" fmla="*/ 6591 h 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92" h="98236">
                  <a:moveTo>
                    <a:pt x="23454" y="89345"/>
                  </a:moveTo>
                  <a:cubicBezTo>
                    <a:pt x="23420" y="93736"/>
                    <a:pt x="19840" y="97282"/>
                    <a:pt x="15451" y="97249"/>
                  </a:cubicBezTo>
                  <a:cubicBezTo>
                    <a:pt x="15434" y="97249"/>
                    <a:pt x="15400" y="97249"/>
                    <a:pt x="15383" y="97249"/>
                  </a:cubicBezTo>
                  <a:lnTo>
                    <a:pt x="7059" y="97249"/>
                  </a:lnTo>
                  <a:cubicBezTo>
                    <a:pt x="2906" y="97282"/>
                    <a:pt x="-505" y="93938"/>
                    <a:pt x="-539" y="89784"/>
                  </a:cubicBezTo>
                  <a:cubicBezTo>
                    <a:pt x="-539" y="89632"/>
                    <a:pt x="-522" y="89497"/>
                    <a:pt x="-522" y="89345"/>
                  </a:cubicBezTo>
                  <a:lnTo>
                    <a:pt x="-522" y="6591"/>
                  </a:lnTo>
                  <a:cubicBezTo>
                    <a:pt x="-691" y="2589"/>
                    <a:pt x="2416" y="-806"/>
                    <a:pt x="6417" y="-975"/>
                  </a:cubicBezTo>
                  <a:cubicBezTo>
                    <a:pt x="6637" y="-992"/>
                    <a:pt x="6839" y="-992"/>
                    <a:pt x="7059" y="-975"/>
                  </a:cubicBezTo>
                  <a:lnTo>
                    <a:pt x="15383" y="-975"/>
                  </a:lnTo>
                  <a:cubicBezTo>
                    <a:pt x="19604" y="-1194"/>
                    <a:pt x="23217" y="2048"/>
                    <a:pt x="23437" y="6270"/>
                  </a:cubicBezTo>
                  <a:cubicBezTo>
                    <a:pt x="23454" y="6389"/>
                    <a:pt x="23454" y="6490"/>
                    <a:pt x="23454" y="6591"/>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07" name="Freeform 247">
              <a:extLst>
                <a:ext uri="{FF2B5EF4-FFF2-40B4-BE49-F238E27FC236}">
                  <a16:creationId xmlns:a16="http://schemas.microsoft.com/office/drawing/2014/main" id="{F052E2BC-69E2-4D26-C4EE-20C833F1F693}"/>
                </a:ext>
              </a:extLst>
            </p:cNvPr>
            <p:cNvSpPr/>
            <p:nvPr/>
          </p:nvSpPr>
          <p:spPr>
            <a:xfrm>
              <a:off x="2330433" y="4163416"/>
              <a:ext cx="25157" cy="98236"/>
            </a:xfrm>
            <a:custGeom>
              <a:avLst/>
              <a:gdLst>
                <a:gd name="connsiteX0" fmla="*/ 24618 w 25157"/>
                <a:gd name="connsiteY0" fmla="*/ 89343 h 98236"/>
                <a:gd name="connsiteX1" fmla="*/ 16430 w 25157"/>
                <a:gd name="connsiteY1" fmla="*/ 97246 h 98236"/>
                <a:gd name="connsiteX2" fmla="*/ 8106 w 25157"/>
                <a:gd name="connsiteY2" fmla="*/ 97246 h 98236"/>
                <a:gd name="connsiteX3" fmla="*/ -539 w 25157"/>
                <a:gd name="connsiteY3" fmla="*/ 89343 h 98236"/>
                <a:gd name="connsiteX4" fmla="*/ -539 w 25157"/>
                <a:gd name="connsiteY4" fmla="*/ 6589 h 98236"/>
                <a:gd name="connsiteX5" fmla="*/ 8106 w 25157"/>
                <a:gd name="connsiteY5" fmla="*/ -977 h 98236"/>
                <a:gd name="connsiteX6" fmla="*/ 16430 w 25157"/>
                <a:gd name="connsiteY6" fmla="*/ -977 h 98236"/>
                <a:gd name="connsiteX7" fmla="*/ 24618 w 25157"/>
                <a:gd name="connsiteY7" fmla="*/ 6386 h 98236"/>
                <a:gd name="connsiteX8" fmla="*/ 24618 w 25157"/>
                <a:gd name="connsiteY8" fmla="*/ 6589 h 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 h="98236">
                  <a:moveTo>
                    <a:pt x="24618" y="89343"/>
                  </a:moveTo>
                  <a:cubicBezTo>
                    <a:pt x="24534" y="93784"/>
                    <a:pt x="20870" y="97314"/>
                    <a:pt x="16430" y="97246"/>
                  </a:cubicBezTo>
                  <a:lnTo>
                    <a:pt x="8106" y="97246"/>
                  </a:lnTo>
                  <a:cubicBezTo>
                    <a:pt x="3564" y="97365"/>
                    <a:pt x="-252" y="93869"/>
                    <a:pt x="-539" y="89343"/>
                  </a:cubicBezTo>
                  <a:lnTo>
                    <a:pt x="-539" y="6589"/>
                  </a:lnTo>
                  <a:cubicBezTo>
                    <a:pt x="-539" y="2147"/>
                    <a:pt x="3648" y="-977"/>
                    <a:pt x="8106" y="-977"/>
                  </a:cubicBezTo>
                  <a:lnTo>
                    <a:pt x="16430" y="-977"/>
                  </a:lnTo>
                  <a:cubicBezTo>
                    <a:pt x="20718" y="-1197"/>
                    <a:pt x="24382" y="2097"/>
                    <a:pt x="24618" y="6386"/>
                  </a:cubicBezTo>
                  <a:cubicBezTo>
                    <a:pt x="24618" y="6454"/>
                    <a:pt x="24618" y="6521"/>
                    <a:pt x="24618" y="6589"/>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08" name="Freeform 248">
              <a:extLst>
                <a:ext uri="{FF2B5EF4-FFF2-40B4-BE49-F238E27FC236}">
                  <a16:creationId xmlns:a16="http://schemas.microsoft.com/office/drawing/2014/main" id="{CD6872D9-C7F5-A0B5-A1DB-C8B87F70C405}"/>
                </a:ext>
              </a:extLst>
            </p:cNvPr>
            <p:cNvSpPr/>
            <p:nvPr/>
          </p:nvSpPr>
          <p:spPr>
            <a:xfrm>
              <a:off x="2368929" y="4163407"/>
              <a:ext cx="25089" cy="98245"/>
            </a:xfrm>
            <a:custGeom>
              <a:avLst/>
              <a:gdLst>
                <a:gd name="connsiteX0" fmla="*/ 24551 w 25089"/>
                <a:gd name="connsiteY0" fmla="*/ 89352 h 98245"/>
                <a:gd name="connsiteX1" fmla="*/ 16227 w 25089"/>
                <a:gd name="connsiteY1" fmla="*/ 97256 h 98245"/>
                <a:gd name="connsiteX2" fmla="*/ 7903 w 25089"/>
                <a:gd name="connsiteY2" fmla="*/ 97256 h 98245"/>
                <a:gd name="connsiteX3" fmla="*/ -539 w 25089"/>
                <a:gd name="connsiteY3" fmla="*/ 89352 h 98245"/>
                <a:gd name="connsiteX4" fmla="*/ -539 w 25089"/>
                <a:gd name="connsiteY4" fmla="*/ 6598 h 98245"/>
                <a:gd name="connsiteX5" fmla="*/ 7903 w 25089"/>
                <a:gd name="connsiteY5" fmla="*/ -968 h 98245"/>
                <a:gd name="connsiteX6" fmla="*/ 16109 w 25089"/>
                <a:gd name="connsiteY6" fmla="*/ -968 h 98245"/>
                <a:gd name="connsiteX7" fmla="*/ 24534 w 25089"/>
                <a:gd name="connsiteY7" fmla="*/ 6328 h 98245"/>
                <a:gd name="connsiteX8" fmla="*/ 24551 w 25089"/>
                <a:gd name="connsiteY8" fmla="*/ 6598 h 9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9" h="98245">
                  <a:moveTo>
                    <a:pt x="24551" y="89352"/>
                  </a:moveTo>
                  <a:cubicBezTo>
                    <a:pt x="24416" y="93827"/>
                    <a:pt x="20701" y="97357"/>
                    <a:pt x="16227" y="97256"/>
                  </a:cubicBezTo>
                  <a:lnTo>
                    <a:pt x="7903" y="97256"/>
                  </a:lnTo>
                  <a:cubicBezTo>
                    <a:pt x="3446" y="97272"/>
                    <a:pt x="-252" y="93810"/>
                    <a:pt x="-539" y="89352"/>
                  </a:cubicBezTo>
                  <a:lnTo>
                    <a:pt x="-539" y="6598"/>
                  </a:lnTo>
                  <a:cubicBezTo>
                    <a:pt x="-539" y="2157"/>
                    <a:pt x="3547" y="-968"/>
                    <a:pt x="7903" y="-968"/>
                  </a:cubicBezTo>
                  <a:lnTo>
                    <a:pt x="16109" y="-968"/>
                  </a:lnTo>
                  <a:cubicBezTo>
                    <a:pt x="20448" y="-1272"/>
                    <a:pt x="24230" y="1988"/>
                    <a:pt x="24534" y="6328"/>
                  </a:cubicBezTo>
                  <a:cubicBezTo>
                    <a:pt x="24551" y="6429"/>
                    <a:pt x="24551" y="6514"/>
                    <a:pt x="24551" y="659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09" name="Freeform 249">
              <a:extLst>
                <a:ext uri="{FF2B5EF4-FFF2-40B4-BE49-F238E27FC236}">
                  <a16:creationId xmlns:a16="http://schemas.microsoft.com/office/drawing/2014/main" id="{BC9B4B25-6A55-3E1B-C1B1-FDA381FF1740}"/>
                </a:ext>
              </a:extLst>
            </p:cNvPr>
            <p:cNvSpPr/>
            <p:nvPr/>
          </p:nvSpPr>
          <p:spPr>
            <a:xfrm>
              <a:off x="2407087" y="4163413"/>
              <a:ext cx="25208" cy="98239"/>
            </a:xfrm>
            <a:custGeom>
              <a:avLst/>
              <a:gdLst>
                <a:gd name="connsiteX0" fmla="*/ 24669 w 25208"/>
                <a:gd name="connsiteY0" fmla="*/ 89346 h 98239"/>
                <a:gd name="connsiteX1" fmla="*/ 16227 w 25208"/>
                <a:gd name="connsiteY1" fmla="*/ 97249 h 98239"/>
                <a:gd name="connsiteX2" fmla="*/ 7903 w 25208"/>
                <a:gd name="connsiteY2" fmla="*/ 97249 h 98239"/>
                <a:gd name="connsiteX3" fmla="*/ -539 w 25208"/>
                <a:gd name="connsiteY3" fmla="*/ 89346 h 98239"/>
                <a:gd name="connsiteX4" fmla="*/ -539 w 25208"/>
                <a:gd name="connsiteY4" fmla="*/ 6592 h 98239"/>
                <a:gd name="connsiteX5" fmla="*/ 7819 w 25208"/>
                <a:gd name="connsiteY5" fmla="*/ -974 h 98239"/>
                <a:gd name="connsiteX6" fmla="*/ 7903 w 25208"/>
                <a:gd name="connsiteY6" fmla="*/ -974 h 98239"/>
                <a:gd name="connsiteX7" fmla="*/ 16227 w 25208"/>
                <a:gd name="connsiteY7" fmla="*/ -974 h 98239"/>
                <a:gd name="connsiteX8" fmla="*/ 24669 w 25208"/>
                <a:gd name="connsiteY8" fmla="*/ 6575 h 98239"/>
                <a:gd name="connsiteX9" fmla="*/ 24669 w 25208"/>
                <a:gd name="connsiteY9" fmla="*/ 6592 h 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08" h="98239">
                  <a:moveTo>
                    <a:pt x="24669" y="89346"/>
                  </a:moveTo>
                  <a:cubicBezTo>
                    <a:pt x="24467" y="93838"/>
                    <a:pt x="20718" y="97351"/>
                    <a:pt x="16227" y="97249"/>
                  </a:cubicBezTo>
                  <a:lnTo>
                    <a:pt x="7903" y="97249"/>
                  </a:lnTo>
                  <a:cubicBezTo>
                    <a:pt x="3395" y="97368"/>
                    <a:pt x="-353" y="93838"/>
                    <a:pt x="-539" y="89346"/>
                  </a:cubicBezTo>
                  <a:lnTo>
                    <a:pt x="-539" y="6592"/>
                  </a:lnTo>
                  <a:cubicBezTo>
                    <a:pt x="-319" y="2201"/>
                    <a:pt x="3412" y="-1194"/>
                    <a:pt x="7819" y="-974"/>
                  </a:cubicBezTo>
                  <a:cubicBezTo>
                    <a:pt x="7836" y="-974"/>
                    <a:pt x="7869" y="-974"/>
                    <a:pt x="7903" y="-974"/>
                  </a:cubicBezTo>
                  <a:lnTo>
                    <a:pt x="16227" y="-974"/>
                  </a:lnTo>
                  <a:cubicBezTo>
                    <a:pt x="20634" y="-1227"/>
                    <a:pt x="24416" y="2150"/>
                    <a:pt x="24669" y="6575"/>
                  </a:cubicBezTo>
                  <a:cubicBezTo>
                    <a:pt x="24669" y="6575"/>
                    <a:pt x="24669" y="6592"/>
                    <a:pt x="24669" y="6592"/>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10" name="Freeform 250">
              <a:extLst>
                <a:ext uri="{FF2B5EF4-FFF2-40B4-BE49-F238E27FC236}">
                  <a16:creationId xmlns:a16="http://schemas.microsoft.com/office/drawing/2014/main" id="{C77A4F74-2149-5225-8F7D-4FC7F707CFB7}"/>
                </a:ext>
              </a:extLst>
            </p:cNvPr>
            <p:cNvSpPr/>
            <p:nvPr/>
          </p:nvSpPr>
          <p:spPr>
            <a:xfrm>
              <a:off x="2445482" y="4163422"/>
              <a:ext cx="25157" cy="98229"/>
            </a:xfrm>
            <a:custGeom>
              <a:avLst/>
              <a:gdLst>
                <a:gd name="connsiteX0" fmla="*/ 24618 w 25157"/>
                <a:gd name="connsiteY0" fmla="*/ 89337 h 98229"/>
                <a:gd name="connsiteX1" fmla="*/ 16058 w 25157"/>
                <a:gd name="connsiteY1" fmla="*/ 97241 h 98229"/>
                <a:gd name="connsiteX2" fmla="*/ 7734 w 25157"/>
                <a:gd name="connsiteY2" fmla="*/ 97241 h 98229"/>
                <a:gd name="connsiteX3" fmla="*/ -539 w 25157"/>
                <a:gd name="connsiteY3" fmla="*/ 89337 h 98229"/>
                <a:gd name="connsiteX4" fmla="*/ -539 w 25157"/>
                <a:gd name="connsiteY4" fmla="*/ 6583 h 98229"/>
                <a:gd name="connsiteX5" fmla="*/ 7549 w 25157"/>
                <a:gd name="connsiteY5" fmla="*/ -983 h 98229"/>
                <a:gd name="connsiteX6" fmla="*/ 7734 w 25157"/>
                <a:gd name="connsiteY6" fmla="*/ -983 h 98229"/>
                <a:gd name="connsiteX7" fmla="*/ 16058 w 25157"/>
                <a:gd name="connsiteY7" fmla="*/ -983 h 98229"/>
                <a:gd name="connsiteX8" fmla="*/ 24618 w 25157"/>
                <a:gd name="connsiteY8" fmla="*/ 6583 h 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 h="98229">
                  <a:moveTo>
                    <a:pt x="24618" y="89337"/>
                  </a:moveTo>
                  <a:cubicBezTo>
                    <a:pt x="24331" y="93829"/>
                    <a:pt x="20566" y="97308"/>
                    <a:pt x="16058" y="97241"/>
                  </a:cubicBezTo>
                  <a:lnTo>
                    <a:pt x="7734" y="97241"/>
                  </a:lnTo>
                  <a:cubicBezTo>
                    <a:pt x="3277" y="97325"/>
                    <a:pt x="-421" y="93796"/>
                    <a:pt x="-539" y="89337"/>
                  </a:cubicBezTo>
                  <a:lnTo>
                    <a:pt x="-539" y="6583"/>
                  </a:lnTo>
                  <a:cubicBezTo>
                    <a:pt x="-404" y="2260"/>
                    <a:pt x="3226" y="-1134"/>
                    <a:pt x="7549" y="-983"/>
                  </a:cubicBezTo>
                  <a:cubicBezTo>
                    <a:pt x="7616" y="-983"/>
                    <a:pt x="7667" y="-983"/>
                    <a:pt x="7734" y="-983"/>
                  </a:cubicBezTo>
                  <a:lnTo>
                    <a:pt x="16058" y="-983"/>
                  </a:lnTo>
                  <a:cubicBezTo>
                    <a:pt x="20499" y="-983"/>
                    <a:pt x="24618" y="2142"/>
                    <a:pt x="24618" y="6583"/>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11" name="Freeform 251">
              <a:extLst>
                <a:ext uri="{FF2B5EF4-FFF2-40B4-BE49-F238E27FC236}">
                  <a16:creationId xmlns:a16="http://schemas.microsoft.com/office/drawing/2014/main" id="{AC896BC4-1906-70F0-B589-69D1D4E64C49}"/>
                </a:ext>
              </a:extLst>
            </p:cNvPr>
            <p:cNvSpPr/>
            <p:nvPr/>
          </p:nvSpPr>
          <p:spPr>
            <a:xfrm>
              <a:off x="2483792" y="4163408"/>
              <a:ext cx="25275" cy="98242"/>
            </a:xfrm>
            <a:custGeom>
              <a:avLst/>
              <a:gdLst>
                <a:gd name="connsiteX0" fmla="*/ 24652 w 25275"/>
                <a:gd name="connsiteY0" fmla="*/ 89351 h 98242"/>
                <a:gd name="connsiteX1" fmla="*/ 15974 w 25275"/>
                <a:gd name="connsiteY1" fmla="*/ 97255 h 98242"/>
                <a:gd name="connsiteX2" fmla="*/ 7616 w 25275"/>
                <a:gd name="connsiteY2" fmla="*/ 97255 h 98242"/>
                <a:gd name="connsiteX3" fmla="*/ -539 w 25275"/>
                <a:gd name="connsiteY3" fmla="*/ 89368 h 98242"/>
                <a:gd name="connsiteX4" fmla="*/ -539 w 25275"/>
                <a:gd name="connsiteY4" fmla="*/ 89351 h 98242"/>
                <a:gd name="connsiteX5" fmla="*/ -539 w 25275"/>
                <a:gd name="connsiteY5" fmla="*/ 6597 h 98242"/>
                <a:gd name="connsiteX6" fmla="*/ 7380 w 25275"/>
                <a:gd name="connsiteY6" fmla="*/ -986 h 98242"/>
                <a:gd name="connsiteX7" fmla="*/ 7616 w 25275"/>
                <a:gd name="connsiteY7" fmla="*/ -969 h 98242"/>
                <a:gd name="connsiteX8" fmla="*/ 16058 w 25275"/>
                <a:gd name="connsiteY8" fmla="*/ -969 h 98242"/>
                <a:gd name="connsiteX9" fmla="*/ 24737 w 25275"/>
                <a:gd name="connsiteY9" fmla="*/ 6597 h 9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75" h="98242">
                  <a:moveTo>
                    <a:pt x="24652" y="89351"/>
                  </a:moveTo>
                  <a:cubicBezTo>
                    <a:pt x="24652" y="93792"/>
                    <a:pt x="20414" y="97255"/>
                    <a:pt x="15974" y="97255"/>
                  </a:cubicBezTo>
                  <a:lnTo>
                    <a:pt x="7616" y="97255"/>
                  </a:lnTo>
                  <a:cubicBezTo>
                    <a:pt x="3192" y="97322"/>
                    <a:pt x="-472" y="93792"/>
                    <a:pt x="-539" y="89368"/>
                  </a:cubicBezTo>
                  <a:cubicBezTo>
                    <a:pt x="-539" y="89368"/>
                    <a:pt x="-539" y="89351"/>
                    <a:pt x="-539" y="89351"/>
                  </a:cubicBezTo>
                  <a:lnTo>
                    <a:pt x="-539" y="6597"/>
                  </a:lnTo>
                  <a:cubicBezTo>
                    <a:pt x="-438" y="2324"/>
                    <a:pt x="3108" y="-1070"/>
                    <a:pt x="7380" y="-986"/>
                  </a:cubicBezTo>
                  <a:cubicBezTo>
                    <a:pt x="7464" y="-969"/>
                    <a:pt x="7532" y="-969"/>
                    <a:pt x="7616" y="-969"/>
                  </a:cubicBezTo>
                  <a:lnTo>
                    <a:pt x="16058" y="-969"/>
                  </a:lnTo>
                  <a:cubicBezTo>
                    <a:pt x="20499" y="-969"/>
                    <a:pt x="24737" y="2155"/>
                    <a:pt x="24737" y="659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12" name="Freeform 252">
              <a:extLst>
                <a:ext uri="{FF2B5EF4-FFF2-40B4-BE49-F238E27FC236}">
                  <a16:creationId xmlns:a16="http://schemas.microsoft.com/office/drawing/2014/main" id="{0B109C30-191C-868F-B1B4-64FB773414FC}"/>
                </a:ext>
              </a:extLst>
            </p:cNvPr>
            <p:cNvSpPr/>
            <p:nvPr/>
          </p:nvSpPr>
          <p:spPr>
            <a:xfrm>
              <a:off x="2522170" y="4163410"/>
              <a:ext cx="23983" cy="98241"/>
            </a:xfrm>
            <a:custGeom>
              <a:avLst/>
              <a:gdLst>
                <a:gd name="connsiteX0" fmla="*/ 23436 w 23983"/>
                <a:gd name="connsiteY0" fmla="*/ 89349 h 98241"/>
                <a:gd name="connsiteX1" fmla="*/ 16210 w 23983"/>
                <a:gd name="connsiteY1" fmla="*/ 97253 h 98241"/>
                <a:gd name="connsiteX2" fmla="*/ 15822 w 23983"/>
                <a:gd name="connsiteY2" fmla="*/ 97253 h 98241"/>
                <a:gd name="connsiteX3" fmla="*/ 7498 w 23983"/>
                <a:gd name="connsiteY3" fmla="*/ 97253 h 98241"/>
                <a:gd name="connsiteX4" fmla="*/ -539 w 23983"/>
                <a:gd name="connsiteY4" fmla="*/ 89451 h 98241"/>
                <a:gd name="connsiteX5" fmla="*/ -539 w 23983"/>
                <a:gd name="connsiteY5" fmla="*/ 89349 h 98241"/>
                <a:gd name="connsiteX6" fmla="*/ -539 w 23983"/>
                <a:gd name="connsiteY6" fmla="*/ 6596 h 98241"/>
                <a:gd name="connsiteX7" fmla="*/ 7177 w 23983"/>
                <a:gd name="connsiteY7" fmla="*/ -987 h 98241"/>
                <a:gd name="connsiteX8" fmla="*/ 7498 w 23983"/>
                <a:gd name="connsiteY8" fmla="*/ -970 h 98241"/>
                <a:gd name="connsiteX9" fmla="*/ 15822 w 23983"/>
                <a:gd name="connsiteY9" fmla="*/ -970 h 98241"/>
                <a:gd name="connsiteX10" fmla="*/ 23436 w 23983"/>
                <a:gd name="connsiteY10" fmla="*/ 5954 h 98241"/>
                <a:gd name="connsiteX11" fmla="*/ 23436 w 23983"/>
                <a:gd name="connsiteY11" fmla="*/ 6596 h 9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3" h="98241">
                  <a:moveTo>
                    <a:pt x="23436" y="89349"/>
                  </a:moveTo>
                  <a:cubicBezTo>
                    <a:pt x="23622" y="93521"/>
                    <a:pt x="20397" y="97067"/>
                    <a:pt x="16210" y="97253"/>
                  </a:cubicBezTo>
                  <a:cubicBezTo>
                    <a:pt x="16092" y="97253"/>
                    <a:pt x="15957" y="97253"/>
                    <a:pt x="15822" y="97253"/>
                  </a:cubicBezTo>
                  <a:lnTo>
                    <a:pt x="7498" y="97253"/>
                  </a:lnTo>
                  <a:cubicBezTo>
                    <a:pt x="3125" y="97321"/>
                    <a:pt x="-472" y="93825"/>
                    <a:pt x="-539" y="89451"/>
                  </a:cubicBezTo>
                  <a:cubicBezTo>
                    <a:pt x="-539" y="89417"/>
                    <a:pt x="-539" y="89383"/>
                    <a:pt x="-539" y="89349"/>
                  </a:cubicBezTo>
                  <a:lnTo>
                    <a:pt x="-539" y="6596"/>
                  </a:lnTo>
                  <a:cubicBezTo>
                    <a:pt x="-505" y="2374"/>
                    <a:pt x="2956" y="-1021"/>
                    <a:pt x="7177" y="-987"/>
                  </a:cubicBezTo>
                  <a:cubicBezTo>
                    <a:pt x="7295" y="-970"/>
                    <a:pt x="7397" y="-970"/>
                    <a:pt x="7498" y="-970"/>
                  </a:cubicBezTo>
                  <a:lnTo>
                    <a:pt x="15822" y="-970"/>
                  </a:lnTo>
                  <a:cubicBezTo>
                    <a:pt x="19840" y="-1156"/>
                    <a:pt x="23251" y="1934"/>
                    <a:pt x="23436" y="5954"/>
                  </a:cubicBezTo>
                  <a:cubicBezTo>
                    <a:pt x="23436" y="6174"/>
                    <a:pt x="23453" y="6376"/>
                    <a:pt x="23436" y="6596"/>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13" name="Freeform 253">
              <a:extLst>
                <a:ext uri="{FF2B5EF4-FFF2-40B4-BE49-F238E27FC236}">
                  <a16:creationId xmlns:a16="http://schemas.microsoft.com/office/drawing/2014/main" id="{5FE956F3-C424-8C1D-2CFD-D2AF367C2E89}"/>
                </a:ext>
              </a:extLst>
            </p:cNvPr>
            <p:cNvSpPr/>
            <p:nvPr/>
          </p:nvSpPr>
          <p:spPr>
            <a:xfrm>
              <a:off x="2560530" y="4163410"/>
              <a:ext cx="23962" cy="98240"/>
            </a:xfrm>
            <a:custGeom>
              <a:avLst/>
              <a:gdLst>
                <a:gd name="connsiteX0" fmla="*/ 23420 w 23962"/>
                <a:gd name="connsiteY0" fmla="*/ 89349 h 98240"/>
                <a:gd name="connsiteX1" fmla="*/ 16025 w 23962"/>
                <a:gd name="connsiteY1" fmla="*/ 97253 h 98240"/>
                <a:gd name="connsiteX2" fmla="*/ 15687 w 23962"/>
                <a:gd name="connsiteY2" fmla="*/ 97253 h 98240"/>
                <a:gd name="connsiteX3" fmla="*/ 7363 w 23962"/>
                <a:gd name="connsiteY3" fmla="*/ 97253 h 98240"/>
                <a:gd name="connsiteX4" fmla="*/ -539 w 23962"/>
                <a:gd name="connsiteY4" fmla="*/ 89552 h 98240"/>
                <a:gd name="connsiteX5" fmla="*/ -539 w 23962"/>
                <a:gd name="connsiteY5" fmla="*/ 89349 h 98240"/>
                <a:gd name="connsiteX6" fmla="*/ -539 w 23962"/>
                <a:gd name="connsiteY6" fmla="*/ 6595 h 98240"/>
                <a:gd name="connsiteX7" fmla="*/ 6941 w 23962"/>
                <a:gd name="connsiteY7" fmla="*/ -987 h 98240"/>
                <a:gd name="connsiteX8" fmla="*/ 7363 w 23962"/>
                <a:gd name="connsiteY8" fmla="*/ -971 h 98240"/>
                <a:gd name="connsiteX9" fmla="*/ 15687 w 23962"/>
                <a:gd name="connsiteY9" fmla="*/ -971 h 98240"/>
                <a:gd name="connsiteX10" fmla="*/ 23420 w 23962"/>
                <a:gd name="connsiteY10" fmla="*/ 6038 h 98240"/>
                <a:gd name="connsiteX11" fmla="*/ 23420 w 23962"/>
                <a:gd name="connsiteY11" fmla="*/ 6595 h 9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2" h="98240">
                  <a:moveTo>
                    <a:pt x="23420" y="89349"/>
                  </a:moveTo>
                  <a:cubicBezTo>
                    <a:pt x="23555" y="93571"/>
                    <a:pt x="20246" y="97101"/>
                    <a:pt x="16025" y="97253"/>
                  </a:cubicBezTo>
                  <a:cubicBezTo>
                    <a:pt x="15923" y="97253"/>
                    <a:pt x="15805" y="97253"/>
                    <a:pt x="15687" y="97253"/>
                  </a:cubicBezTo>
                  <a:lnTo>
                    <a:pt x="7363" y="97253"/>
                  </a:lnTo>
                  <a:cubicBezTo>
                    <a:pt x="3057" y="97303"/>
                    <a:pt x="-488" y="93858"/>
                    <a:pt x="-539" y="89552"/>
                  </a:cubicBezTo>
                  <a:cubicBezTo>
                    <a:pt x="-539" y="89484"/>
                    <a:pt x="-539" y="89417"/>
                    <a:pt x="-539" y="89349"/>
                  </a:cubicBezTo>
                  <a:lnTo>
                    <a:pt x="-539" y="6595"/>
                  </a:lnTo>
                  <a:cubicBezTo>
                    <a:pt x="-556" y="2441"/>
                    <a:pt x="2787" y="-954"/>
                    <a:pt x="6941" y="-987"/>
                  </a:cubicBezTo>
                  <a:cubicBezTo>
                    <a:pt x="7093" y="-987"/>
                    <a:pt x="7228" y="-971"/>
                    <a:pt x="7363" y="-971"/>
                  </a:cubicBezTo>
                  <a:lnTo>
                    <a:pt x="15687" y="-971"/>
                  </a:lnTo>
                  <a:cubicBezTo>
                    <a:pt x="19756" y="-1173"/>
                    <a:pt x="23217" y="1968"/>
                    <a:pt x="23420" y="6038"/>
                  </a:cubicBezTo>
                  <a:cubicBezTo>
                    <a:pt x="23420" y="6224"/>
                    <a:pt x="23420" y="6410"/>
                    <a:pt x="23420" y="6595"/>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14" name="Freeform 254">
              <a:extLst>
                <a:ext uri="{FF2B5EF4-FFF2-40B4-BE49-F238E27FC236}">
                  <a16:creationId xmlns:a16="http://schemas.microsoft.com/office/drawing/2014/main" id="{6F7F5F31-68B5-E21D-D123-E06B969B3C82}"/>
                </a:ext>
              </a:extLst>
            </p:cNvPr>
            <p:cNvSpPr/>
            <p:nvPr/>
          </p:nvSpPr>
          <p:spPr>
            <a:xfrm>
              <a:off x="2598873" y="4163417"/>
              <a:ext cx="23961" cy="98233"/>
            </a:xfrm>
            <a:custGeom>
              <a:avLst/>
              <a:gdLst>
                <a:gd name="connsiteX0" fmla="*/ 23421 w 23961"/>
                <a:gd name="connsiteY0" fmla="*/ 89341 h 98233"/>
                <a:gd name="connsiteX1" fmla="*/ 15790 w 23961"/>
                <a:gd name="connsiteY1" fmla="*/ 97245 h 98233"/>
                <a:gd name="connsiteX2" fmla="*/ 15570 w 23961"/>
                <a:gd name="connsiteY2" fmla="*/ 97245 h 98233"/>
                <a:gd name="connsiteX3" fmla="*/ 7246 w 23961"/>
                <a:gd name="connsiteY3" fmla="*/ 97245 h 98233"/>
                <a:gd name="connsiteX4" fmla="*/ -537 w 23961"/>
                <a:gd name="connsiteY4" fmla="*/ 89629 h 98233"/>
                <a:gd name="connsiteX5" fmla="*/ -537 w 23961"/>
                <a:gd name="connsiteY5" fmla="*/ 89341 h 98233"/>
                <a:gd name="connsiteX6" fmla="*/ -537 w 23961"/>
                <a:gd name="connsiteY6" fmla="*/ 6588 h 98233"/>
                <a:gd name="connsiteX7" fmla="*/ 6740 w 23961"/>
                <a:gd name="connsiteY7" fmla="*/ -978 h 98233"/>
                <a:gd name="connsiteX8" fmla="*/ 7246 w 23961"/>
                <a:gd name="connsiteY8" fmla="*/ -978 h 98233"/>
                <a:gd name="connsiteX9" fmla="*/ 15570 w 23961"/>
                <a:gd name="connsiteY9" fmla="*/ -978 h 98233"/>
                <a:gd name="connsiteX10" fmla="*/ 23404 w 23961"/>
                <a:gd name="connsiteY10" fmla="*/ 6115 h 98233"/>
                <a:gd name="connsiteX11" fmla="*/ 23421 w 23961"/>
                <a:gd name="connsiteY11" fmla="*/ 6588 h 9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1" h="98233">
                  <a:moveTo>
                    <a:pt x="23421" y="89341"/>
                  </a:moveTo>
                  <a:cubicBezTo>
                    <a:pt x="23489" y="93631"/>
                    <a:pt x="20078" y="97178"/>
                    <a:pt x="15790" y="97245"/>
                  </a:cubicBezTo>
                  <a:cubicBezTo>
                    <a:pt x="15722" y="97245"/>
                    <a:pt x="15638" y="97245"/>
                    <a:pt x="15570" y="97245"/>
                  </a:cubicBezTo>
                  <a:lnTo>
                    <a:pt x="7246" y="97245"/>
                  </a:lnTo>
                  <a:cubicBezTo>
                    <a:pt x="2992" y="97296"/>
                    <a:pt x="-487" y="93884"/>
                    <a:pt x="-537" y="89629"/>
                  </a:cubicBezTo>
                  <a:cubicBezTo>
                    <a:pt x="-537" y="89527"/>
                    <a:pt x="-537" y="89443"/>
                    <a:pt x="-537" y="89341"/>
                  </a:cubicBezTo>
                  <a:lnTo>
                    <a:pt x="-537" y="6588"/>
                  </a:lnTo>
                  <a:cubicBezTo>
                    <a:pt x="-622" y="2484"/>
                    <a:pt x="2637" y="-911"/>
                    <a:pt x="6740" y="-978"/>
                  </a:cubicBezTo>
                  <a:cubicBezTo>
                    <a:pt x="6909" y="-995"/>
                    <a:pt x="7077" y="-978"/>
                    <a:pt x="7246" y="-978"/>
                  </a:cubicBezTo>
                  <a:lnTo>
                    <a:pt x="15570" y="-978"/>
                  </a:lnTo>
                  <a:cubicBezTo>
                    <a:pt x="19690" y="-1181"/>
                    <a:pt x="23202" y="1994"/>
                    <a:pt x="23404" y="6115"/>
                  </a:cubicBezTo>
                  <a:cubicBezTo>
                    <a:pt x="23421" y="6284"/>
                    <a:pt x="23421" y="6436"/>
                    <a:pt x="23421" y="658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15" name="Freeform 255">
              <a:extLst>
                <a:ext uri="{FF2B5EF4-FFF2-40B4-BE49-F238E27FC236}">
                  <a16:creationId xmlns:a16="http://schemas.microsoft.com/office/drawing/2014/main" id="{BA04CBAC-6775-48F1-E739-93043350B328}"/>
                </a:ext>
              </a:extLst>
            </p:cNvPr>
            <p:cNvSpPr/>
            <p:nvPr/>
          </p:nvSpPr>
          <p:spPr>
            <a:xfrm>
              <a:off x="2153065" y="4143009"/>
              <a:ext cx="71909" cy="152249"/>
            </a:xfrm>
            <a:custGeom>
              <a:avLst/>
              <a:gdLst>
                <a:gd name="connsiteX0" fmla="*/ 71371 w 71909"/>
                <a:gd name="connsiteY0" fmla="*/ -987 h 152249"/>
                <a:gd name="connsiteX1" fmla="*/ 18844 w 71909"/>
                <a:gd name="connsiteY1" fmla="*/ -987 h 152249"/>
                <a:gd name="connsiteX2" fmla="*/ -539 w 71909"/>
                <a:gd name="connsiteY2" fmla="*/ 18181 h 152249"/>
                <a:gd name="connsiteX3" fmla="*/ -539 w 71909"/>
                <a:gd name="connsiteY3" fmla="*/ 132212 h 152249"/>
                <a:gd name="connsiteX4" fmla="*/ 18844 w 71909"/>
                <a:gd name="connsiteY4" fmla="*/ 151262 h 152249"/>
                <a:gd name="connsiteX5" fmla="*/ 71371 w 71909"/>
                <a:gd name="connsiteY5" fmla="*/ 151262 h 15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09" h="152249">
                  <a:moveTo>
                    <a:pt x="71371" y="-987"/>
                  </a:moveTo>
                  <a:lnTo>
                    <a:pt x="18844" y="-987"/>
                  </a:lnTo>
                  <a:cubicBezTo>
                    <a:pt x="8258" y="-886"/>
                    <a:pt x="-319" y="7609"/>
                    <a:pt x="-539" y="18181"/>
                  </a:cubicBezTo>
                  <a:lnTo>
                    <a:pt x="-539" y="132212"/>
                  </a:lnTo>
                  <a:cubicBezTo>
                    <a:pt x="-303" y="142767"/>
                    <a:pt x="8291" y="151212"/>
                    <a:pt x="18844" y="151262"/>
                  </a:cubicBezTo>
                  <a:lnTo>
                    <a:pt x="71371" y="151262"/>
                  </a:lnTo>
                  <a:close/>
                </a:path>
              </a:pathLst>
            </a:custGeom>
            <a:solidFill>
              <a:srgbClr val="C9C9C9"/>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pic>
          <p:nvPicPr>
            <p:cNvPr id="1116" name="Picture 1115">
              <a:extLst>
                <a:ext uri="{FF2B5EF4-FFF2-40B4-BE49-F238E27FC236}">
                  <a16:creationId xmlns:a16="http://schemas.microsoft.com/office/drawing/2014/main" id="{20FA3B64-47F7-75C0-D707-E377083F9473}"/>
                </a:ext>
              </a:extLst>
            </p:cNvPr>
            <p:cNvPicPr>
              <a:picLocks noChangeAspect="1"/>
            </p:cNvPicPr>
            <p:nvPr/>
          </p:nvPicPr>
          <p:blipFill>
            <a:blip r:embed="rId10"/>
            <a:stretch>
              <a:fillRect/>
            </a:stretch>
          </p:blipFill>
          <p:spPr>
            <a:xfrm>
              <a:off x="2252192" y="4098372"/>
              <a:ext cx="295472" cy="45598"/>
            </a:xfrm>
            <a:custGeom>
              <a:avLst/>
              <a:gdLst>
                <a:gd name="connsiteX0" fmla="*/ 1016 w 295472"/>
                <a:gd name="connsiteY0" fmla="*/ 473 h 45598"/>
                <a:gd name="connsiteX1" fmla="*/ 296489 w 295472"/>
                <a:gd name="connsiteY1" fmla="*/ 473 h 45598"/>
                <a:gd name="connsiteX2" fmla="*/ 296489 w 295472"/>
                <a:gd name="connsiteY2" fmla="*/ 46071 h 45598"/>
                <a:gd name="connsiteX3" fmla="*/ 1016 w 295472"/>
                <a:gd name="connsiteY3" fmla="*/ 46071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473"/>
                  </a:moveTo>
                  <a:lnTo>
                    <a:pt x="296489" y="473"/>
                  </a:lnTo>
                  <a:lnTo>
                    <a:pt x="296489" y="46071"/>
                  </a:lnTo>
                  <a:lnTo>
                    <a:pt x="1016" y="46071"/>
                  </a:lnTo>
                  <a:close/>
                </a:path>
              </a:pathLst>
            </a:custGeom>
          </p:spPr>
        </p:pic>
        <p:pic>
          <p:nvPicPr>
            <p:cNvPr id="1117" name="Picture 1116">
              <a:extLst>
                <a:ext uri="{FF2B5EF4-FFF2-40B4-BE49-F238E27FC236}">
                  <a16:creationId xmlns:a16="http://schemas.microsoft.com/office/drawing/2014/main" id="{421984C9-316B-35AE-8EF1-FE8D5F89FC95}"/>
                </a:ext>
              </a:extLst>
            </p:cNvPr>
            <p:cNvPicPr>
              <a:picLocks noChangeAspect="1"/>
            </p:cNvPicPr>
            <p:nvPr/>
          </p:nvPicPr>
          <p:blipFill>
            <a:blip r:embed="rId11"/>
            <a:stretch>
              <a:fillRect/>
            </a:stretch>
          </p:blipFill>
          <p:spPr>
            <a:xfrm>
              <a:off x="2252192" y="4294279"/>
              <a:ext cx="295472" cy="45598"/>
            </a:xfrm>
            <a:custGeom>
              <a:avLst/>
              <a:gdLst>
                <a:gd name="connsiteX0" fmla="*/ 1016 w 295472"/>
                <a:gd name="connsiteY0" fmla="*/ 589 h 45598"/>
                <a:gd name="connsiteX1" fmla="*/ 296489 w 295472"/>
                <a:gd name="connsiteY1" fmla="*/ 589 h 45598"/>
                <a:gd name="connsiteX2" fmla="*/ 296489 w 295472"/>
                <a:gd name="connsiteY2" fmla="*/ 46187 h 45598"/>
                <a:gd name="connsiteX3" fmla="*/ 1016 w 295472"/>
                <a:gd name="connsiteY3" fmla="*/ 46187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589"/>
                  </a:moveTo>
                  <a:lnTo>
                    <a:pt x="296489" y="589"/>
                  </a:lnTo>
                  <a:lnTo>
                    <a:pt x="296489" y="46187"/>
                  </a:lnTo>
                  <a:lnTo>
                    <a:pt x="1016" y="46187"/>
                  </a:lnTo>
                  <a:close/>
                </a:path>
              </a:pathLst>
            </a:custGeom>
          </p:spPr>
        </p:pic>
        <p:sp>
          <p:nvSpPr>
            <p:cNvPr id="1118" name="Freeform 258">
              <a:extLst>
                <a:ext uri="{FF2B5EF4-FFF2-40B4-BE49-F238E27FC236}">
                  <a16:creationId xmlns:a16="http://schemas.microsoft.com/office/drawing/2014/main" id="{CC88EBEE-1B16-4AF3-577C-396F3650700C}"/>
                </a:ext>
              </a:extLst>
            </p:cNvPr>
            <p:cNvSpPr/>
            <p:nvPr/>
          </p:nvSpPr>
          <p:spPr>
            <a:xfrm>
              <a:off x="2153065" y="3906890"/>
              <a:ext cx="500969" cy="152215"/>
            </a:xfrm>
            <a:custGeom>
              <a:avLst/>
              <a:gdLst>
                <a:gd name="connsiteX0" fmla="*/ -539 w 500969"/>
                <a:gd name="connsiteY0" fmla="*/ 132229 h 152215"/>
                <a:gd name="connsiteX1" fmla="*/ 18844 w 500969"/>
                <a:gd name="connsiteY1" fmla="*/ 151229 h 152215"/>
                <a:gd name="connsiteX2" fmla="*/ 481081 w 500969"/>
                <a:gd name="connsiteY2" fmla="*/ 151229 h 152215"/>
                <a:gd name="connsiteX3" fmla="*/ 500431 w 500969"/>
                <a:gd name="connsiteY3" fmla="*/ 132229 h 152215"/>
                <a:gd name="connsiteX4" fmla="*/ 500431 w 500969"/>
                <a:gd name="connsiteY4" fmla="*/ 18232 h 152215"/>
                <a:gd name="connsiteX5" fmla="*/ 481115 w 500969"/>
                <a:gd name="connsiteY5" fmla="*/ -987 h 152215"/>
                <a:gd name="connsiteX6" fmla="*/ 18844 w 500969"/>
                <a:gd name="connsiteY6" fmla="*/ -987 h 152215"/>
                <a:gd name="connsiteX7" fmla="*/ -539 w 500969"/>
                <a:gd name="connsiteY7" fmla="*/ 18232 h 1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969" h="152215">
                  <a:moveTo>
                    <a:pt x="-539" y="132229"/>
                  </a:moveTo>
                  <a:cubicBezTo>
                    <a:pt x="-286" y="142767"/>
                    <a:pt x="8308" y="151195"/>
                    <a:pt x="18844" y="151229"/>
                  </a:cubicBezTo>
                  <a:lnTo>
                    <a:pt x="481081" y="151229"/>
                  </a:lnTo>
                  <a:cubicBezTo>
                    <a:pt x="491634" y="151229"/>
                    <a:pt x="500245" y="142784"/>
                    <a:pt x="500431" y="132229"/>
                  </a:cubicBezTo>
                  <a:lnTo>
                    <a:pt x="500431" y="18232"/>
                  </a:lnTo>
                  <a:cubicBezTo>
                    <a:pt x="500262" y="7643"/>
                    <a:pt x="491701" y="-886"/>
                    <a:pt x="481115" y="-987"/>
                  </a:cubicBezTo>
                  <a:lnTo>
                    <a:pt x="18844" y="-987"/>
                  </a:lnTo>
                  <a:cubicBezTo>
                    <a:pt x="8258" y="-869"/>
                    <a:pt x="-336" y="7643"/>
                    <a:pt x="-539" y="18232"/>
                  </a:cubicBezTo>
                  <a:close/>
                </a:path>
              </a:pathLst>
            </a:custGeom>
            <a:solidFill>
              <a:schemeClr val="accent1"/>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19" name="Freeform 259">
              <a:extLst>
                <a:ext uri="{FF2B5EF4-FFF2-40B4-BE49-F238E27FC236}">
                  <a16:creationId xmlns:a16="http://schemas.microsoft.com/office/drawing/2014/main" id="{EB5034CC-56D5-0FD2-CFE0-21B2A4F4F698}"/>
                </a:ext>
              </a:extLst>
            </p:cNvPr>
            <p:cNvSpPr/>
            <p:nvPr/>
          </p:nvSpPr>
          <p:spPr>
            <a:xfrm>
              <a:off x="2153065" y="4026461"/>
              <a:ext cx="500969" cy="32645"/>
            </a:xfrm>
            <a:custGeom>
              <a:avLst/>
              <a:gdLst>
                <a:gd name="connsiteX0" fmla="*/ 481081 w 500969"/>
                <a:gd name="connsiteY0" fmla="*/ 18468 h 32645"/>
                <a:gd name="connsiteX1" fmla="*/ 18844 w 500969"/>
                <a:gd name="connsiteY1" fmla="*/ 18468 h 32645"/>
                <a:gd name="connsiteX2" fmla="*/ -539 w 500969"/>
                <a:gd name="connsiteY2" fmla="*/ -987 h 32645"/>
                <a:gd name="connsiteX3" fmla="*/ -539 w 500969"/>
                <a:gd name="connsiteY3" fmla="*/ 12658 h 32645"/>
                <a:gd name="connsiteX4" fmla="*/ 18844 w 500969"/>
                <a:gd name="connsiteY4" fmla="*/ 31658 h 32645"/>
                <a:gd name="connsiteX5" fmla="*/ 481081 w 500969"/>
                <a:gd name="connsiteY5" fmla="*/ 31658 h 32645"/>
                <a:gd name="connsiteX6" fmla="*/ 500431 w 500969"/>
                <a:gd name="connsiteY6" fmla="*/ 12658 h 32645"/>
                <a:gd name="connsiteX7" fmla="*/ 500431 w 500969"/>
                <a:gd name="connsiteY7" fmla="*/ -987 h 32645"/>
                <a:gd name="connsiteX8" fmla="*/ 481081 w 500969"/>
                <a:gd name="connsiteY8" fmla="*/ 18468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969" h="32645">
                  <a:moveTo>
                    <a:pt x="481081" y="18468"/>
                  </a:moveTo>
                  <a:lnTo>
                    <a:pt x="18844" y="18468"/>
                  </a:lnTo>
                  <a:cubicBezTo>
                    <a:pt x="8207" y="18232"/>
                    <a:pt x="-336" y="9652"/>
                    <a:pt x="-539" y="-987"/>
                  </a:cubicBezTo>
                  <a:lnTo>
                    <a:pt x="-539" y="12658"/>
                  </a:lnTo>
                  <a:cubicBezTo>
                    <a:pt x="-286" y="23197"/>
                    <a:pt x="8308" y="31624"/>
                    <a:pt x="18844" y="31658"/>
                  </a:cubicBezTo>
                  <a:lnTo>
                    <a:pt x="481081" y="31658"/>
                  </a:lnTo>
                  <a:cubicBezTo>
                    <a:pt x="491634" y="31658"/>
                    <a:pt x="500245" y="23214"/>
                    <a:pt x="500431" y="12658"/>
                  </a:cubicBezTo>
                  <a:lnTo>
                    <a:pt x="500431" y="-987"/>
                  </a:lnTo>
                  <a:cubicBezTo>
                    <a:pt x="500262" y="9652"/>
                    <a:pt x="491718" y="18249"/>
                    <a:pt x="481081" y="18468"/>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0" name="Freeform 260">
              <a:extLst>
                <a:ext uri="{FF2B5EF4-FFF2-40B4-BE49-F238E27FC236}">
                  <a16:creationId xmlns:a16="http://schemas.microsoft.com/office/drawing/2014/main" id="{C07507A1-60DA-C2C1-071A-DFF1301895E2}"/>
                </a:ext>
              </a:extLst>
            </p:cNvPr>
            <p:cNvSpPr/>
            <p:nvPr/>
          </p:nvSpPr>
          <p:spPr>
            <a:xfrm>
              <a:off x="2210589" y="3927201"/>
              <a:ext cx="61133" cy="61176"/>
            </a:xfrm>
            <a:custGeom>
              <a:avLst/>
              <a:gdLst>
                <a:gd name="connsiteX0" fmla="*/ 60582 w 61133"/>
                <a:gd name="connsiteY0" fmla="*/ 52235 h 61176"/>
                <a:gd name="connsiteX1" fmla="*/ 53389 w 61133"/>
                <a:gd name="connsiteY1" fmla="*/ 60172 h 61176"/>
                <a:gd name="connsiteX2" fmla="*/ 52984 w 61133"/>
                <a:gd name="connsiteY2" fmla="*/ 60189 h 61176"/>
                <a:gd name="connsiteX3" fmla="*/ 7397 w 61133"/>
                <a:gd name="connsiteY3" fmla="*/ 60189 h 61176"/>
                <a:gd name="connsiteX4" fmla="*/ -539 w 61133"/>
                <a:gd name="connsiteY4" fmla="*/ 52387 h 61176"/>
                <a:gd name="connsiteX5" fmla="*/ -539 w 61133"/>
                <a:gd name="connsiteY5" fmla="*/ 52235 h 61176"/>
                <a:gd name="connsiteX6" fmla="*/ -539 w 61133"/>
                <a:gd name="connsiteY6" fmla="*/ 6636 h 61176"/>
                <a:gd name="connsiteX7" fmla="*/ 7042 w 61133"/>
                <a:gd name="connsiteY7" fmla="*/ -981 h 61176"/>
                <a:gd name="connsiteX8" fmla="*/ 7397 w 61133"/>
                <a:gd name="connsiteY8" fmla="*/ -981 h 61176"/>
                <a:gd name="connsiteX9" fmla="*/ 52984 w 61133"/>
                <a:gd name="connsiteY9" fmla="*/ -981 h 61176"/>
                <a:gd name="connsiteX10" fmla="*/ 60582 w 61133"/>
                <a:gd name="connsiteY10" fmla="*/ 6028 h 61176"/>
                <a:gd name="connsiteX11" fmla="*/ 60582 w 61133"/>
                <a:gd name="connsiteY11" fmla="*/ 6636 h 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33" h="61176">
                  <a:moveTo>
                    <a:pt x="60582" y="52235"/>
                  </a:moveTo>
                  <a:cubicBezTo>
                    <a:pt x="60784" y="56423"/>
                    <a:pt x="57560" y="59970"/>
                    <a:pt x="53389" y="60172"/>
                  </a:cubicBezTo>
                  <a:cubicBezTo>
                    <a:pt x="53254" y="60189"/>
                    <a:pt x="53119" y="60189"/>
                    <a:pt x="52984" y="60189"/>
                  </a:cubicBezTo>
                  <a:lnTo>
                    <a:pt x="7397" y="60189"/>
                  </a:lnTo>
                  <a:cubicBezTo>
                    <a:pt x="3057" y="60223"/>
                    <a:pt x="-505" y="56727"/>
                    <a:pt x="-539" y="52387"/>
                  </a:cubicBezTo>
                  <a:cubicBezTo>
                    <a:pt x="-539" y="52336"/>
                    <a:pt x="-539" y="52285"/>
                    <a:pt x="-539" y="52235"/>
                  </a:cubicBezTo>
                  <a:lnTo>
                    <a:pt x="-539" y="6636"/>
                  </a:lnTo>
                  <a:cubicBezTo>
                    <a:pt x="-556" y="2431"/>
                    <a:pt x="2838" y="-981"/>
                    <a:pt x="7042" y="-981"/>
                  </a:cubicBezTo>
                  <a:cubicBezTo>
                    <a:pt x="7160" y="-981"/>
                    <a:pt x="7279" y="-981"/>
                    <a:pt x="7397" y="-981"/>
                  </a:cubicBezTo>
                  <a:lnTo>
                    <a:pt x="52984" y="-981"/>
                  </a:lnTo>
                  <a:cubicBezTo>
                    <a:pt x="57019" y="-1150"/>
                    <a:pt x="60413" y="1991"/>
                    <a:pt x="60582" y="6028"/>
                  </a:cubicBezTo>
                  <a:cubicBezTo>
                    <a:pt x="60599" y="6230"/>
                    <a:pt x="60599" y="6433"/>
                    <a:pt x="60582" y="6636"/>
                  </a:cubicBezTo>
                  <a:close/>
                </a:path>
              </a:pathLst>
            </a:custGeom>
            <a:solidFill>
              <a:srgbClr val="A8A8A8"/>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1" name="Freeform 261">
              <a:extLst>
                <a:ext uri="{FF2B5EF4-FFF2-40B4-BE49-F238E27FC236}">
                  <a16:creationId xmlns:a16="http://schemas.microsoft.com/office/drawing/2014/main" id="{C9C0C08A-629F-2E76-B2CA-688F64D63253}"/>
                </a:ext>
              </a:extLst>
            </p:cNvPr>
            <p:cNvSpPr/>
            <p:nvPr/>
          </p:nvSpPr>
          <p:spPr>
            <a:xfrm>
              <a:off x="2210437" y="4003813"/>
              <a:ext cx="21949" cy="21955"/>
            </a:xfrm>
            <a:custGeom>
              <a:avLst/>
              <a:gdLst>
                <a:gd name="connsiteX0" fmla="*/ 21411 w 21949"/>
                <a:gd name="connsiteY0" fmla="*/ 10007 h 21955"/>
                <a:gd name="connsiteX1" fmla="*/ 10453 w 21949"/>
                <a:gd name="connsiteY1" fmla="*/ -987 h 21955"/>
                <a:gd name="connsiteX2" fmla="*/ -539 w 21949"/>
                <a:gd name="connsiteY2" fmla="*/ 9973 h 21955"/>
                <a:gd name="connsiteX3" fmla="*/ 10419 w 21949"/>
                <a:gd name="connsiteY3" fmla="*/ 20968 h 21955"/>
                <a:gd name="connsiteX4" fmla="*/ 10453 w 21949"/>
                <a:gd name="connsiteY4" fmla="*/ 20968 h 21955"/>
                <a:gd name="connsiteX5" fmla="*/ 21411 w 21949"/>
                <a:gd name="connsiteY5" fmla="*/ 10007 h 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9" h="21955">
                  <a:moveTo>
                    <a:pt x="21411" y="10007"/>
                  </a:moveTo>
                  <a:cubicBezTo>
                    <a:pt x="21427" y="3944"/>
                    <a:pt x="16514" y="-971"/>
                    <a:pt x="10453" y="-987"/>
                  </a:cubicBezTo>
                  <a:cubicBezTo>
                    <a:pt x="4391" y="-1004"/>
                    <a:pt x="-522" y="3910"/>
                    <a:pt x="-539" y="9973"/>
                  </a:cubicBezTo>
                  <a:cubicBezTo>
                    <a:pt x="-556" y="16036"/>
                    <a:pt x="4358" y="20951"/>
                    <a:pt x="10419" y="20968"/>
                  </a:cubicBezTo>
                  <a:cubicBezTo>
                    <a:pt x="10436" y="20968"/>
                    <a:pt x="10436" y="20968"/>
                    <a:pt x="10453" y="20968"/>
                  </a:cubicBezTo>
                  <a:cubicBezTo>
                    <a:pt x="16497" y="20951"/>
                    <a:pt x="21394" y="16053"/>
                    <a:pt x="21411" y="1000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2" name="Freeform 262">
              <a:extLst>
                <a:ext uri="{FF2B5EF4-FFF2-40B4-BE49-F238E27FC236}">
                  <a16:creationId xmlns:a16="http://schemas.microsoft.com/office/drawing/2014/main" id="{6CFB44D4-666C-68C8-4DD4-156C554BFD1F}"/>
                </a:ext>
              </a:extLst>
            </p:cNvPr>
            <p:cNvSpPr/>
            <p:nvPr/>
          </p:nvSpPr>
          <p:spPr>
            <a:xfrm>
              <a:off x="2250284" y="4003847"/>
              <a:ext cx="21915" cy="21921"/>
            </a:xfrm>
            <a:custGeom>
              <a:avLst/>
              <a:gdLst>
                <a:gd name="connsiteX0" fmla="*/ 21377 w 21915"/>
                <a:gd name="connsiteY0" fmla="*/ 9973 h 21921"/>
                <a:gd name="connsiteX1" fmla="*/ 10419 w 21915"/>
                <a:gd name="connsiteY1" fmla="*/ -987 h 21921"/>
                <a:gd name="connsiteX2" fmla="*/ -539 w 21915"/>
                <a:gd name="connsiteY2" fmla="*/ 9973 h 21921"/>
                <a:gd name="connsiteX3" fmla="*/ 10419 w 21915"/>
                <a:gd name="connsiteY3" fmla="*/ 20934 h 21921"/>
                <a:gd name="connsiteX4" fmla="*/ 21377 w 21915"/>
                <a:gd name="connsiteY4" fmla="*/ 9973 h 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 h="21921">
                  <a:moveTo>
                    <a:pt x="21377" y="9973"/>
                  </a:moveTo>
                  <a:cubicBezTo>
                    <a:pt x="21377" y="3927"/>
                    <a:pt x="16463" y="-987"/>
                    <a:pt x="10419" y="-987"/>
                  </a:cubicBezTo>
                  <a:cubicBezTo>
                    <a:pt x="4374" y="-987"/>
                    <a:pt x="-539" y="3927"/>
                    <a:pt x="-539" y="9973"/>
                  </a:cubicBezTo>
                  <a:cubicBezTo>
                    <a:pt x="-539" y="16019"/>
                    <a:pt x="4374" y="20934"/>
                    <a:pt x="10419" y="20934"/>
                  </a:cubicBezTo>
                  <a:cubicBezTo>
                    <a:pt x="16463" y="20917"/>
                    <a:pt x="21360" y="16019"/>
                    <a:pt x="21377" y="9973"/>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3" name="Freeform 263">
              <a:extLst>
                <a:ext uri="{FF2B5EF4-FFF2-40B4-BE49-F238E27FC236}">
                  <a16:creationId xmlns:a16="http://schemas.microsoft.com/office/drawing/2014/main" id="{A0AC12A1-F4FF-AC41-B1D9-606C06AD660D}"/>
                </a:ext>
              </a:extLst>
            </p:cNvPr>
            <p:cNvSpPr/>
            <p:nvPr/>
          </p:nvSpPr>
          <p:spPr>
            <a:xfrm>
              <a:off x="2293263" y="3927300"/>
              <a:ext cx="23983" cy="98232"/>
            </a:xfrm>
            <a:custGeom>
              <a:avLst/>
              <a:gdLst>
                <a:gd name="connsiteX0" fmla="*/ 23445 w 23983"/>
                <a:gd name="connsiteY0" fmla="*/ 89392 h 98232"/>
                <a:gd name="connsiteX1" fmla="*/ 15492 w 23983"/>
                <a:gd name="connsiteY1" fmla="*/ 97245 h 98232"/>
                <a:gd name="connsiteX2" fmla="*/ 15374 w 23983"/>
                <a:gd name="connsiteY2" fmla="*/ 97245 h 98232"/>
                <a:gd name="connsiteX3" fmla="*/ 7050 w 23983"/>
                <a:gd name="connsiteY3" fmla="*/ 97245 h 98232"/>
                <a:gd name="connsiteX4" fmla="*/ -531 w 23983"/>
                <a:gd name="connsiteY4" fmla="*/ 89848 h 98232"/>
                <a:gd name="connsiteX5" fmla="*/ -531 w 23983"/>
                <a:gd name="connsiteY5" fmla="*/ 89392 h 98232"/>
                <a:gd name="connsiteX6" fmla="*/ -531 w 23983"/>
                <a:gd name="connsiteY6" fmla="*/ 6638 h 98232"/>
                <a:gd name="connsiteX7" fmla="*/ 6425 w 23983"/>
                <a:gd name="connsiteY7" fmla="*/ -979 h 98232"/>
                <a:gd name="connsiteX8" fmla="*/ 7050 w 23983"/>
                <a:gd name="connsiteY8" fmla="*/ -979 h 98232"/>
                <a:gd name="connsiteX9" fmla="*/ 15374 w 23983"/>
                <a:gd name="connsiteY9" fmla="*/ -979 h 98232"/>
                <a:gd name="connsiteX10" fmla="*/ 23445 w 23983"/>
                <a:gd name="connsiteY10" fmla="*/ 6368 h 98232"/>
                <a:gd name="connsiteX11" fmla="*/ 23445 w 23983"/>
                <a:gd name="connsiteY11" fmla="*/ 6638 h 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3" h="98232">
                  <a:moveTo>
                    <a:pt x="23445" y="89392"/>
                  </a:moveTo>
                  <a:cubicBezTo>
                    <a:pt x="23411" y="93749"/>
                    <a:pt x="19865" y="97279"/>
                    <a:pt x="15492" y="97245"/>
                  </a:cubicBezTo>
                  <a:cubicBezTo>
                    <a:pt x="15458" y="97245"/>
                    <a:pt x="15408" y="97245"/>
                    <a:pt x="15374" y="97245"/>
                  </a:cubicBezTo>
                  <a:lnTo>
                    <a:pt x="7050" y="97245"/>
                  </a:lnTo>
                  <a:cubicBezTo>
                    <a:pt x="2913" y="97296"/>
                    <a:pt x="-480" y="93985"/>
                    <a:pt x="-531" y="89848"/>
                  </a:cubicBezTo>
                  <a:cubicBezTo>
                    <a:pt x="-548" y="89696"/>
                    <a:pt x="-531" y="89544"/>
                    <a:pt x="-531" y="89392"/>
                  </a:cubicBezTo>
                  <a:lnTo>
                    <a:pt x="-531" y="6638"/>
                  </a:lnTo>
                  <a:cubicBezTo>
                    <a:pt x="-717" y="2619"/>
                    <a:pt x="2407" y="-793"/>
                    <a:pt x="6425" y="-979"/>
                  </a:cubicBezTo>
                  <a:cubicBezTo>
                    <a:pt x="6628" y="-979"/>
                    <a:pt x="6847" y="-979"/>
                    <a:pt x="7050" y="-979"/>
                  </a:cubicBezTo>
                  <a:lnTo>
                    <a:pt x="15374" y="-979"/>
                  </a:lnTo>
                  <a:cubicBezTo>
                    <a:pt x="19629" y="-1181"/>
                    <a:pt x="23242" y="2112"/>
                    <a:pt x="23445" y="6368"/>
                  </a:cubicBezTo>
                  <a:cubicBezTo>
                    <a:pt x="23445" y="6469"/>
                    <a:pt x="23445" y="6554"/>
                    <a:pt x="23445" y="663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4" name="Freeform 264">
              <a:extLst>
                <a:ext uri="{FF2B5EF4-FFF2-40B4-BE49-F238E27FC236}">
                  <a16:creationId xmlns:a16="http://schemas.microsoft.com/office/drawing/2014/main" id="{3AC9A2C9-427D-0A7B-7430-CCC5208BC005}"/>
                </a:ext>
              </a:extLst>
            </p:cNvPr>
            <p:cNvSpPr/>
            <p:nvPr/>
          </p:nvSpPr>
          <p:spPr>
            <a:xfrm>
              <a:off x="2330433" y="3927300"/>
              <a:ext cx="25157" cy="98233"/>
            </a:xfrm>
            <a:custGeom>
              <a:avLst/>
              <a:gdLst>
                <a:gd name="connsiteX0" fmla="*/ 24618 w 25157"/>
                <a:gd name="connsiteY0" fmla="*/ 89392 h 98233"/>
                <a:gd name="connsiteX1" fmla="*/ 16464 w 25157"/>
                <a:gd name="connsiteY1" fmla="*/ 97245 h 98233"/>
                <a:gd name="connsiteX2" fmla="*/ 16430 w 25157"/>
                <a:gd name="connsiteY2" fmla="*/ 97245 h 98233"/>
                <a:gd name="connsiteX3" fmla="*/ 8106 w 25157"/>
                <a:gd name="connsiteY3" fmla="*/ 97245 h 98233"/>
                <a:gd name="connsiteX4" fmla="*/ -539 w 25157"/>
                <a:gd name="connsiteY4" fmla="*/ 89392 h 98233"/>
                <a:gd name="connsiteX5" fmla="*/ -539 w 25157"/>
                <a:gd name="connsiteY5" fmla="*/ 6638 h 98233"/>
                <a:gd name="connsiteX6" fmla="*/ 8106 w 25157"/>
                <a:gd name="connsiteY6" fmla="*/ -979 h 98233"/>
                <a:gd name="connsiteX7" fmla="*/ 16430 w 25157"/>
                <a:gd name="connsiteY7" fmla="*/ -979 h 98233"/>
                <a:gd name="connsiteX8" fmla="*/ 24618 w 25157"/>
                <a:gd name="connsiteY8" fmla="*/ 6452 h 98233"/>
                <a:gd name="connsiteX9" fmla="*/ 24618 w 25157"/>
                <a:gd name="connsiteY9" fmla="*/ 6638 h 9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7" h="98233">
                  <a:moveTo>
                    <a:pt x="24618" y="89392"/>
                  </a:moveTo>
                  <a:cubicBezTo>
                    <a:pt x="24534" y="93816"/>
                    <a:pt x="20887" y="97329"/>
                    <a:pt x="16464" y="97245"/>
                  </a:cubicBezTo>
                  <a:cubicBezTo>
                    <a:pt x="16447" y="97245"/>
                    <a:pt x="16447" y="97245"/>
                    <a:pt x="16430" y="97245"/>
                  </a:cubicBezTo>
                  <a:lnTo>
                    <a:pt x="8106" y="97245"/>
                  </a:lnTo>
                  <a:cubicBezTo>
                    <a:pt x="3648" y="97245"/>
                    <a:pt x="-539" y="93867"/>
                    <a:pt x="-539" y="89392"/>
                  </a:cubicBezTo>
                  <a:lnTo>
                    <a:pt x="-539" y="6638"/>
                  </a:lnTo>
                  <a:cubicBezTo>
                    <a:pt x="-539" y="2196"/>
                    <a:pt x="3648" y="-979"/>
                    <a:pt x="8106" y="-979"/>
                  </a:cubicBezTo>
                  <a:lnTo>
                    <a:pt x="16430" y="-979"/>
                  </a:lnTo>
                  <a:cubicBezTo>
                    <a:pt x="20735" y="-1181"/>
                    <a:pt x="24399" y="2146"/>
                    <a:pt x="24618" y="6452"/>
                  </a:cubicBezTo>
                  <a:cubicBezTo>
                    <a:pt x="24618" y="6520"/>
                    <a:pt x="24618" y="6571"/>
                    <a:pt x="24618" y="663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5" name="Freeform 265">
              <a:extLst>
                <a:ext uri="{FF2B5EF4-FFF2-40B4-BE49-F238E27FC236}">
                  <a16:creationId xmlns:a16="http://schemas.microsoft.com/office/drawing/2014/main" id="{D87281B7-CB4A-800A-BD08-3CEF2161E738}"/>
                </a:ext>
              </a:extLst>
            </p:cNvPr>
            <p:cNvSpPr/>
            <p:nvPr/>
          </p:nvSpPr>
          <p:spPr>
            <a:xfrm>
              <a:off x="2368929" y="3927298"/>
              <a:ext cx="25089" cy="98236"/>
            </a:xfrm>
            <a:custGeom>
              <a:avLst/>
              <a:gdLst>
                <a:gd name="connsiteX0" fmla="*/ 24551 w 25089"/>
                <a:gd name="connsiteY0" fmla="*/ 89393 h 98236"/>
                <a:gd name="connsiteX1" fmla="*/ 16227 w 25089"/>
                <a:gd name="connsiteY1" fmla="*/ 97246 h 98236"/>
                <a:gd name="connsiteX2" fmla="*/ 7903 w 25089"/>
                <a:gd name="connsiteY2" fmla="*/ 97246 h 98236"/>
                <a:gd name="connsiteX3" fmla="*/ -539 w 25089"/>
                <a:gd name="connsiteY3" fmla="*/ 89393 h 98236"/>
                <a:gd name="connsiteX4" fmla="*/ -539 w 25089"/>
                <a:gd name="connsiteY4" fmla="*/ 6639 h 98236"/>
                <a:gd name="connsiteX5" fmla="*/ 7903 w 25089"/>
                <a:gd name="connsiteY5" fmla="*/ -977 h 98236"/>
                <a:gd name="connsiteX6" fmla="*/ 16109 w 25089"/>
                <a:gd name="connsiteY6" fmla="*/ -977 h 98236"/>
                <a:gd name="connsiteX7" fmla="*/ 24433 w 25089"/>
                <a:gd name="connsiteY7" fmla="*/ 6521 h 98236"/>
                <a:gd name="connsiteX8" fmla="*/ 24433 w 25089"/>
                <a:gd name="connsiteY8" fmla="*/ 6639 h 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9" h="98236">
                  <a:moveTo>
                    <a:pt x="24551" y="89393"/>
                  </a:moveTo>
                  <a:cubicBezTo>
                    <a:pt x="24399" y="93852"/>
                    <a:pt x="20684" y="97364"/>
                    <a:pt x="16227" y="97246"/>
                  </a:cubicBezTo>
                  <a:lnTo>
                    <a:pt x="7903" y="97246"/>
                  </a:lnTo>
                  <a:cubicBezTo>
                    <a:pt x="3429" y="97331"/>
                    <a:pt x="-303" y="93852"/>
                    <a:pt x="-539" y="89393"/>
                  </a:cubicBezTo>
                  <a:lnTo>
                    <a:pt x="-539" y="6639"/>
                  </a:lnTo>
                  <a:cubicBezTo>
                    <a:pt x="-539" y="2198"/>
                    <a:pt x="3547" y="-977"/>
                    <a:pt x="7903" y="-977"/>
                  </a:cubicBezTo>
                  <a:lnTo>
                    <a:pt x="16109" y="-977"/>
                  </a:lnTo>
                  <a:cubicBezTo>
                    <a:pt x="20482" y="-1197"/>
                    <a:pt x="24196" y="2147"/>
                    <a:pt x="24433" y="6521"/>
                  </a:cubicBezTo>
                  <a:cubicBezTo>
                    <a:pt x="24433" y="6555"/>
                    <a:pt x="24433" y="6606"/>
                    <a:pt x="24433" y="6639"/>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6" name="Freeform 266">
              <a:extLst>
                <a:ext uri="{FF2B5EF4-FFF2-40B4-BE49-F238E27FC236}">
                  <a16:creationId xmlns:a16="http://schemas.microsoft.com/office/drawing/2014/main" id="{7D43BC92-9153-D09E-E2FC-473EBAD2A4B8}"/>
                </a:ext>
              </a:extLst>
            </p:cNvPr>
            <p:cNvSpPr/>
            <p:nvPr/>
          </p:nvSpPr>
          <p:spPr>
            <a:xfrm>
              <a:off x="2407087" y="3927297"/>
              <a:ext cx="25208" cy="98238"/>
            </a:xfrm>
            <a:custGeom>
              <a:avLst/>
              <a:gdLst>
                <a:gd name="connsiteX0" fmla="*/ 24669 w 25208"/>
                <a:gd name="connsiteY0" fmla="*/ 89394 h 98238"/>
                <a:gd name="connsiteX1" fmla="*/ 16227 w 25208"/>
                <a:gd name="connsiteY1" fmla="*/ 97248 h 98238"/>
                <a:gd name="connsiteX2" fmla="*/ 7903 w 25208"/>
                <a:gd name="connsiteY2" fmla="*/ 97248 h 98238"/>
                <a:gd name="connsiteX3" fmla="*/ -539 w 25208"/>
                <a:gd name="connsiteY3" fmla="*/ 89394 h 98238"/>
                <a:gd name="connsiteX4" fmla="*/ -539 w 25208"/>
                <a:gd name="connsiteY4" fmla="*/ 6641 h 98238"/>
                <a:gd name="connsiteX5" fmla="*/ 7869 w 25208"/>
                <a:gd name="connsiteY5" fmla="*/ -976 h 98238"/>
                <a:gd name="connsiteX6" fmla="*/ 7903 w 25208"/>
                <a:gd name="connsiteY6" fmla="*/ -976 h 98238"/>
                <a:gd name="connsiteX7" fmla="*/ 16227 w 25208"/>
                <a:gd name="connsiteY7" fmla="*/ -976 h 98238"/>
                <a:gd name="connsiteX8" fmla="*/ 24669 w 25208"/>
                <a:gd name="connsiteY8" fmla="*/ 6641 h 98238"/>
                <a:gd name="connsiteX9" fmla="*/ 24669 w 25208"/>
                <a:gd name="connsiteY9" fmla="*/ 6641 h 9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08" h="98238">
                  <a:moveTo>
                    <a:pt x="24669" y="89394"/>
                  </a:moveTo>
                  <a:cubicBezTo>
                    <a:pt x="24467" y="93870"/>
                    <a:pt x="20701" y="97366"/>
                    <a:pt x="16227" y="97248"/>
                  </a:cubicBezTo>
                  <a:lnTo>
                    <a:pt x="7903" y="97248"/>
                  </a:lnTo>
                  <a:cubicBezTo>
                    <a:pt x="3412" y="97383"/>
                    <a:pt x="-353" y="93887"/>
                    <a:pt x="-539" y="89394"/>
                  </a:cubicBezTo>
                  <a:lnTo>
                    <a:pt x="-539" y="6641"/>
                  </a:lnTo>
                  <a:cubicBezTo>
                    <a:pt x="-319" y="2216"/>
                    <a:pt x="3446" y="-1195"/>
                    <a:pt x="7869" y="-976"/>
                  </a:cubicBezTo>
                  <a:cubicBezTo>
                    <a:pt x="7869" y="-976"/>
                    <a:pt x="7886" y="-976"/>
                    <a:pt x="7903" y="-976"/>
                  </a:cubicBezTo>
                  <a:lnTo>
                    <a:pt x="16227" y="-976"/>
                  </a:lnTo>
                  <a:cubicBezTo>
                    <a:pt x="20668" y="-1212"/>
                    <a:pt x="24433" y="2199"/>
                    <a:pt x="24669" y="6641"/>
                  </a:cubicBezTo>
                  <a:cubicBezTo>
                    <a:pt x="24669" y="6641"/>
                    <a:pt x="24669" y="6641"/>
                    <a:pt x="24669" y="6641"/>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7" name="Freeform 267">
              <a:extLst>
                <a:ext uri="{FF2B5EF4-FFF2-40B4-BE49-F238E27FC236}">
                  <a16:creationId xmlns:a16="http://schemas.microsoft.com/office/drawing/2014/main" id="{780ABA9F-B001-2D25-E370-F6DF3FBE940A}"/>
                </a:ext>
              </a:extLst>
            </p:cNvPr>
            <p:cNvSpPr/>
            <p:nvPr/>
          </p:nvSpPr>
          <p:spPr>
            <a:xfrm>
              <a:off x="2445482" y="3927304"/>
              <a:ext cx="25157" cy="98231"/>
            </a:xfrm>
            <a:custGeom>
              <a:avLst/>
              <a:gdLst>
                <a:gd name="connsiteX0" fmla="*/ 24618 w 25157"/>
                <a:gd name="connsiteY0" fmla="*/ 89388 h 98231"/>
                <a:gd name="connsiteX1" fmla="*/ 16058 w 25157"/>
                <a:gd name="connsiteY1" fmla="*/ 97241 h 98231"/>
                <a:gd name="connsiteX2" fmla="*/ 7734 w 25157"/>
                <a:gd name="connsiteY2" fmla="*/ 97241 h 98231"/>
                <a:gd name="connsiteX3" fmla="*/ -539 w 25157"/>
                <a:gd name="connsiteY3" fmla="*/ 89388 h 98231"/>
                <a:gd name="connsiteX4" fmla="*/ -539 w 25157"/>
                <a:gd name="connsiteY4" fmla="*/ 6634 h 98231"/>
                <a:gd name="connsiteX5" fmla="*/ 7599 w 25157"/>
                <a:gd name="connsiteY5" fmla="*/ -983 h 98231"/>
                <a:gd name="connsiteX6" fmla="*/ 7734 w 25157"/>
                <a:gd name="connsiteY6" fmla="*/ -983 h 98231"/>
                <a:gd name="connsiteX7" fmla="*/ 16058 w 25157"/>
                <a:gd name="connsiteY7" fmla="*/ -983 h 98231"/>
                <a:gd name="connsiteX8" fmla="*/ 24618 w 25157"/>
                <a:gd name="connsiteY8" fmla="*/ 6634 h 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 h="98231">
                  <a:moveTo>
                    <a:pt x="24618" y="89388"/>
                  </a:moveTo>
                  <a:cubicBezTo>
                    <a:pt x="24348" y="93897"/>
                    <a:pt x="20566" y="97359"/>
                    <a:pt x="16058" y="97241"/>
                  </a:cubicBezTo>
                  <a:lnTo>
                    <a:pt x="7734" y="97241"/>
                  </a:lnTo>
                  <a:cubicBezTo>
                    <a:pt x="3277" y="97359"/>
                    <a:pt x="-421" y="93846"/>
                    <a:pt x="-539" y="89388"/>
                  </a:cubicBezTo>
                  <a:lnTo>
                    <a:pt x="-539" y="6634"/>
                  </a:lnTo>
                  <a:cubicBezTo>
                    <a:pt x="-387" y="2277"/>
                    <a:pt x="3243" y="-1135"/>
                    <a:pt x="7599" y="-983"/>
                  </a:cubicBezTo>
                  <a:cubicBezTo>
                    <a:pt x="7650" y="-983"/>
                    <a:pt x="7684" y="-983"/>
                    <a:pt x="7734" y="-983"/>
                  </a:cubicBezTo>
                  <a:lnTo>
                    <a:pt x="16058" y="-983"/>
                  </a:lnTo>
                  <a:cubicBezTo>
                    <a:pt x="20499" y="-983"/>
                    <a:pt x="24618" y="2192"/>
                    <a:pt x="24618" y="6634"/>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8" name="Freeform 268">
              <a:extLst>
                <a:ext uri="{FF2B5EF4-FFF2-40B4-BE49-F238E27FC236}">
                  <a16:creationId xmlns:a16="http://schemas.microsoft.com/office/drawing/2014/main" id="{FD39A2B6-F4EA-E828-DB8A-1306864CE530}"/>
                </a:ext>
              </a:extLst>
            </p:cNvPr>
            <p:cNvSpPr/>
            <p:nvPr/>
          </p:nvSpPr>
          <p:spPr>
            <a:xfrm>
              <a:off x="2483792" y="3927306"/>
              <a:ext cx="25275" cy="98227"/>
            </a:xfrm>
            <a:custGeom>
              <a:avLst/>
              <a:gdLst>
                <a:gd name="connsiteX0" fmla="*/ 24652 w 25275"/>
                <a:gd name="connsiteY0" fmla="*/ 89385 h 98227"/>
                <a:gd name="connsiteX1" fmla="*/ 15974 w 25275"/>
                <a:gd name="connsiteY1" fmla="*/ 97238 h 98227"/>
                <a:gd name="connsiteX2" fmla="*/ 7616 w 25275"/>
                <a:gd name="connsiteY2" fmla="*/ 97238 h 98227"/>
                <a:gd name="connsiteX3" fmla="*/ -539 w 25275"/>
                <a:gd name="connsiteY3" fmla="*/ 89419 h 98227"/>
                <a:gd name="connsiteX4" fmla="*/ -539 w 25275"/>
                <a:gd name="connsiteY4" fmla="*/ 89385 h 98227"/>
                <a:gd name="connsiteX5" fmla="*/ -539 w 25275"/>
                <a:gd name="connsiteY5" fmla="*/ 6631 h 98227"/>
                <a:gd name="connsiteX6" fmla="*/ 7397 w 25275"/>
                <a:gd name="connsiteY6" fmla="*/ -985 h 98227"/>
                <a:gd name="connsiteX7" fmla="*/ 7616 w 25275"/>
                <a:gd name="connsiteY7" fmla="*/ -985 h 98227"/>
                <a:gd name="connsiteX8" fmla="*/ 16058 w 25275"/>
                <a:gd name="connsiteY8" fmla="*/ -985 h 98227"/>
                <a:gd name="connsiteX9" fmla="*/ 24737 w 25275"/>
                <a:gd name="connsiteY9" fmla="*/ 6631 h 9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75" h="98227">
                  <a:moveTo>
                    <a:pt x="24652" y="89385"/>
                  </a:moveTo>
                  <a:cubicBezTo>
                    <a:pt x="24652" y="93827"/>
                    <a:pt x="20414" y="97238"/>
                    <a:pt x="15974" y="97238"/>
                  </a:cubicBezTo>
                  <a:lnTo>
                    <a:pt x="7616" y="97238"/>
                  </a:lnTo>
                  <a:cubicBezTo>
                    <a:pt x="3209" y="97340"/>
                    <a:pt x="-438" y="93827"/>
                    <a:pt x="-539" y="89419"/>
                  </a:cubicBezTo>
                  <a:cubicBezTo>
                    <a:pt x="-539" y="89402"/>
                    <a:pt x="-539" y="89402"/>
                    <a:pt x="-539" y="89385"/>
                  </a:cubicBezTo>
                  <a:lnTo>
                    <a:pt x="-539" y="6631"/>
                  </a:lnTo>
                  <a:cubicBezTo>
                    <a:pt x="-455" y="2325"/>
                    <a:pt x="3108" y="-1086"/>
                    <a:pt x="7397" y="-985"/>
                  </a:cubicBezTo>
                  <a:cubicBezTo>
                    <a:pt x="7481" y="-985"/>
                    <a:pt x="7548" y="-985"/>
                    <a:pt x="7616" y="-985"/>
                  </a:cubicBezTo>
                  <a:lnTo>
                    <a:pt x="16058" y="-985"/>
                  </a:lnTo>
                  <a:cubicBezTo>
                    <a:pt x="20499" y="-985"/>
                    <a:pt x="24737" y="2190"/>
                    <a:pt x="24737" y="6631"/>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29" name="Freeform 269">
              <a:extLst>
                <a:ext uri="{FF2B5EF4-FFF2-40B4-BE49-F238E27FC236}">
                  <a16:creationId xmlns:a16="http://schemas.microsoft.com/office/drawing/2014/main" id="{2A7F9E3E-31E1-D77F-472D-1E4C6F976BE9}"/>
                </a:ext>
              </a:extLst>
            </p:cNvPr>
            <p:cNvSpPr/>
            <p:nvPr/>
          </p:nvSpPr>
          <p:spPr>
            <a:xfrm>
              <a:off x="2522170" y="3927302"/>
              <a:ext cx="23983" cy="98231"/>
            </a:xfrm>
            <a:custGeom>
              <a:avLst/>
              <a:gdLst>
                <a:gd name="connsiteX0" fmla="*/ 23436 w 23983"/>
                <a:gd name="connsiteY0" fmla="*/ 89389 h 98231"/>
                <a:gd name="connsiteX1" fmla="*/ 16261 w 23983"/>
                <a:gd name="connsiteY1" fmla="*/ 97243 h 98231"/>
                <a:gd name="connsiteX2" fmla="*/ 15822 w 23983"/>
                <a:gd name="connsiteY2" fmla="*/ 97243 h 98231"/>
                <a:gd name="connsiteX3" fmla="*/ 7498 w 23983"/>
                <a:gd name="connsiteY3" fmla="*/ 97243 h 98231"/>
                <a:gd name="connsiteX4" fmla="*/ -539 w 23983"/>
                <a:gd name="connsiteY4" fmla="*/ 89508 h 98231"/>
                <a:gd name="connsiteX5" fmla="*/ -539 w 23983"/>
                <a:gd name="connsiteY5" fmla="*/ 89389 h 98231"/>
                <a:gd name="connsiteX6" fmla="*/ -539 w 23983"/>
                <a:gd name="connsiteY6" fmla="*/ 6636 h 98231"/>
                <a:gd name="connsiteX7" fmla="*/ 7194 w 23983"/>
                <a:gd name="connsiteY7" fmla="*/ -981 h 98231"/>
                <a:gd name="connsiteX8" fmla="*/ 7498 w 23983"/>
                <a:gd name="connsiteY8" fmla="*/ -981 h 98231"/>
                <a:gd name="connsiteX9" fmla="*/ 15822 w 23983"/>
                <a:gd name="connsiteY9" fmla="*/ -981 h 98231"/>
                <a:gd name="connsiteX10" fmla="*/ 23436 w 23983"/>
                <a:gd name="connsiteY10" fmla="*/ 6045 h 98231"/>
                <a:gd name="connsiteX11" fmla="*/ 23436 w 23983"/>
                <a:gd name="connsiteY11" fmla="*/ 6636 h 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3" h="98231">
                  <a:moveTo>
                    <a:pt x="23436" y="89389"/>
                  </a:moveTo>
                  <a:cubicBezTo>
                    <a:pt x="23622" y="93544"/>
                    <a:pt x="20414" y="97057"/>
                    <a:pt x="16261" y="97243"/>
                  </a:cubicBezTo>
                  <a:cubicBezTo>
                    <a:pt x="16126" y="97243"/>
                    <a:pt x="15974" y="97243"/>
                    <a:pt x="15822" y="97243"/>
                  </a:cubicBezTo>
                  <a:lnTo>
                    <a:pt x="7498" y="97243"/>
                  </a:lnTo>
                  <a:cubicBezTo>
                    <a:pt x="3142" y="97327"/>
                    <a:pt x="-455" y="93865"/>
                    <a:pt x="-539" y="89508"/>
                  </a:cubicBezTo>
                  <a:cubicBezTo>
                    <a:pt x="-539" y="89474"/>
                    <a:pt x="-539" y="89423"/>
                    <a:pt x="-539" y="89389"/>
                  </a:cubicBezTo>
                  <a:lnTo>
                    <a:pt x="-539" y="6636"/>
                  </a:lnTo>
                  <a:cubicBezTo>
                    <a:pt x="-505" y="2397"/>
                    <a:pt x="2956" y="-1015"/>
                    <a:pt x="7194" y="-981"/>
                  </a:cubicBezTo>
                  <a:cubicBezTo>
                    <a:pt x="7295" y="-981"/>
                    <a:pt x="7397" y="-981"/>
                    <a:pt x="7498" y="-981"/>
                  </a:cubicBezTo>
                  <a:lnTo>
                    <a:pt x="15822" y="-981"/>
                  </a:lnTo>
                  <a:cubicBezTo>
                    <a:pt x="19857" y="-1150"/>
                    <a:pt x="23268" y="2008"/>
                    <a:pt x="23436" y="6045"/>
                  </a:cubicBezTo>
                  <a:cubicBezTo>
                    <a:pt x="23436" y="6247"/>
                    <a:pt x="23436" y="6433"/>
                    <a:pt x="23436" y="6636"/>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30" name="Freeform 270">
              <a:extLst>
                <a:ext uri="{FF2B5EF4-FFF2-40B4-BE49-F238E27FC236}">
                  <a16:creationId xmlns:a16="http://schemas.microsoft.com/office/drawing/2014/main" id="{992E29DB-1EA2-A25C-C164-25A23E4C24F4}"/>
                </a:ext>
              </a:extLst>
            </p:cNvPr>
            <p:cNvSpPr/>
            <p:nvPr/>
          </p:nvSpPr>
          <p:spPr>
            <a:xfrm>
              <a:off x="2560530" y="3927301"/>
              <a:ext cx="23962" cy="98232"/>
            </a:xfrm>
            <a:custGeom>
              <a:avLst/>
              <a:gdLst>
                <a:gd name="connsiteX0" fmla="*/ 23420 w 23962"/>
                <a:gd name="connsiteY0" fmla="*/ 89391 h 98232"/>
                <a:gd name="connsiteX1" fmla="*/ 16041 w 23962"/>
                <a:gd name="connsiteY1" fmla="*/ 97244 h 98232"/>
                <a:gd name="connsiteX2" fmla="*/ 15687 w 23962"/>
                <a:gd name="connsiteY2" fmla="*/ 97244 h 98232"/>
                <a:gd name="connsiteX3" fmla="*/ 7363 w 23962"/>
                <a:gd name="connsiteY3" fmla="*/ 97244 h 98232"/>
                <a:gd name="connsiteX4" fmla="*/ -539 w 23962"/>
                <a:gd name="connsiteY4" fmla="*/ 89610 h 98232"/>
                <a:gd name="connsiteX5" fmla="*/ -539 w 23962"/>
                <a:gd name="connsiteY5" fmla="*/ 89391 h 98232"/>
                <a:gd name="connsiteX6" fmla="*/ -539 w 23962"/>
                <a:gd name="connsiteY6" fmla="*/ 6637 h 98232"/>
                <a:gd name="connsiteX7" fmla="*/ 6975 w 23962"/>
                <a:gd name="connsiteY7" fmla="*/ -980 h 98232"/>
                <a:gd name="connsiteX8" fmla="*/ 7363 w 23962"/>
                <a:gd name="connsiteY8" fmla="*/ -980 h 98232"/>
                <a:gd name="connsiteX9" fmla="*/ 15687 w 23962"/>
                <a:gd name="connsiteY9" fmla="*/ -980 h 98232"/>
                <a:gd name="connsiteX10" fmla="*/ 23420 w 23962"/>
                <a:gd name="connsiteY10" fmla="*/ 6097 h 98232"/>
                <a:gd name="connsiteX11" fmla="*/ 23420 w 23962"/>
                <a:gd name="connsiteY11" fmla="*/ 6637 h 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2" h="98232">
                  <a:moveTo>
                    <a:pt x="23420" y="89391"/>
                  </a:moveTo>
                  <a:cubicBezTo>
                    <a:pt x="23555" y="93596"/>
                    <a:pt x="20246" y="97109"/>
                    <a:pt x="16041" y="97244"/>
                  </a:cubicBezTo>
                  <a:cubicBezTo>
                    <a:pt x="15923" y="97244"/>
                    <a:pt x="15805" y="97244"/>
                    <a:pt x="15687" y="97244"/>
                  </a:cubicBezTo>
                  <a:lnTo>
                    <a:pt x="7363" y="97244"/>
                  </a:lnTo>
                  <a:cubicBezTo>
                    <a:pt x="3075" y="97311"/>
                    <a:pt x="-471" y="93900"/>
                    <a:pt x="-539" y="89610"/>
                  </a:cubicBezTo>
                  <a:cubicBezTo>
                    <a:pt x="-539" y="89543"/>
                    <a:pt x="-539" y="89458"/>
                    <a:pt x="-539" y="89391"/>
                  </a:cubicBezTo>
                  <a:lnTo>
                    <a:pt x="-539" y="6637"/>
                  </a:lnTo>
                  <a:cubicBezTo>
                    <a:pt x="-572" y="2466"/>
                    <a:pt x="2787" y="-963"/>
                    <a:pt x="6975" y="-980"/>
                  </a:cubicBezTo>
                  <a:cubicBezTo>
                    <a:pt x="7093" y="-980"/>
                    <a:pt x="7228" y="-980"/>
                    <a:pt x="7363" y="-980"/>
                  </a:cubicBezTo>
                  <a:lnTo>
                    <a:pt x="15687" y="-980"/>
                  </a:lnTo>
                  <a:cubicBezTo>
                    <a:pt x="19773" y="-1165"/>
                    <a:pt x="23234" y="2010"/>
                    <a:pt x="23420" y="6097"/>
                  </a:cubicBezTo>
                  <a:cubicBezTo>
                    <a:pt x="23420" y="6282"/>
                    <a:pt x="23420" y="6451"/>
                    <a:pt x="23420" y="663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31" name="Freeform 271">
              <a:extLst>
                <a:ext uri="{FF2B5EF4-FFF2-40B4-BE49-F238E27FC236}">
                  <a16:creationId xmlns:a16="http://schemas.microsoft.com/office/drawing/2014/main" id="{9C90655F-A33C-D892-EFB6-3F7EC0E7C9E4}"/>
                </a:ext>
              </a:extLst>
            </p:cNvPr>
            <p:cNvSpPr/>
            <p:nvPr/>
          </p:nvSpPr>
          <p:spPr>
            <a:xfrm>
              <a:off x="2598873" y="3927301"/>
              <a:ext cx="23961" cy="98232"/>
            </a:xfrm>
            <a:custGeom>
              <a:avLst/>
              <a:gdLst>
                <a:gd name="connsiteX0" fmla="*/ 23421 w 23961"/>
                <a:gd name="connsiteY0" fmla="*/ 89391 h 98232"/>
                <a:gd name="connsiteX1" fmla="*/ 15840 w 23961"/>
                <a:gd name="connsiteY1" fmla="*/ 97244 h 98232"/>
                <a:gd name="connsiteX2" fmla="*/ 15570 w 23961"/>
                <a:gd name="connsiteY2" fmla="*/ 97244 h 98232"/>
                <a:gd name="connsiteX3" fmla="*/ 7246 w 23961"/>
                <a:gd name="connsiteY3" fmla="*/ 97244 h 98232"/>
                <a:gd name="connsiteX4" fmla="*/ -537 w 23961"/>
                <a:gd name="connsiteY4" fmla="*/ 89695 h 98232"/>
                <a:gd name="connsiteX5" fmla="*/ -537 w 23961"/>
                <a:gd name="connsiteY5" fmla="*/ 89391 h 98232"/>
                <a:gd name="connsiteX6" fmla="*/ -537 w 23961"/>
                <a:gd name="connsiteY6" fmla="*/ 6637 h 98232"/>
                <a:gd name="connsiteX7" fmla="*/ 6807 w 23961"/>
                <a:gd name="connsiteY7" fmla="*/ -980 h 98232"/>
                <a:gd name="connsiteX8" fmla="*/ 7246 w 23961"/>
                <a:gd name="connsiteY8" fmla="*/ -980 h 98232"/>
                <a:gd name="connsiteX9" fmla="*/ 15570 w 23961"/>
                <a:gd name="connsiteY9" fmla="*/ -980 h 98232"/>
                <a:gd name="connsiteX10" fmla="*/ 23421 w 23961"/>
                <a:gd name="connsiteY10" fmla="*/ 6232 h 98232"/>
                <a:gd name="connsiteX11" fmla="*/ 23421 w 23961"/>
                <a:gd name="connsiteY11" fmla="*/ 6637 h 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1" h="98232">
                  <a:moveTo>
                    <a:pt x="23421" y="89391"/>
                  </a:moveTo>
                  <a:cubicBezTo>
                    <a:pt x="23489" y="93646"/>
                    <a:pt x="20112" y="97176"/>
                    <a:pt x="15840" y="97244"/>
                  </a:cubicBezTo>
                  <a:cubicBezTo>
                    <a:pt x="15756" y="97244"/>
                    <a:pt x="15655" y="97244"/>
                    <a:pt x="15570" y="97244"/>
                  </a:cubicBezTo>
                  <a:lnTo>
                    <a:pt x="7246" y="97244"/>
                  </a:lnTo>
                  <a:cubicBezTo>
                    <a:pt x="3008" y="97311"/>
                    <a:pt x="-470" y="93934"/>
                    <a:pt x="-537" y="89695"/>
                  </a:cubicBezTo>
                  <a:cubicBezTo>
                    <a:pt x="-537" y="89593"/>
                    <a:pt x="-537" y="89492"/>
                    <a:pt x="-537" y="89391"/>
                  </a:cubicBezTo>
                  <a:lnTo>
                    <a:pt x="-537" y="6637"/>
                  </a:lnTo>
                  <a:cubicBezTo>
                    <a:pt x="-622" y="2499"/>
                    <a:pt x="2671" y="-912"/>
                    <a:pt x="6807" y="-980"/>
                  </a:cubicBezTo>
                  <a:cubicBezTo>
                    <a:pt x="6942" y="-980"/>
                    <a:pt x="7094" y="-980"/>
                    <a:pt x="7246" y="-980"/>
                  </a:cubicBezTo>
                  <a:lnTo>
                    <a:pt x="15570" y="-980"/>
                  </a:lnTo>
                  <a:cubicBezTo>
                    <a:pt x="19724" y="-1166"/>
                    <a:pt x="23236" y="2060"/>
                    <a:pt x="23421" y="6232"/>
                  </a:cubicBezTo>
                  <a:cubicBezTo>
                    <a:pt x="23421" y="6367"/>
                    <a:pt x="23421" y="6502"/>
                    <a:pt x="23421" y="663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32" name="Freeform 272">
              <a:extLst>
                <a:ext uri="{FF2B5EF4-FFF2-40B4-BE49-F238E27FC236}">
                  <a16:creationId xmlns:a16="http://schemas.microsoft.com/office/drawing/2014/main" id="{ECC85F7B-F9FA-D021-C7D4-9C37293CCC14}"/>
                </a:ext>
              </a:extLst>
            </p:cNvPr>
            <p:cNvSpPr/>
            <p:nvPr/>
          </p:nvSpPr>
          <p:spPr>
            <a:xfrm>
              <a:off x="2153065" y="3906857"/>
              <a:ext cx="71909" cy="152249"/>
            </a:xfrm>
            <a:custGeom>
              <a:avLst/>
              <a:gdLst>
                <a:gd name="connsiteX0" fmla="*/ 71371 w 71909"/>
                <a:gd name="connsiteY0" fmla="*/ -987 h 152249"/>
                <a:gd name="connsiteX1" fmla="*/ 18844 w 71909"/>
                <a:gd name="connsiteY1" fmla="*/ -987 h 152249"/>
                <a:gd name="connsiteX2" fmla="*/ -539 w 71909"/>
                <a:gd name="connsiteY2" fmla="*/ 18232 h 152249"/>
                <a:gd name="connsiteX3" fmla="*/ -539 w 71909"/>
                <a:gd name="connsiteY3" fmla="*/ 132263 h 152249"/>
                <a:gd name="connsiteX4" fmla="*/ 18844 w 71909"/>
                <a:gd name="connsiteY4" fmla="*/ 151262 h 152249"/>
                <a:gd name="connsiteX5" fmla="*/ 71371 w 71909"/>
                <a:gd name="connsiteY5" fmla="*/ 151262 h 15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09" h="152249">
                  <a:moveTo>
                    <a:pt x="71371" y="-987"/>
                  </a:moveTo>
                  <a:lnTo>
                    <a:pt x="18844" y="-987"/>
                  </a:lnTo>
                  <a:cubicBezTo>
                    <a:pt x="8258" y="-869"/>
                    <a:pt x="-336" y="7643"/>
                    <a:pt x="-539" y="18232"/>
                  </a:cubicBezTo>
                  <a:lnTo>
                    <a:pt x="-539" y="132263"/>
                  </a:lnTo>
                  <a:cubicBezTo>
                    <a:pt x="-286" y="142801"/>
                    <a:pt x="8308" y="151229"/>
                    <a:pt x="18844" y="151262"/>
                  </a:cubicBezTo>
                  <a:lnTo>
                    <a:pt x="71371" y="151262"/>
                  </a:lnTo>
                  <a:close/>
                </a:path>
              </a:pathLst>
            </a:custGeom>
            <a:solidFill>
              <a:srgbClr val="C9C9C9"/>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pic>
          <p:nvPicPr>
            <p:cNvPr id="1133" name="Picture 1132">
              <a:extLst>
                <a:ext uri="{FF2B5EF4-FFF2-40B4-BE49-F238E27FC236}">
                  <a16:creationId xmlns:a16="http://schemas.microsoft.com/office/drawing/2014/main" id="{693B8916-8AEE-47B5-90D6-66466066870F}"/>
                </a:ext>
              </a:extLst>
            </p:cNvPr>
            <p:cNvPicPr>
              <a:picLocks noChangeAspect="1"/>
            </p:cNvPicPr>
            <p:nvPr/>
          </p:nvPicPr>
          <p:blipFill>
            <a:blip r:embed="rId12"/>
            <a:stretch>
              <a:fillRect/>
            </a:stretch>
          </p:blipFill>
          <p:spPr>
            <a:xfrm>
              <a:off x="2252192" y="3861933"/>
              <a:ext cx="295472" cy="45598"/>
            </a:xfrm>
            <a:custGeom>
              <a:avLst/>
              <a:gdLst>
                <a:gd name="connsiteX0" fmla="*/ 1016 w 295472"/>
                <a:gd name="connsiteY0" fmla="*/ 333 h 45598"/>
                <a:gd name="connsiteX1" fmla="*/ 296489 w 295472"/>
                <a:gd name="connsiteY1" fmla="*/ 333 h 45598"/>
                <a:gd name="connsiteX2" fmla="*/ 296489 w 295472"/>
                <a:gd name="connsiteY2" fmla="*/ 45931 h 45598"/>
                <a:gd name="connsiteX3" fmla="*/ 1016 w 295472"/>
                <a:gd name="connsiteY3" fmla="*/ 45931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333"/>
                  </a:moveTo>
                  <a:lnTo>
                    <a:pt x="296489" y="333"/>
                  </a:lnTo>
                  <a:lnTo>
                    <a:pt x="296489" y="45931"/>
                  </a:lnTo>
                  <a:lnTo>
                    <a:pt x="1016" y="45931"/>
                  </a:lnTo>
                  <a:close/>
                </a:path>
              </a:pathLst>
            </a:custGeom>
          </p:spPr>
        </p:pic>
        <p:pic>
          <p:nvPicPr>
            <p:cNvPr id="1134" name="Picture 1133">
              <a:extLst>
                <a:ext uri="{FF2B5EF4-FFF2-40B4-BE49-F238E27FC236}">
                  <a16:creationId xmlns:a16="http://schemas.microsoft.com/office/drawing/2014/main" id="{35E8C8D6-2620-4A36-BC5D-C4FC0265952A}"/>
                </a:ext>
              </a:extLst>
            </p:cNvPr>
            <p:cNvPicPr>
              <a:picLocks noChangeAspect="1"/>
            </p:cNvPicPr>
            <p:nvPr/>
          </p:nvPicPr>
          <p:blipFill>
            <a:blip r:embed="rId13"/>
            <a:stretch>
              <a:fillRect/>
            </a:stretch>
          </p:blipFill>
          <p:spPr>
            <a:xfrm>
              <a:off x="2252192" y="4057840"/>
              <a:ext cx="295472" cy="45598"/>
            </a:xfrm>
            <a:custGeom>
              <a:avLst/>
              <a:gdLst>
                <a:gd name="connsiteX0" fmla="*/ 1016 w 295472"/>
                <a:gd name="connsiteY0" fmla="*/ 449 h 45598"/>
                <a:gd name="connsiteX1" fmla="*/ 296489 w 295472"/>
                <a:gd name="connsiteY1" fmla="*/ 449 h 45598"/>
                <a:gd name="connsiteX2" fmla="*/ 296489 w 295472"/>
                <a:gd name="connsiteY2" fmla="*/ 46047 h 45598"/>
                <a:gd name="connsiteX3" fmla="*/ 1016 w 295472"/>
                <a:gd name="connsiteY3" fmla="*/ 46047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449"/>
                  </a:moveTo>
                  <a:lnTo>
                    <a:pt x="296489" y="449"/>
                  </a:lnTo>
                  <a:lnTo>
                    <a:pt x="296489" y="46047"/>
                  </a:lnTo>
                  <a:lnTo>
                    <a:pt x="1016" y="46047"/>
                  </a:lnTo>
                  <a:close/>
                </a:path>
              </a:pathLst>
            </a:custGeom>
          </p:spPr>
        </p:pic>
        <p:sp>
          <p:nvSpPr>
            <p:cNvPr id="1135" name="Freeform 275">
              <a:extLst>
                <a:ext uri="{FF2B5EF4-FFF2-40B4-BE49-F238E27FC236}">
                  <a16:creationId xmlns:a16="http://schemas.microsoft.com/office/drawing/2014/main" id="{108C2257-CE64-463C-8B14-9EB0634A3CC1}"/>
                </a:ext>
              </a:extLst>
            </p:cNvPr>
            <p:cNvSpPr/>
            <p:nvPr/>
          </p:nvSpPr>
          <p:spPr>
            <a:xfrm>
              <a:off x="2153065" y="3670722"/>
              <a:ext cx="500969" cy="152232"/>
            </a:xfrm>
            <a:custGeom>
              <a:avLst/>
              <a:gdLst>
                <a:gd name="connsiteX0" fmla="*/ -539 w 500969"/>
                <a:gd name="connsiteY0" fmla="*/ 132296 h 152232"/>
                <a:gd name="connsiteX1" fmla="*/ 18844 w 500969"/>
                <a:gd name="connsiteY1" fmla="*/ 151245 h 152232"/>
                <a:gd name="connsiteX2" fmla="*/ 481081 w 500969"/>
                <a:gd name="connsiteY2" fmla="*/ 151245 h 152232"/>
                <a:gd name="connsiteX3" fmla="*/ 500431 w 500969"/>
                <a:gd name="connsiteY3" fmla="*/ 132296 h 152232"/>
                <a:gd name="connsiteX4" fmla="*/ 500431 w 500969"/>
                <a:gd name="connsiteY4" fmla="*/ 18265 h 152232"/>
                <a:gd name="connsiteX5" fmla="*/ 481115 w 500969"/>
                <a:gd name="connsiteY5" fmla="*/ -987 h 152232"/>
                <a:gd name="connsiteX6" fmla="*/ 18844 w 500969"/>
                <a:gd name="connsiteY6" fmla="*/ -987 h 152232"/>
                <a:gd name="connsiteX7" fmla="*/ -539 w 500969"/>
                <a:gd name="connsiteY7" fmla="*/ 18265 h 15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969" h="152232">
                  <a:moveTo>
                    <a:pt x="-539" y="132296"/>
                  </a:moveTo>
                  <a:cubicBezTo>
                    <a:pt x="-286" y="142835"/>
                    <a:pt x="8308" y="151245"/>
                    <a:pt x="18844" y="151245"/>
                  </a:cubicBezTo>
                  <a:lnTo>
                    <a:pt x="481081" y="151245"/>
                  </a:lnTo>
                  <a:cubicBezTo>
                    <a:pt x="491617" y="151262"/>
                    <a:pt x="500228" y="142835"/>
                    <a:pt x="500431" y="132296"/>
                  </a:cubicBezTo>
                  <a:lnTo>
                    <a:pt x="500431" y="18265"/>
                  </a:lnTo>
                  <a:cubicBezTo>
                    <a:pt x="500262" y="7676"/>
                    <a:pt x="491701" y="-852"/>
                    <a:pt x="481115" y="-987"/>
                  </a:cubicBezTo>
                  <a:lnTo>
                    <a:pt x="18844" y="-987"/>
                  </a:lnTo>
                  <a:cubicBezTo>
                    <a:pt x="8258" y="-852"/>
                    <a:pt x="-319" y="7676"/>
                    <a:pt x="-539" y="18265"/>
                  </a:cubicBezTo>
                  <a:close/>
                </a:path>
              </a:pathLst>
            </a:custGeom>
            <a:solidFill>
              <a:schemeClr val="accent1"/>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36" name="Freeform 276">
              <a:extLst>
                <a:ext uri="{FF2B5EF4-FFF2-40B4-BE49-F238E27FC236}">
                  <a16:creationId xmlns:a16="http://schemas.microsoft.com/office/drawing/2014/main" id="{AD98B124-9C5D-DFCA-C3D5-34EA2CFBC784}"/>
                </a:ext>
              </a:extLst>
            </p:cNvPr>
            <p:cNvSpPr/>
            <p:nvPr/>
          </p:nvSpPr>
          <p:spPr>
            <a:xfrm>
              <a:off x="2153065" y="3790360"/>
              <a:ext cx="500969" cy="32594"/>
            </a:xfrm>
            <a:custGeom>
              <a:avLst/>
              <a:gdLst>
                <a:gd name="connsiteX0" fmla="*/ 481081 w 500969"/>
                <a:gd name="connsiteY0" fmla="*/ 18417 h 32594"/>
                <a:gd name="connsiteX1" fmla="*/ 18844 w 500969"/>
                <a:gd name="connsiteY1" fmla="*/ 18417 h 32594"/>
                <a:gd name="connsiteX2" fmla="*/ -539 w 500969"/>
                <a:gd name="connsiteY2" fmla="*/ -987 h 32594"/>
                <a:gd name="connsiteX3" fmla="*/ -539 w 500969"/>
                <a:gd name="connsiteY3" fmla="*/ 12658 h 32594"/>
                <a:gd name="connsiteX4" fmla="*/ 18844 w 500969"/>
                <a:gd name="connsiteY4" fmla="*/ 31607 h 32594"/>
                <a:gd name="connsiteX5" fmla="*/ 481081 w 500969"/>
                <a:gd name="connsiteY5" fmla="*/ 31607 h 32594"/>
                <a:gd name="connsiteX6" fmla="*/ 500431 w 500969"/>
                <a:gd name="connsiteY6" fmla="*/ 12658 h 32594"/>
                <a:gd name="connsiteX7" fmla="*/ 500431 w 500969"/>
                <a:gd name="connsiteY7" fmla="*/ -987 h 32594"/>
                <a:gd name="connsiteX8" fmla="*/ 481081 w 500969"/>
                <a:gd name="connsiteY8" fmla="*/ 18417 h 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969" h="32594">
                  <a:moveTo>
                    <a:pt x="481081" y="18417"/>
                  </a:moveTo>
                  <a:lnTo>
                    <a:pt x="18844" y="18417"/>
                  </a:lnTo>
                  <a:cubicBezTo>
                    <a:pt x="8224" y="18198"/>
                    <a:pt x="-319" y="9635"/>
                    <a:pt x="-539" y="-987"/>
                  </a:cubicBezTo>
                  <a:lnTo>
                    <a:pt x="-539" y="12658"/>
                  </a:lnTo>
                  <a:cubicBezTo>
                    <a:pt x="-286" y="23197"/>
                    <a:pt x="8308" y="31607"/>
                    <a:pt x="18844" y="31607"/>
                  </a:cubicBezTo>
                  <a:lnTo>
                    <a:pt x="481081" y="31607"/>
                  </a:lnTo>
                  <a:cubicBezTo>
                    <a:pt x="491617" y="31624"/>
                    <a:pt x="500228" y="23197"/>
                    <a:pt x="500431" y="12658"/>
                  </a:cubicBezTo>
                  <a:lnTo>
                    <a:pt x="500431" y="-987"/>
                  </a:lnTo>
                  <a:cubicBezTo>
                    <a:pt x="500262" y="9635"/>
                    <a:pt x="491701" y="18232"/>
                    <a:pt x="481081" y="18417"/>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37" name="Freeform 277">
              <a:extLst>
                <a:ext uri="{FF2B5EF4-FFF2-40B4-BE49-F238E27FC236}">
                  <a16:creationId xmlns:a16="http://schemas.microsoft.com/office/drawing/2014/main" id="{83F0E62E-ED74-F4A0-4FFE-D981F95A901A}"/>
                </a:ext>
              </a:extLst>
            </p:cNvPr>
            <p:cNvSpPr/>
            <p:nvPr/>
          </p:nvSpPr>
          <p:spPr>
            <a:xfrm>
              <a:off x="2210589" y="3691067"/>
              <a:ext cx="61133" cy="61159"/>
            </a:xfrm>
            <a:custGeom>
              <a:avLst/>
              <a:gdLst>
                <a:gd name="connsiteX0" fmla="*/ 60582 w 61133"/>
                <a:gd name="connsiteY0" fmla="*/ 52284 h 61159"/>
                <a:gd name="connsiteX1" fmla="*/ 53372 w 61133"/>
                <a:gd name="connsiteY1" fmla="*/ 60171 h 61159"/>
                <a:gd name="connsiteX2" fmla="*/ 52984 w 61133"/>
                <a:gd name="connsiteY2" fmla="*/ 60171 h 61159"/>
                <a:gd name="connsiteX3" fmla="*/ 7397 w 61133"/>
                <a:gd name="connsiteY3" fmla="*/ 60171 h 61159"/>
                <a:gd name="connsiteX4" fmla="*/ -539 w 61133"/>
                <a:gd name="connsiteY4" fmla="*/ 52436 h 61159"/>
                <a:gd name="connsiteX5" fmla="*/ -539 w 61133"/>
                <a:gd name="connsiteY5" fmla="*/ 52284 h 61159"/>
                <a:gd name="connsiteX6" fmla="*/ -539 w 61133"/>
                <a:gd name="connsiteY6" fmla="*/ 6685 h 61159"/>
                <a:gd name="connsiteX7" fmla="*/ 7059 w 61133"/>
                <a:gd name="connsiteY7" fmla="*/ -982 h 61159"/>
                <a:gd name="connsiteX8" fmla="*/ 7397 w 61133"/>
                <a:gd name="connsiteY8" fmla="*/ -982 h 61159"/>
                <a:gd name="connsiteX9" fmla="*/ 52984 w 61133"/>
                <a:gd name="connsiteY9" fmla="*/ -982 h 61159"/>
                <a:gd name="connsiteX10" fmla="*/ 60582 w 61133"/>
                <a:gd name="connsiteY10" fmla="*/ 6094 h 61159"/>
                <a:gd name="connsiteX11" fmla="*/ 60582 w 61133"/>
                <a:gd name="connsiteY11" fmla="*/ 6685 h 6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33" h="61159">
                  <a:moveTo>
                    <a:pt x="60582" y="52284"/>
                  </a:moveTo>
                  <a:cubicBezTo>
                    <a:pt x="60768" y="56456"/>
                    <a:pt x="57543" y="59985"/>
                    <a:pt x="53372" y="60171"/>
                  </a:cubicBezTo>
                  <a:cubicBezTo>
                    <a:pt x="53254" y="60171"/>
                    <a:pt x="53119" y="60171"/>
                    <a:pt x="52984" y="60171"/>
                  </a:cubicBezTo>
                  <a:lnTo>
                    <a:pt x="7397" y="60171"/>
                  </a:lnTo>
                  <a:cubicBezTo>
                    <a:pt x="3074" y="60222"/>
                    <a:pt x="-488" y="56760"/>
                    <a:pt x="-539" y="52436"/>
                  </a:cubicBezTo>
                  <a:cubicBezTo>
                    <a:pt x="-539" y="52386"/>
                    <a:pt x="-539" y="52335"/>
                    <a:pt x="-539" y="52284"/>
                  </a:cubicBezTo>
                  <a:lnTo>
                    <a:pt x="-539" y="6685"/>
                  </a:lnTo>
                  <a:cubicBezTo>
                    <a:pt x="-556" y="2463"/>
                    <a:pt x="2838" y="-965"/>
                    <a:pt x="7059" y="-982"/>
                  </a:cubicBezTo>
                  <a:cubicBezTo>
                    <a:pt x="7160" y="-982"/>
                    <a:pt x="7279" y="-982"/>
                    <a:pt x="7397" y="-982"/>
                  </a:cubicBezTo>
                  <a:lnTo>
                    <a:pt x="52984" y="-982"/>
                  </a:lnTo>
                  <a:cubicBezTo>
                    <a:pt x="57036" y="-1134"/>
                    <a:pt x="60447" y="2041"/>
                    <a:pt x="60582" y="6094"/>
                  </a:cubicBezTo>
                  <a:cubicBezTo>
                    <a:pt x="60599" y="6297"/>
                    <a:pt x="60599" y="6483"/>
                    <a:pt x="60582" y="6685"/>
                  </a:cubicBezTo>
                  <a:close/>
                </a:path>
              </a:pathLst>
            </a:custGeom>
            <a:solidFill>
              <a:srgbClr val="A8A8A8"/>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38" name="Freeform 278">
              <a:extLst>
                <a:ext uri="{FF2B5EF4-FFF2-40B4-BE49-F238E27FC236}">
                  <a16:creationId xmlns:a16="http://schemas.microsoft.com/office/drawing/2014/main" id="{784D60D2-F8EB-0787-7AFE-62F6F4EA1734}"/>
                </a:ext>
              </a:extLst>
            </p:cNvPr>
            <p:cNvSpPr/>
            <p:nvPr/>
          </p:nvSpPr>
          <p:spPr>
            <a:xfrm>
              <a:off x="2210438" y="3767712"/>
              <a:ext cx="21949" cy="21955"/>
            </a:xfrm>
            <a:custGeom>
              <a:avLst/>
              <a:gdLst>
                <a:gd name="connsiteX0" fmla="*/ 21410 w 21949"/>
                <a:gd name="connsiteY0" fmla="*/ 9990 h 21955"/>
                <a:gd name="connsiteX1" fmla="*/ 10436 w 21949"/>
                <a:gd name="connsiteY1" fmla="*/ -987 h 21955"/>
                <a:gd name="connsiteX2" fmla="*/ -539 w 21949"/>
                <a:gd name="connsiteY2" fmla="*/ 9990 h 21955"/>
                <a:gd name="connsiteX3" fmla="*/ 10436 w 21949"/>
                <a:gd name="connsiteY3" fmla="*/ 20968 h 21955"/>
                <a:gd name="connsiteX4" fmla="*/ 10453 w 21949"/>
                <a:gd name="connsiteY4" fmla="*/ 20968 h 21955"/>
                <a:gd name="connsiteX5" fmla="*/ 21410 w 21949"/>
                <a:gd name="connsiteY5" fmla="*/ 10007 h 21955"/>
                <a:gd name="connsiteX6" fmla="*/ 21410 w 21949"/>
                <a:gd name="connsiteY6" fmla="*/ 9990 h 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9" h="21955">
                  <a:moveTo>
                    <a:pt x="21410" y="9990"/>
                  </a:moveTo>
                  <a:cubicBezTo>
                    <a:pt x="21410" y="3927"/>
                    <a:pt x="16497" y="-987"/>
                    <a:pt x="10436" y="-987"/>
                  </a:cubicBezTo>
                  <a:cubicBezTo>
                    <a:pt x="4374" y="-987"/>
                    <a:pt x="-539" y="3927"/>
                    <a:pt x="-539" y="9990"/>
                  </a:cubicBezTo>
                  <a:cubicBezTo>
                    <a:pt x="-539" y="16053"/>
                    <a:pt x="4374" y="20968"/>
                    <a:pt x="10436" y="20968"/>
                  </a:cubicBezTo>
                  <a:cubicBezTo>
                    <a:pt x="10436" y="20968"/>
                    <a:pt x="10453" y="20968"/>
                    <a:pt x="10453" y="20968"/>
                  </a:cubicBezTo>
                  <a:cubicBezTo>
                    <a:pt x="16497" y="20968"/>
                    <a:pt x="21410" y="16053"/>
                    <a:pt x="21410" y="10007"/>
                  </a:cubicBezTo>
                  <a:cubicBezTo>
                    <a:pt x="21410" y="10007"/>
                    <a:pt x="21410" y="9990"/>
                    <a:pt x="21410" y="9990"/>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39" name="Freeform 279">
              <a:extLst>
                <a:ext uri="{FF2B5EF4-FFF2-40B4-BE49-F238E27FC236}">
                  <a16:creationId xmlns:a16="http://schemas.microsoft.com/office/drawing/2014/main" id="{D721B8DD-CF60-97AA-4F58-50F22A68A1E4}"/>
                </a:ext>
              </a:extLst>
            </p:cNvPr>
            <p:cNvSpPr/>
            <p:nvPr/>
          </p:nvSpPr>
          <p:spPr>
            <a:xfrm>
              <a:off x="2250284" y="3767746"/>
              <a:ext cx="21915" cy="21921"/>
            </a:xfrm>
            <a:custGeom>
              <a:avLst/>
              <a:gdLst>
                <a:gd name="connsiteX0" fmla="*/ 21377 w 21915"/>
                <a:gd name="connsiteY0" fmla="*/ 9956 h 21921"/>
                <a:gd name="connsiteX1" fmla="*/ 10402 w 21915"/>
                <a:gd name="connsiteY1" fmla="*/ -987 h 21921"/>
                <a:gd name="connsiteX2" fmla="*/ -539 w 21915"/>
                <a:gd name="connsiteY2" fmla="*/ 9990 h 21921"/>
                <a:gd name="connsiteX3" fmla="*/ 10419 w 21915"/>
                <a:gd name="connsiteY3" fmla="*/ 20934 h 21921"/>
                <a:gd name="connsiteX4" fmla="*/ 21377 w 21915"/>
                <a:gd name="connsiteY4" fmla="*/ 9956 h 2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5" h="21921">
                  <a:moveTo>
                    <a:pt x="21377" y="9956"/>
                  </a:moveTo>
                  <a:cubicBezTo>
                    <a:pt x="21360" y="3910"/>
                    <a:pt x="16447" y="-1004"/>
                    <a:pt x="10402" y="-987"/>
                  </a:cubicBezTo>
                  <a:cubicBezTo>
                    <a:pt x="4358" y="-971"/>
                    <a:pt x="-556" y="3944"/>
                    <a:pt x="-539" y="9990"/>
                  </a:cubicBezTo>
                  <a:cubicBezTo>
                    <a:pt x="-522" y="16036"/>
                    <a:pt x="4374" y="20934"/>
                    <a:pt x="10419" y="20934"/>
                  </a:cubicBezTo>
                  <a:cubicBezTo>
                    <a:pt x="16480" y="20917"/>
                    <a:pt x="21377" y="16019"/>
                    <a:pt x="21377" y="9956"/>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0" name="Freeform 280">
              <a:extLst>
                <a:ext uri="{FF2B5EF4-FFF2-40B4-BE49-F238E27FC236}">
                  <a16:creationId xmlns:a16="http://schemas.microsoft.com/office/drawing/2014/main" id="{65906CA7-5096-DAD6-C5C2-86BE6F0FF6E2}"/>
                </a:ext>
              </a:extLst>
            </p:cNvPr>
            <p:cNvSpPr/>
            <p:nvPr/>
          </p:nvSpPr>
          <p:spPr>
            <a:xfrm>
              <a:off x="2293263" y="3691149"/>
              <a:ext cx="23983" cy="98248"/>
            </a:xfrm>
            <a:custGeom>
              <a:avLst/>
              <a:gdLst>
                <a:gd name="connsiteX0" fmla="*/ 23445 w 23983"/>
                <a:gd name="connsiteY0" fmla="*/ 89441 h 98248"/>
                <a:gd name="connsiteX1" fmla="*/ 15492 w 23983"/>
                <a:gd name="connsiteY1" fmla="*/ 97260 h 98248"/>
                <a:gd name="connsiteX2" fmla="*/ 15374 w 23983"/>
                <a:gd name="connsiteY2" fmla="*/ 97260 h 98248"/>
                <a:gd name="connsiteX3" fmla="*/ 7050 w 23983"/>
                <a:gd name="connsiteY3" fmla="*/ 97260 h 98248"/>
                <a:gd name="connsiteX4" fmla="*/ -531 w 23983"/>
                <a:gd name="connsiteY4" fmla="*/ 89931 h 98248"/>
                <a:gd name="connsiteX5" fmla="*/ -531 w 23983"/>
                <a:gd name="connsiteY5" fmla="*/ 89441 h 98248"/>
                <a:gd name="connsiteX6" fmla="*/ -531 w 23983"/>
                <a:gd name="connsiteY6" fmla="*/ 6687 h 98248"/>
                <a:gd name="connsiteX7" fmla="*/ 6476 w 23983"/>
                <a:gd name="connsiteY7" fmla="*/ -980 h 98248"/>
                <a:gd name="connsiteX8" fmla="*/ 7050 w 23983"/>
                <a:gd name="connsiteY8" fmla="*/ -980 h 98248"/>
                <a:gd name="connsiteX9" fmla="*/ 15374 w 23983"/>
                <a:gd name="connsiteY9" fmla="*/ -980 h 98248"/>
                <a:gd name="connsiteX10" fmla="*/ 23445 w 23983"/>
                <a:gd name="connsiteY10" fmla="*/ 6451 h 98248"/>
                <a:gd name="connsiteX11" fmla="*/ 23445 w 23983"/>
                <a:gd name="connsiteY11" fmla="*/ 6687 h 9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3" h="98248">
                  <a:moveTo>
                    <a:pt x="23445" y="89441"/>
                  </a:moveTo>
                  <a:cubicBezTo>
                    <a:pt x="23411" y="93798"/>
                    <a:pt x="19848" y="97294"/>
                    <a:pt x="15492" y="97260"/>
                  </a:cubicBezTo>
                  <a:cubicBezTo>
                    <a:pt x="15458" y="97260"/>
                    <a:pt x="15408" y="97260"/>
                    <a:pt x="15374" y="97260"/>
                  </a:cubicBezTo>
                  <a:lnTo>
                    <a:pt x="7050" y="97260"/>
                  </a:lnTo>
                  <a:cubicBezTo>
                    <a:pt x="2930" y="97328"/>
                    <a:pt x="-463" y="94052"/>
                    <a:pt x="-531" y="89931"/>
                  </a:cubicBezTo>
                  <a:cubicBezTo>
                    <a:pt x="-548" y="89762"/>
                    <a:pt x="-531" y="89610"/>
                    <a:pt x="-531" y="89441"/>
                  </a:cubicBezTo>
                  <a:lnTo>
                    <a:pt x="-531" y="6687"/>
                  </a:lnTo>
                  <a:cubicBezTo>
                    <a:pt x="-717" y="2634"/>
                    <a:pt x="2424" y="-794"/>
                    <a:pt x="6476" y="-980"/>
                  </a:cubicBezTo>
                  <a:cubicBezTo>
                    <a:pt x="6678" y="-980"/>
                    <a:pt x="6864" y="-980"/>
                    <a:pt x="7050" y="-980"/>
                  </a:cubicBezTo>
                  <a:lnTo>
                    <a:pt x="15374" y="-980"/>
                  </a:lnTo>
                  <a:cubicBezTo>
                    <a:pt x="19646" y="-1166"/>
                    <a:pt x="23259" y="2161"/>
                    <a:pt x="23445" y="6451"/>
                  </a:cubicBezTo>
                  <a:cubicBezTo>
                    <a:pt x="23445" y="6518"/>
                    <a:pt x="23445" y="6603"/>
                    <a:pt x="23445" y="668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1" name="Freeform 281">
              <a:extLst>
                <a:ext uri="{FF2B5EF4-FFF2-40B4-BE49-F238E27FC236}">
                  <a16:creationId xmlns:a16="http://schemas.microsoft.com/office/drawing/2014/main" id="{414CAF0E-FD75-3E73-C07C-6BD1966520ED}"/>
                </a:ext>
              </a:extLst>
            </p:cNvPr>
            <p:cNvSpPr/>
            <p:nvPr/>
          </p:nvSpPr>
          <p:spPr>
            <a:xfrm>
              <a:off x="2330433" y="3691150"/>
              <a:ext cx="25157" cy="98249"/>
            </a:xfrm>
            <a:custGeom>
              <a:avLst/>
              <a:gdLst>
                <a:gd name="connsiteX0" fmla="*/ 24618 w 25157"/>
                <a:gd name="connsiteY0" fmla="*/ 89441 h 98249"/>
                <a:gd name="connsiteX1" fmla="*/ 16464 w 25157"/>
                <a:gd name="connsiteY1" fmla="*/ 97260 h 98249"/>
                <a:gd name="connsiteX2" fmla="*/ 16430 w 25157"/>
                <a:gd name="connsiteY2" fmla="*/ 97260 h 98249"/>
                <a:gd name="connsiteX3" fmla="*/ 8106 w 25157"/>
                <a:gd name="connsiteY3" fmla="*/ 97260 h 98249"/>
                <a:gd name="connsiteX4" fmla="*/ -539 w 25157"/>
                <a:gd name="connsiteY4" fmla="*/ 89441 h 98249"/>
                <a:gd name="connsiteX5" fmla="*/ -539 w 25157"/>
                <a:gd name="connsiteY5" fmla="*/ 6687 h 98249"/>
                <a:gd name="connsiteX6" fmla="*/ 8106 w 25157"/>
                <a:gd name="connsiteY6" fmla="*/ -980 h 98249"/>
                <a:gd name="connsiteX7" fmla="*/ 16430 w 25157"/>
                <a:gd name="connsiteY7" fmla="*/ -980 h 98249"/>
                <a:gd name="connsiteX8" fmla="*/ 24618 w 25157"/>
                <a:gd name="connsiteY8" fmla="*/ 6518 h 98249"/>
                <a:gd name="connsiteX9" fmla="*/ 24618 w 25157"/>
                <a:gd name="connsiteY9" fmla="*/ 6687 h 9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7" h="98249">
                  <a:moveTo>
                    <a:pt x="24618" y="89441"/>
                  </a:moveTo>
                  <a:cubicBezTo>
                    <a:pt x="24534" y="93849"/>
                    <a:pt x="20870" y="97345"/>
                    <a:pt x="16464" y="97260"/>
                  </a:cubicBezTo>
                  <a:cubicBezTo>
                    <a:pt x="16464" y="97260"/>
                    <a:pt x="16447" y="97260"/>
                    <a:pt x="16430" y="97260"/>
                  </a:cubicBezTo>
                  <a:lnTo>
                    <a:pt x="8106" y="97260"/>
                  </a:lnTo>
                  <a:cubicBezTo>
                    <a:pt x="3648" y="97260"/>
                    <a:pt x="-539" y="93883"/>
                    <a:pt x="-539" y="89441"/>
                  </a:cubicBezTo>
                  <a:lnTo>
                    <a:pt x="-539" y="6687"/>
                  </a:lnTo>
                  <a:cubicBezTo>
                    <a:pt x="-539" y="2246"/>
                    <a:pt x="3648" y="-980"/>
                    <a:pt x="8106" y="-980"/>
                  </a:cubicBezTo>
                  <a:lnTo>
                    <a:pt x="16430" y="-980"/>
                  </a:lnTo>
                  <a:cubicBezTo>
                    <a:pt x="20769" y="-1166"/>
                    <a:pt x="24433" y="2195"/>
                    <a:pt x="24618" y="6518"/>
                  </a:cubicBezTo>
                  <a:cubicBezTo>
                    <a:pt x="24618" y="6586"/>
                    <a:pt x="24618" y="6637"/>
                    <a:pt x="24618" y="6687"/>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2" name="Freeform 282">
              <a:extLst>
                <a:ext uri="{FF2B5EF4-FFF2-40B4-BE49-F238E27FC236}">
                  <a16:creationId xmlns:a16="http://schemas.microsoft.com/office/drawing/2014/main" id="{E98C0B05-6218-084E-D229-4ECCD2CB33BD}"/>
                </a:ext>
              </a:extLst>
            </p:cNvPr>
            <p:cNvSpPr/>
            <p:nvPr/>
          </p:nvSpPr>
          <p:spPr>
            <a:xfrm>
              <a:off x="2368929" y="3691148"/>
              <a:ext cx="25089" cy="98252"/>
            </a:xfrm>
            <a:custGeom>
              <a:avLst/>
              <a:gdLst>
                <a:gd name="connsiteX0" fmla="*/ 24551 w 25089"/>
                <a:gd name="connsiteY0" fmla="*/ 89442 h 98252"/>
                <a:gd name="connsiteX1" fmla="*/ 16227 w 25089"/>
                <a:gd name="connsiteY1" fmla="*/ 97262 h 98252"/>
                <a:gd name="connsiteX2" fmla="*/ 7903 w 25089"/>
                <a:gd name="connsiteY2" fmla="*/ 97262 h 98252"/>
                <a:gd name="connsiteX3" fmla="*/ -539 w 25089"/>
                <a:gd name="connsiteY3" fmla="*/ 89442 h 98252"/>
                <a:gd name="connsiteX4" fmla="*/ -539 w 25089"/>
                <a:gd name="connsiteY4" fmla="*/ 6689 h 98252"/>
                <a:gd name="connsiteX5" fmla="*/ 7903 w 25089"/>
                <a:gd name="connsiteY5" fmla="*/ -979 h 98252"/>
                <a:gd name="connsiteX6" fmla="*/ 16109 w 25089"/>
                <a:gd name="connsiteY6" fmla="*/ -979 h 98252"/>
                <a:gd name="connsiteX7" fmla="*/ 24433 w 25089"/>
                <a:gd name="connsiteY7" fmla="*/ 6621 h 98252"/>
                <a:gd name="connsiteX8" fmla="*/ 24433 w 25089"/>
                <a:gd name="connsiteY8" fmla="*/ 6689 h 9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9" h="98252">
                  <a:moveTo>
                    <a:pt x="24551" y="89442"/>
                  </a:moveTo>
                  <a:cubicBezTo>
                    <a:pt x="24399" y="93901"/>
                    <a:pt x="20684" y="97397"/>
                    <a:pt x="16227" y="97262"/>
                  </a:cubicBezTo>
                  <a:lnTo>
                    <a:pt x="7903" y="97262"/>
                  </a:lnTo>
                  <a:cubicBezTo>
                    <a:pt x="3446" y="97346"/>
                    <a:pt x="-286" y="93901"/>
                    <a:pt x="-539" y="89442"/>
                  </a:cubicBezTo>
                  <a:lnTo>
                    <a:pt x="-539" y="6689"/>
                  </a:lnTo>
                  <a:cubicBezTo>
                    <a:pt x="-539" y="2247"/>
                    <a:pt x="3547" y="-979"/>
                    <a:pt x="7903" y="-979"/>
                  </a:cubicBezTo>
                  <a:lnTo>
                    <a:pt x="16109" y="-979"/>
                  </a:lnTo>
                  <a:cubicBezTo>
                    <a:pt x="20499" y="-1182"/>
                    <a:pt x="24230" y="2230"/>
                    <a:pt x="24433" y="6621"/>
                  </a:cubicBezTo>
                  <a:cubicBezTo>
                    <a:pt x="24433" y="6638"/>
                    <a:pt x="24433" y="6672"/>
                    <a:pt x="24433" y="6689"/>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3" name="Freeform 283">
              <a:extLst>
                <a:ext uri="{FF2B5EF4-FFF2-40B4-BE49-F238E27FC236}">
                  <a16:creationId xmlns:a16="http://schemas.microsoft.com/office/drawing/2014/main" id="{EBC8A183-1CDB-7D36-93FD-3684BCA7D1A1}"/>
                </a:ext>
              </a:extLst>
            </p:cNvPr>
            <p:cNvSpPr/>
            <p:nvPr/>
          </p:nvSpPr>
          <p:spPr>
            <a:xfrm>
              <a:off x="2407087" y="3691148"/>
              <a:ext cx="25208" cy="98253"/>
            </a:xfrm>
            <a:custGeom>
              <a:avLst/>
              <a:gdLst>
                <a:gd name="connsiteX0" fmla="*/ 24669 w 25208"/>
                <a:gd name="connsiteY0" fmla="*/ 89442 h 98253"/>
                <a:gd name="connsiteX1" fmla="*/ 16227 w 25208"/>
                <a:gd name="connsiteY1" fmla="*/ 97262 h 98253"/>
                <a:gd name="connsiteX2" fmla="*/ 7903 w 25208"/>
                <a:gd name="connsiteY2" fmla="*/ 97262 h 98253"/>
                <a:gd name="connsiteX3" fmla="*/ -539 w 25208"/>
                <a:gd name="connsiteY3" fmla="*/ 89442 h 98253"/>
                <a:gd name="connsiteX4" fmla="*/ -539 w 25208"/>
                <a:gd name="connsiteY4" fmla="*/ 6689 h 98253"/>
                <a:gd name="connsiteX5" fmla="*/ 7886 w 25208"/>
                <a:gd name="connsiteY5" fmla="*/ -979 h 98253"/>
                <a:gd name="connsiteX6" fmla="*/ 7903 w 25208"/>
                <a:gd name="connsiteY6" fmla="*/ -979 h 98253"/>
                <a:gd name="connsiteX7" fmla="*/ 16227 w 25208"/>
                <a:gd name="connsiteY7" fmla="*/ -979 h 98253"/>
                <a:gd name="connsiteX8" fmla="*/ 24669 w 25208"/>
                <a:gd name="connsiteY8" fmla="*/ 6689 h 9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8" h="98253">
                  <a:moveTo>
                    <a:pt x="24669" y="89442"/>
                  </a:moveTo>
                  <a:cubicBezTo>
                    <a:pt x="24467" y="93917"/>
                    <a:pt x="20701" y="97397"/>
                    <a:pt x="16227" y="97262"/>
                  </a:cubicBezTo>
                  <a:lnTo>
                    <a:pt x="7903" y="97262"/>
                  </a:lnTo>
                  <a:cubicBezTo>
                    <a:pt x="3429" y="97413"/>
                    <a:pt x="-353" y="93917"/>
                    <a:pt x="-539" y="89442"/>
                  </a:cubicBezTo>
                  <a:lnTo>
                    <a:pt x="-539" y="6689"/>
                  </a:lnTo>
                  <a:cubicBezTo>
                    <a:pt x="-336" y="2247"/>
                    <a:pt x="3446" y="-1182"/>
                    <a:pt x="7886" y="-979"/>
                  </a:cubicBezTo>
                  <a:cubicBezTo>
                    <a:pt x="7886" y="-979"/>
                    <a:pt x="7903" y="-979"/>
                    <a:pt x="7903" y="-979"/>
                  </a:cubicBezTo>
                  <a:lnTo>
                    <a:pt x="16227" y="-979"/>
                  </a:lnTo>
                  <a:cubicBezTo>
                    <a:pt x="20668" y="-1182"/>
                    <a:pt x="24450" y="2247"/>
                    <a:pt x="24669" y="6689"/>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4" name="Freeform 284">
              <a:extLst>
                <a:ext uri="{FF2B5EF4-FFF2-40B4-BE49-F238E27FC236}">
                  <a16:creationId xmlns:a16="http://schemas.microsoft.com/office/drawing/2014/main" id="{FF0FE7D9-A2C3-A283-62D5-702C580D0CD5}"/>
                </a:ext>
              </a:extLst>
            </p:cNvPr>
            <p:cNvSpPr/>
            <p:nvPr/>
          </p:nvSpPr>
          <p:spPr>
            <a:xfrm>
              <a:off x="2445482" y="3691153"/>
              <a:ext cx="25157" cy="98249"/>
            </a:xfrm>
            <a:custGeom>
              <a:avLst/>
              <a:gdLst>
                <a:gd name="connsiteX0" fmla="*/ 24618 w 25157"/>
                <a:gd name="connsiteY0" fmla="*/ 89437 h 98249"/>
                <a:gd name="connsiteX1" fmla="*/ 16058 w 25157"/>
                <a:gd name="connsiteY1" fmla="*/ 97257 h 98249"/>
                <a:gd name="connsiteX2" fmla="*/ 7734 w 25157"/>
                <a:gd name="connsiteY2" fmla="*/ 97257 h 98249"/>
                <a:gd name="connsiteX3" fmla="*/ -539 w 25157"/>
                <a:gd name="connsiteY3" fmla="*/ 89437 h 98249"/>
                <a:gd name="connsiteX4" fmla="*/ -539 w 25157"/>
                <a:gd name="connsiteY4" fmla="*/ 6684 h 98249"/>
                <a:gd name="connsiteX5" fmla="*/ 7616 w 25157"/>
                <a:gd name="connsiteY5" fmla="*/ -984 h 98249"/>
                <a:gd name="connsiteX6" fmla="*/ 7734 w 25157"/>
                <a:gd name="connsiteY6" fmla="*/ -984 h 98249"/>
                <a:gd name="connsiteX7" fmla="*/ 16058 w 25157"/>
                <a:gd name="connsiteY7" fmla="*/ -984 h 98249"/>
                <a:gd name="connsiteX8" fmla="*/ 24618 w 25157"/>
                <a:gd name="connsiteY8" fmla="*/ 6684 h 9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 h="98249">
                  <a:moveTo>
                    <a:pt x="24618" y="89437"/>
                  </a:moveTo>
                  <a:cubicBezTo>
                    <a:pt x="24348" y="93930"/>
                    <a:pt x="20566" y="97409"/>
                    <a:pt x="16058" y="97257"/>
                  </a:cubicBezTo>
                  <a:lnTo>
                    <a:pt x="7734" y="97257"/>
                  </a:lnTo>
                  <a:cubicBezTo>
                    <a:pt x="3294" y="97375"/>
                    <a:pt x="-404" y="93879"/>
                    <a:pt x="-539" y="89437"/>
                  </a:cubicBezTo>
                  <a:lnTo>
                    <a:pt x="-539" y="6684"/>
                  </a:lnTo>
                  <a:cubicBezTo>
                    <a:pt x="-404" y="2310"/>
                    <a:pt x="3243" y="-1119"/>
                    <a:pt x="7616" y="-984"/>
                  </a:cubicBezTo>
                  <a:cubicBezTo>
                    <a:pt x="7667" y="-984"/>
                    <a:pt x="7701" y="-984"/>
                    <a:pt x="7734" y="-984"/>
                  </a:cubicBezTo>
                  <a:lnTo>
                    <a:pt x="16058" y="-984"/>
                  </a:lnTo>
                  <a:cubicBezTo>
                    <a:pt x="20499" y="-984"/>
                    <a:pt x="24618" y="2242"/>
                    <a:pt x="24618" y="6684"/>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5" name="Freeform 285">
              <a:extLst>
                <a:ext uri="{FF2B5EF4-FFF2-40B4-BE49-F238E27FC236}">
                  <a16:creationId xmlns:a16="http://schemas.microsoft.com/office/drawing/2014/main" id="{0DD2AAD3-2C02-96C7-4360-03CB338F2103}"/>
                </a:ext>
              </a:extLst>
            </p:cNvPr>
            <p:cNvSpPr/>
            <p:nvPr/>
          </p:nvSpPr>
          <p:spPr>
            <a:xfrm>
              <a:off x="2483792" y="3691155"/>
              <a:ext cx="25275" cy="98245"/>
            </a:xfrm>
            <a:custGeom>
              <a:avLst/>
              <a:gdLst>
                <a:gd name="connsiteX0" fmla="*/ 24652 w 25275"/>
                <a:gd name="connsiteY0" fmla="*/ 89436 h 98245"/>
                <a:gd name="connsiteX1" fmla="*/ 15974 w 25275"/>
                <a:gd name="connsiteY1" fmla="*/ 97255 h 98245"/>
                <a:gd name="connsiteX2" fmla="*/ 7616 w 25275"/>
                <a:gd name="connsiteY2" fmla="*/ 97255 h 98245"/>
                <a:gd name="connsiteX3" fmla="*/ -539 w 25275"/>
                <a:gd name="connsiteY3" fmla="*/ 89503 h 98245"/>
                <a:gd name="connsiteX4" fmla="*/ -539 w 25275"/>
                <a:gd name="connsiteY4" fmla="*/ 89436 h 98245"/>
                <a:gd name="connsiteX5" fmla="*/ -539 w 25275"/>
                <a:gd name="connsiteY5" fmla="*/ 6682 h 98245"/>
                <a:gd name="connsiteX6" fmla="*/ 7464 w 25275"/>
                <a:gd name="connsiteY6" fmla="*/ -985 h 98245"/>
                <a:gd name="connsiteX7" fmla="*/ 7616 w 25275"/>
                <a:gd name="connsiteY7" fmla="*/ -985 h 98245"/>
                <a:gd name="connsiteX8" fmla="*/ 16058 w 25275"/>
                <a:gd name="connsiteY8" fmla="*/ -985 h 98245"/>
                <a:gd name="connsiteX9" fmla="*/ 24737 w 25275"/>
                <a:gd name="connsiteY9" fmla="*/ 6682 h 9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75" h="98245">
                  <a:moveTo>
                    <a:pt x="24652" y="89436"/>
                  </a:moveTo>
                  <a:cubicBezTo>
                    <a:pt x="24652" y="93877"/>
                    <a:pt x="20414" y="97255"/>
                    <a:pt x="15974" y="97255"/>
                  </a:cubicBezTo>
                  <a:lnTo>
                    <a:pt x="7616" y="97255"/>
                  </a:lnTo>
                  <a:cubicBezTo>
                    <a:pt x="3226" y="97373"/>
                    <a:pt x="-421" y="93894"/>
                    <a:pt x="-539" y="89503"/>
                  </a:cubicBezTo>
                  <a:cubicBezTo>
                    <a:pt x="-539" y="89486"/>
                    <a:pt x="-539" y="89453"/>
                    <a:pt x="-539" y="89436"/>
                  </a:cubicBezTo>
                  <a:lnTo>
                    <a:pt x="-539" y="6682"/>
                  </a:lnTo>
                  <a:cubicBezTo>
                    <a:pt x="-455" y="2359"/>
                    <a:pt x="3125" y="-1087"/>
                    <a:pt x="7464" y="-985"/>
                  </a:cubicBezTo>
                  <a:cubicBezTo>
                    <a:pt x="7515" y="-985"/>
                    <a:pt x="7565" y="-985"/>
                    <a:pt x="7616" y="-985"/>
                  </a:cubicBezTo>
                  <a:lnTo>
                    <a:pt x="16058" y="-985"/>
                  </a:lnTo>
                  <a:cubicBezTo>
                    <a:pt x="20499" y="-985"/>
                    <a:pt x="24737" y="2240"/>
                    <a:pt x="24737" y="6682"/>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6" name="Freeform 286">
              <a:extLst>
                <a:ext uri="{FF2B5EF4-FFF2-40B4-BE49-F238E27FC236}">
                  <a16:creationId xmlns:a16="http://schemas.microsoft.com/office/drawing/2014/main" id="{ABAD7E06-7F14-5D5D-149A-A60E1D47C1AB}"/>
                </a:ext>
              </a:extLst>
            </p:cNvPr>
            <p:cNvSpPr/>
            <p:nvPr/>
          </p:nvSpPr>
          <p:spPr>
            <a:xfrm>
              <a:off x="2522170" y="3691153"/>
              <a:ext cx="23983" cy="98246"/>
            </a:xfrm>
            <a:custGeom>
              <a:avLst/>
              <a:gdLst>
                <a:gd name="connsiteX0" fmla="*/ 23436 w 23983"/>
                <a:gd name="connsiteY0" fmla="*/ 89438 h 98246"/>
                <a:gd name="connsiteX1" fmla="*/ 16261 w 23983"/>
                <a:gd name="connsiteY1" fmla="*/ 97257 h 98246"/>
                <a:gd name="connsiteX2" fmla="*/ 15822 w 23983"/>
                <a:gd name="connsiteY2" fmla="*/ 97257 h 98246"/>
                <a:gd name="connsiteX3" fmla="*/ 7498 w 23983"/>
                <a:gd name="connsiteY3" fmla="*/ 97257 h 98246"/>
                <a:gd name="connsiteX4" fmla="*/ -539 w 23983"/>
                <a:gd name="connsiteY4" fmla="*/ 89590 h 98246"/>
                <a:gd name="connsiteX5" fmla="*/ -539 w 23983"/>
                <a:gd name="connsiteY5" fmla="*/ 89438 h 98246"/>
                <a:gd name="connsiteX6" fmla="*/ -539 w 23983"/>
                <a:gd name="connsiteY6" fmla="*/ 6684 h 98246"/>
                <a:gd name="connsiteX7" fmla="*/ 7262 w 23983"/>
                <a:gd name="connsiteY7" fmla="*/ -983 h 98246"/>
                <a:gd name="connsiteX8" fmla="*/ 7498 w 23983"/>
                <a:gd name="connsiteY8" fmla="*/ -983 h 98246"/>
                <a:gd name="connsiteX9" fmla="*/ 15822 w 23983"/>
                <a:gd name="connsiteY9" fmla="*/ -983 h 98246"/>
                <a:gd name="connsiteX10" fmla="*/ 23436 w 23983"/>
                <a:gd name="connsiteY10" fmla="*/ 6110 h 98246"/>
                <a:gd name="connsiteX11" fmla="*/ 23436 w 23983"/>
                <a:gd name="connsiteY11" fmla="*/ 6684 h 9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3" h="98246">
                  <a:moveTo>
                    <a:pt x="23436" y="89438"/>
                  </a:moveTo>
                  <a:cubicBezTo>
                    <a:pt x="23622" y="93575"/>
                    <a:pt x="20397" y="97071"/>
                    <a:pt x="16261" y="97257"/>
                  </a:cubicBezTo>
                  <a:cubicBezTo>
                    <a:pt x="16126" y="97257"/>
                    <a:pt x="15974" y="97257"/>
                    <a:pt x="15822" y="97257"/>
                  </a:cubicBezTo>
                  <a:lnTo>
                    <a:pt x="7498" y="97257"/>
                  </a:lnTo>
                  <a:cubicBezTo>
                    <a:pt x="3159" y="97358"/>
                    <a:pt x="-438" y="93930"/>
                    <a:pt x="-539" y="89590"/>
                  </a:cubicBezTo>
                  <a:cubicBezTo>
                    <a:pt x="-539" y="89539"/>
                    <a:pt x="-539" y="89488"/>
                    <a:pt x="-539" y="89438"/>
                  </a:cubicBezTo>
                  <a:lnTo>
                    <a:pt x="-539" y="6684"/>
                  </a:lnTo>
                  <a:cubicBezTo>
                    <a:pt x="-505" y="2411"/>
                    <a:pt x="2990" y="-1017"/>
                    <a:pt x="7262" y="-983"/>
                  </a:cubicBezTo>
                  <a:cubicBezTo>
                    <a:pt x="7329" y="-983"/>
                    <a:pt x="7413" y="-983"/>
                    <a:pt x="7498" y="-983"/>
                  </a:cubicBezTo>
                  <a:lnTo>
                    <a:pt x="15822" y="-983"/>
                  </a:lnTo>
                  <a:cubicBezTo>
                    <a:pt x="19891" y="-1118"/>
                    <a:pt x="23301" y="2057"/>
                    <a:pt x="23436" y="6110"/>
                  </a:cubicBezTo>
                  <a:cubicBezTo>
                    <a:pt x="23436" y="6312"/>
                    <a:pt x="23436" y="6498"/>
                    <a:pt x="23436" y="6684"/>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7" name="Freeform 287">
              <a:extLst>
                <a:ext uri="{FF2B5EF4-FFF2-40B4-BE49-F238E27FC236}">
                  <a16:creationId xmlns:a16="http://schemas.microsoft.com/office/drawing/2014/main" id="{E1E4C89D-D025-CE28-52EA-391F0141B02A}"/>
                </a:ext>
              </a:extLst>
            </p:cNvPr>
            <p:cNvSpPr/>
            <p:nvPr/>
          </p:nvSpPr>
          <p:spPr>
            <a:xfrm>
              <a:off x="2560530" y="3691152"/>
              <a:ext cx="23962" cy="98247"/>
            </a:xfrm>
            <a:custGeom>
              <a:avLst/>
              <a:gdLst>
                <a:gd name="connsiteX0" fmla="*/ 23420 w 23962"/>
                <a:gd name="connsiteY0" fmla="*/ 89439 h 98247"/>
                <a:gd name="connsiteX1" fmla="*/ 16075 w 23962"/>
                <a:gd name="connsiteY1" fmla="*/ 97258 h 98247"/>
                <a:gd name="connsiteX2" fmla="*/ 15687 w 23962"/>
                <a:gd name="connsiteY2" fmla="*/ 97258 h 98247"/>
                <a:gd name="connsiteX3" fmla="*/ 7363 w 23962"/>
                <a:gd name="connsiteY3" fmla="*/ 97258 h 98247"/>
                <a:gd name="connsiteX4" fmla="*/ -539 w 23962"/>
                <a:gd name="connsiteY4" fmla="*/ 89692 h 98247"/>
                <a:gd name="connsiteX5" fmla="*/ -539 w 23962"/>
                <a:gd name="connsiteY5" fmla="*/ 89439 h 98247"/>
                <a:gd name="connsiteX6" fmla="*/ -539 w 23962"/>
                <a:gd name="connsiteY6" fmla="*/ 6685 h 98247"/>
                <a:gd name="connsiteX7" fmla="*/ 7025 w 23962"/>
                <a:gd name="connsiteY7" fmla="*/ -982 h 98247"/>
                <a:gd name="connsiteX8" fmla="*/ 7363 w 23962"/>
                <a:gd name="connsiteY8" fmla="*/ -982 h 98247"/>
                <a:gd name="connsiteX9" fmla="*/ 15687 w 23962"/>
                <a:gd name="connsiteY9" fmla="*/ -982 h 98247"/>
                <a:gd name="connsiteX10" fmla="*/ 23420 w 23962"/>
                <a:gd name="connsiteY10" fmla="*/ 6212 h 98247"/>
                <a:gd name="connsiteX11" fmla="*/ 23420 w 23962"/>
                <a:gd name="connsiteY11" fmla="*/ 6685 h 9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2" h="98247">
                  <a:moveTo>
                    <a:pt x="23420" y="89439"/>
                  </a:moveTo>
                  <a:cubicBezTo>
                    <a:pt x="23555" y="93627"/>
                    <a:pt x="20262" y="97123"/>
                    <a:pt x="16075" y="97258"/>
                  </a:cubicBezTo>
                  <a:cubicBezTo>
                    <a:pt x="15957" y="97258"/>
                    <a:pt x="15822" y="97258"/>
                    <a:pt x="15687" y="97258"/>
                  </a:cubicBezTo>
                  <a:lnTo>
                    <a:pt x="7363" y="97258"/>
                  </a:lnTo>
                  <a:cubicBezTo>
                    <a:pt x="3091" y="97359"/>
                    <a:pt x="-437" y="93965"/>
                    <a:pt x="-539" y="89692"/>
                  </a:cubicBezTo>
                  <a:cubicBezTo>
                    <a:pt x="-539" y="89608"/>
                    <a:pt x="-539" y="89523"/>
                    <a:pt x="-539" y="89439"/>
                  </a:cubicBezTo>
                  <a:lnTo>
                    <a:pt x="-539" y="6685"/>
                  </a:lnTo>
                  <a:cubicBezTo>
                    <a:pt x="-572" y="2480"/>
                    <a:pt x="2821" y="-948"/>
                    <a:pt x="7025" y="-982"/>
                  </a:cubicBezTo>
                  <a:cubicBezTo>
                    <a:pt x="7127" y="-982"/>
                    <a:pt x="7245" y="-982"/>
                    <a:pt x="7363" y="-982"/>
                  </a:cubicBezTo>
                  <a:lnTo>
                    <a:pt x="15687" y="-982"/>
                  </a:lnTo>
                  <a:cubicBezTo>
                    <a:pt x="19807" y="-1134"/>
                    <a:pt x="23268" y="2091"/>
                    <a:pt x="23420" y="6212"/>
                  </a:cubicBezTo>
                  <a:cubicBezTo>
                    <a:pt x="23420" y="6364"/>
                    <a:pt x="23420" y="6533"/>
                    <a:pt x="23420" y="6685"/>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8" name="Freeform 288">
              <a:extLst>
                <a:ext uri="{FF2B5EF4-FFF2-40B4-BE49-F238E27FC236}">
                  <a16:creationId xmlns:a16="http://schemas.microsoft.com/office/drawing/2014/main" id="{D23D22E8-B49B-C020-C552-4AE32ADC98E0}"/>
                </a:ext>
              </a:extLst>
            </p:cNvPr>
            <p:cNvSpPr/>
            <p:nvPr/>
          </p:nvSpPr>
          <p:spPr>
            <a:xfrm>
              <a:off x="2598873" y="3691152"/>
              <a:ext cx="23961" cy="98247"/>
            </a:xfrm>
            <a:custGeom>
              <a:avLst/>
              <a:gdLst>
                <a:gd name="connsiteX0" fmla="*/ 23421 w 23961"/>
                <a:gd name="connsiteY0" fmla="*/ 89439 h 98247"/>
                <a:gd name="connsiteX1" fmla="*/ 15840 w 23961"/>
                <a:gd name="connsiteY1" fmla="*/ 97258 h 98247"/>
                <a:gd name="connsiteX2" fmla="*/ 15570 w 23961"/>
                <a:gd name="connsiteY2" fmla="*/ 97258 h 98247"/>
                <a:gd name="connsiteX3" fmla="*/ 7246 w 23961"/>
                <a:gd name="connsiteY3" fmla="*/ 97258 h 98247"/>
                <a:gd name="connsiteX4" fmla="*/ -537 w 23961"/>
                <a:gd name="connsiteY4" fmla="*/ 89776 h 98247"/>
                <a:gd name="connsiteX5" fmla="*/ -537 w 23961"/>
                <a:gd name="connsiteY5" fmla="*/ 89439 h 98247"/>
                <a:gd name="connsiteX6" fmla="*/ -537 w 23961"/>
                <a:gd name="connsiteY6" fmla="*/ 6685 h 98247"/>
                <a:gd name="connsiteX7" fmla="*/ 6824 w 23961"/>
                <a:gd name="connsiteY7" fmla="*/ -982 h 98247"/>
                <a:gd name="connsiteX8" fmla="*/ 7246 w 23961"/>
                <a:gd name="connsiteY8" fmla="*/ -982 h 98247"/>
                <a:gd name="connsiteX9" fmla="*/ 15570 w 23961"/>
                <a:gd name="connsiteY9" fmla="*/ -982 h 98247"/>
                <a:gd name="connsiteX10" fmla="*/ 23421 w 23961"/>
                <a:gd name="connsiteY10" fmla="*/ 6297 h 98247"/>
                <a:gd name="connsiteX11" fmla="*/ 23421 w 23961"/>
                <a:gd name="connsiteY11" fmla="*/ 6685 h 9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61" h="98247">
                  <a:moveTo>
                    <a:pt x="23421" y="89439"/>
                  </a:moveTo>
                  <a:cubicBezTo>
                    <a:pt x="23489" y="93694"/>
                    <a:pt x="20095" y="97190"/>
                    <a:pt x="15840" y="97258"/>
                  </a:cubicBezTo>
                  <a:cubicBezTo>
                    <a:pt x="15756" y="97258"/>
                    <a:pt x="15655" y="97258"/>
                    <a:pt x="15570" y="97258"/>
                  </a:cubicBezTo>
                  <a:lnTo>
                    <a:pt x="7246" y="97258"/>
                  </a:lnTo>
                  <a:cubicBezTo>
                    <a:pt x="3025" y="97342"/>
                    <a:pt x="-453" y="93999"/>
                    <a:pt x="-537" y="89776"/>
                  </a:cubicBezTo>
                  <a:cubicBezTo>
                    <a:pt x="-537" y="89658"/>
                    <a:pt x="-537" y="89557"/>
                    <a:pt x="-537" y="89439"/>
                  </a:cubicBezTo>
                  <a:lnTo>
                    <a:pt x="-537" y="6685"/>
                  </a:lnTo>
                  <a:cubicBezTo>
                    <a:pt x="-622" y="2530"/>
                    <a:pt x="2671" y="-898"/>
                    <a:pt x="6824" y="-982"/>
                  </a:cubicBezTo>
                  <a:cubicBezTo>
                    <a:pt x="6959" y="-982"/>
                    <a:pt x="7111" y="-982"/>
                    <a:pt x="7246" y="-982"/>
                  </a:cubicBezTo>
                  <a:lnTo>
                    <a:pt x="15570" y="-982"/>
                  </a:lnTo>
                  <a:cubicBezTo>
                    <a:pt x="19741" y="-1134"/>
                    <a:pt x="23253" y="2108"/>
                    <a:pt x="23421" y="6297"/>
                  </a:cubicBezTo>
                  <a:cubicBezTo>
                    <a:pt x="23421" y="6415"/>
                    <a:pt x="23421" y="6550"/>
                    <a:pt x="23421" y="6685"/>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49" name="Freeform 289">
              <a:extLst>
                <a:ext uri="{FF2B5EF4-FFF2-40B4-BE49-F238E27FC236}">
                  <a16:creationId xmlns:a16="http://schemas.microsoft.com/office/drawing/2014/main" id="{872C8AE6-8DA8-A179-3ED9-21AD2FF040C5}"/>
                </a:ext>
              </a:extLst>
            </p:cNvPr>
            <p:cNvSpPr/>
            <p:nvPr/>
          </p:nvSpPr>
          <p:spPr>
            <a:xfrm>
              <a:off x="2153065" y="3670722"/>
              <a:ext cx="71909" cy="152232"/>
            </a:xfrm>
            <a:custGeom>
              <a:avLst/>
              <a:gdLst>
                <a:gd name="connsiteX0" fmla="*/ 71371 w 71909"/>
                <a:gd name="connsiteY0" fmla="*/ -987 h 152232"/>
                <a:gd name="connsiteX1" fmla="*/ 18844 w 71909"/>
                <a:gd name="connsiteY1" fmla="*/ -987 h 152232"/>
                <a:gd name="connsiteX2" fmla="*/ -539 w 71909"/>
                <a:gd name="connsiteY2" fmla="*/ 18265 h 152232"/>
                <a:gd name="connsiteX3" fmla="*/ -539 w 71909"/>
                <a:gd name="connsiteY3" fmla="*/ 132296 h 152232"/>
                <a:gd name="connsiteX4" fmla="*/ 18844 w 71909"/>
                <a:gd name="connsiteY4" fmla="*/ 151245 h 152232"/>
                <a:gd name="connsiteX5" fmla="*/ 71371 w 71909"/>
                <a:gd name="connsiteY5" fmla="*/ 151245 h 15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09" h="152232">
                  <a:moveTo>
                    <a:pt x="71371" y="-987"/>
                  </a:moveTo>
                  <a:lnTo>
                    <a:pt x="18844" y="-987"/>
                  </a:lnTo>
                  <a:cubicBezTo>
                    <a:pt x="8258" y="-852"/>
                    <a:pt x="-319" y="7676"/>
                    <a:pt x="-539" y="18265"/>
                  </a:cubicBezTo>
                  <a:lnTo>
                    <a:pt x="-539" y="132296"/>
                  </a:lnTo>
                  <a:cubicBezTo>
                    <a:pt x="-286" y="142835"/>
                    <a:pt x="8308" y="151245"/>
                    <a:pt x="18844" y="151245"/>
                  </a:cubicBezTo>
                  <a:lnTo>
                    <a:pt x="71371" y="151245"/>
                  </a:lnTo>
                  <a:close/>
                </a:path>
              </a:pathLst>
            </a:custGeom>
            <a:solidFill>
              <a:srgbClr val="C9C9C9"/>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pic>
          <p:nvPicPr>
            <p:cNvPr id="1150" name="Picture 1149">
              <a:extLst>
                <a:ext uri="{FF2B5EF4-FFF2-40B4-BE49-F238E27FC236}">
                  <a16:creationId xmlns:a16="http://schemas.microsoft.com/office/drawing/2014/main" id="{5F8FB742-7FC3-45BD-E377-2ED8499C2349}"/>
                </a:ext>
              </a:extLst>
            </p:cNvPr>
            <p:cNvPicPr>
              <a:picLocks noChangeAspect="1"/>
            </p:cNvPicPr>
            <p:nvPr/>
          </p:nvPicPr>
          <p:blipFill>
            <a:blip r:embed="rId14"/>
            <a:stretch>
              <a:fillRect/>
            </a:stretch>
          </p:blipFill>
          <p:spPr>
            <a:xfrm>
              <a:off x="2252192" y="3625494"/>
              <a:ext cx="295472" cy="45598"/>
            </a:xfrm>
            <a:custGeom>
              <a:avLst/>
              <a:gdLst>
                <a:gd name="connsiteX0" fmla="*/ 1016 w 295472"/>
                <a:gd name="connsiteY0" fmla="*/ 193 h 45598"/>
                <a:gd name="connsiteX1" fmla="*/ 296489 w 295472"/>
                <a:gd name="connsiteY1" fmla="*/ 193 h 45598"/>
                <a:gd name="connsiteX2" fmla="*/ 296489 w 295472"/>
                <a:gd name="connsiteY2" fmla="*/ 45791 h 45598"/>
                <a:gd name="connsiteX3" fmla="*/ 1016 w 295472"/>
                <a:gd name="connsiteY3" fmla="*/ 45791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193"/>
                  </a:moveTo>
                  <a:lnTo>
                    <a:pt x="296489" y="193"/>
                  </a:lnTo>
                  <a:lnTo>
                    <a:pt x="296489" y="45791"/>
                  </a:lnTo>
                  <a:lnTo>
                    <a:pt x="1016" y="45791"/>
                  </a:lnTo>
                  <a:close/>
                </a:path>
              </a:pathLst>
            </a:custGeom>
          </p:spPr>
        </p:pic>
        <p:pic>
          <p:nvPicPr>
            <p:cNvPr id="1151" name="Picture 1150">
              <a:extLst>
                <a:ext uri="{FF2B5EF4-FFF2-40B4-BE49-F238E27FC236}">
                  <a16:creationId xmlns:a16="http://schemas.microsoft.com/office/drawing/2014/main" id="{1E7216D2-40BC-F815-366E-165E6A5F2043}"/>
                </a:ext>
              </a:extLst>
            </p:cNvPr>
            <p:cNvPicPr>
              <a:picLocks noChangeAspect="1"/>
            </p:cNvPicPr>
            <p:nvPr/>
          </p:nvPicPr>
          <p:blipFill>
            <a:blip r:embed="rId15"/>
            <a:stretch>
              <a:fillRect/>
            </a:stretch>
          </p:blipFill>
          <p:spPr>
            <a:xfrm>
              <a:off x="2252192" y="3821401"/>
              <a:ext cx="295472" cy="45598"/>
            </a:xfrm>
            <a:custGeom>
              <a:avLst/>
              <a:gdLst>
                <a:gd name="connsiteX0" fmla="*/ 1016 w 295472"/>
                <a:gd name="connsiteY0" fmla="*/ 309 h 45598"/>
                <a:gd name="connsiteX1" fmla="*/ 296489 w 295472"/>
                <a:gd name="connsiteY1" fmla="*/ 309 h 45598"/>
                <a:gd name="connsiteX2" fmla="*/ 296489 w 295472"/>
                <a:gd name="connsiteY2" fmla="*/ 45907 h 45598"/>
                <a:gd name="connsiteX3" fmla="*/ 1016 w 295472"/>
                <a:gd name="connsiteY3" fmla="*/ 45907 h 45598"/>
              </a:gdLst>
              <a:ahLst/>
              <a:cxnLst>
                <a:cxn ang="0">
                  <a:pos x="connsiteX0" y="connsiteY0"/>
                </a:cxn>
                <a:cxn ang="0">
                  <a:pos x="connsiteX1" y="connsiteY1"/>
                </a:cxn>
                <a:cxn ang="0">
                  <a:pos x="connsiteX2" y="connsiteY2"/>
                </a:cxn>
                <a:cxn ang="0">
                  <a:pos x="connsiteX3" y="connsiteY3"/>
                </a:cxn>
              </a:cxnLst>
              <a:rect l="l" t="t" r="r" b="b"/>
              <a:pathLst>
                <a:path w="295472" h="45598">
                  <a:moveTo>
                    <a:pt x="1016" y="309"/>
                  </a:moveTo>
                  <a:lnTo>
                    <a:pt x="296489" y="309"/>
                  </a:lnTo>
                  <a:lnTo>
                    <a:pt x="296489" y="45907"/>
                  </a:lnTo>
                  <a:lnTo>
                    <a:pt x="1016" y="45907"/>
                  </a:lnTo>
                  <a:close/>
                </a:path>
              </a:pathLst>
            </a:custGeom>
          </p:spPr>
        </p:pic>
        <p:sp>
          <p:nvSpPr>
            <p:cNvPr id="1152" name="Freeform 292">
              <a:extLst>
                <a:ext uri="{FF2B5EF4-FFF2-40B4-BE49-F238E27FC236}">
                  <a16:creationId xmlns:a16="http://schemas.microsoft.com/office/drawing/2014/main" id="{64B35D85-31FE-ED20-7A37-24CB86E7E7E5}"/>
                </a:ext>
              </a:extLst>
            </p:cNvPr>
            <p:cNvSpPr/>
            <p:nvPr/>
          </p:nvSpPr>
          <p:spPr>
            <a:xfrm>
              <a:off x="1533417" y="3300374"/>
              <a:ext cx="644822" cy="1601417"/>
            </a:xfrm>
            <a:custGeom>
              <a:avLst/>
              <a:gdLst>
                <a:gd name="connsiteX0" fmla="*/ 644283 w 644822"/>
                <a:gd name="connsiteY0" fmla="*/ 1505956 h 1601417"/>
                <a:gd name="connsiteX1" fmla="*/ 550070 w 644822"/>
                <a:gd name="connsiteY1" fmla="*/ 1600430 h 1601417"/>
                <a:gd name="connsiteX2" fmla="*/ 549884 w 644822"/>
                <a:gd name="connsiteY2" fmla="*/ 1600430 h 1601417"/>
                <a:gd name="connsiteX3" fmla="*/ 94012 w 644822"/>
                <a:gd name="connsiteY3" fmla="*/ 1600430 h 1601417"/>
                <a:gd name="connsiteX4" fmla="*/ -539 w 644822"/>
                <a:gd name="connsiteY4" fmla="*/ 1506125 h 1601417"/>
                <a:gd name="connsiteX5" fmla="*/ -539 w 644822"/>
                <a:gd name="connsiteY5" fmla="*/ 1505956 h 1601417"/>
                <a:gd name="connsiteX6" fmla="*/ -539 w 644822"/>
                <a:gd name="connsiteY6" fmla="*/ 93588 h 1601417"/>
                <a:gd name="connsiteX7" fmla="*/ 94012 w 644822"/>
                <a:gd name="connsiteY7" fmla="*/ -987 h 1601417"/>
                <a:gd name="connsiteX8" fmla="*/ 549884 w 644822"/>
                <a:gd name="connsiteY8" fmla="*/ -987 h 1601417"/>
                <a:gd name="connsiteX9" fmla="*/ 644283 w 644822"/>
                <a:gd name="connsiteY9" fmla="*/ 93537 h 1601417"/>
                <a:gd name="connsiteX10" fmla="*/ 644283 w 644822"/>
                <a:gd name="connsiteY10" fmla="*/ 93588 h 160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822" h="1601417">
                  <a:moveTo>
                    <a:pt x="644283" y="1505956"/>
                  </a:moveTo>
                  <a:cubicBezTo>
                    <a:pt x="644351" y="1558074"/>
                    <a:pt x="602174" y="1600363"/>
                    <a:pt x="550070" y="1600430"/>
                  </a:cubicBezTo>
                  <a:cubicBezTo>
                    <a:pt x="550002" y="1600430"/>
                    <a:pt x="549952" y="1600430"/>
                    <a:pt x="549884" y="1600430"/>
                  </a:cubicBezTo>
                  <a:lnTo>
                    <a:pt x="94012" y="1600430"/>
                  </a:lnTo>
                  <a:cubicBezTo>
                    <a:pt x="41874" y="1600498"/>
                    <a:pt x="-472" y="1558276"/>
                    <a:pt x="-539" y="1506125"/>
                  </a:cubicBezTo>
                  <a:cubicBezTo>
                    <a:pt x="-539" y="1506074"/>
                    <a:pt x="-539" y="1506007"/>
                    <a:pt x="-539" y="1505956"/>
                  </a:cubicBezTo>
                  <a:lnTo>
                    <a:pt x="-539" y="93588"/>
                  </a:lnTo>
                  <a:cubicBezTo>
                    <a:pt x="-539" y="41352"/>
                    <a:pt x="41790" y="-987"/>
                    <a:pt x="94012" y="-987"/>
                  </a:cubicBezTo>
                  <a:lnTo>
                    <a:pt x="549884" y="-987"/>
                  </a:lnTo>
                  <a:cubicBezTo>
                    <a:pt x="602039" y="-959"/>
                    <a:pt x="644317" y="41369"/>
                    <a:pt x="644283" y="93537"/>
                  </a:cubicBezTo>
                  <a:cubicBezTo>
                    <a:pt x="644283" y="93554"/>
                    <a:pt x="644283" y="93571"/>
                    <a:pt x="644283" y="93588"/>
                  </a:cubicBezTo>
                  <a:close/>
                </a:path>
              </a:pathLst>
            </a:custGeom>
            <a:solidFill>
              <a:schemeClr val="accent1"/>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53" name="Freeform 293">
              <a:extLst>
                <a:ext uri="{FF2B5EF4-FFF2-40B4-BE49-F238E27FC236}">
                  <a16:creationId xmlns:a16="http://schemas.microsoft.com/office/drawing/2014/main" id="{BCF7EF89-4574-0542-129C-4AA44E0E625E}"/>
                </a:ext>
              </a:extLst>
            </p:cNvPr>
            <p:cNvSpPr/>
            <p:nvPr/>
          </p:nvSpPr>
          <p:spPr>
            <a:xfrm>
              <a:off x="1607791" y="3398614"/>
              <a:ext cx="496141" cy="112679"/>
            </a:xfrm>
            <a:custGeom>
              <a:avLst/>
              <a:gdLst>
                <a:gd name="connsiteX0" fmla="*/ 495602 w 496141"/>
                <a:gd name="connsiteY0" fmla="*/ 58291 h 112679"/>
                <a:gd name="connsiteX1" fmla="*/ 442789 w 496141"/>
                <a:gd name="connsiteY1" fmla="*/ 111693 h 112679"/>
                <a:gd name="connsiteX2" fmla="*/ 442738 w 496141"/>
                <a:gd name="connsiteY2" fmla="*/ 111693 h 112679"/>
                <a:gd name="connsiteX3" fmla="*/ 52427 w 496141"/>
                <a:gd name="connsiteY3" fmla="*/ 111693 h 112679"/>
                <a:gd name="connsiteX4" fmla="*/ -538 w 496141"/>
                <a:gd name="connsiteY4" fmla="*/ 58308 h 112679"/>
                <a:gd name="connsiteX5" fmla="*/ -538 w 496141"/>
                <a:gd name="connsiteY5" fmla="*/ 58291 h 112679"/>
                <a:gd name="connsiteX6" fmla="*/ -538 w 496141"/>
                <a:gd name="connsiteY6" fmla="*/ 52617 h 112679"/>
                <a:gd name="connsiteX7" fmla="*/ 52427 w 496141"/>
                <a:gd name="connsiteY7" fmla="*/ -987 h 112679"/>
                <a:gd name="connsiteX8" fmla="*/ 442738 w 496141"/>
                <a:gd name="connsiteY8" fmla="*/ -987 h 112679"/>
                <a:gd name="connsiteX9" fmla="*/ 495602 w 496141"/>
                <a:gd name="connsiteY9" fmla="*/ 52617 h 11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141" h="112679">
                  <a:moveTo>
                    <a:pt x="495602" y="58291"/>
                  </a:moveTo>
                  <a:cubicBezTo>
                    <a:pt x="495754" y="87626"/>
                    <a:pt x="472116" y="111541"/>
                    <a:pt x="442789" y="111693"/>
                  </a:cubicBezTo>
                  <a:cubicBezTo>
                    <a:pt x="442772" y="111693"/>
                    <a:pt x="442755" y="111693"/>
                    <a:pt x="442738" y="111693"/>
                  </a:cubicBezTo>
                  <a:lnTo>
                    <a:pt x="52427" y="111693"/>
                  </a:lnTo>
                  <a:cubicBezTo>
                    <a:pt x="23066" y="111574"/>
                    <a:pt x="-657" y="87677"/>
                    <a:pt x="-538" y="58308"/>
                  </a:cubicBezTo>
                  <a:cubicBezTo>
                    <a:pt x="-538" y="58308"/>
                    <a:pt x="-538" y="58291"/>
                    <a:pt x="-538" y="58291"/>
                  </a:cubicBezTo>
                  <a:lnTo>
                    <a:pt x="-538" y="52617"/>
                  </a:lnTo>
                  <a:cubicBezTo>
                    <a:pt x="-657" y="23214"/>
                    <a:pt x="23032" y="-751"/>
                    <a:pt x="52427" y="-987"/>
                  </a:cubicBezTo>
                  <a:lnTo>
                    <a:pt x="442738" y="-987"/>
                  </a:lnTo>
                  <a:cubicBezTo>
                    <a:pt x="472083" y="-987"/>
                    <a:pt x="495602" y="23281"/>
                    <a:pt x="495602" y="52617"/>
                  </a:cubicBezTo>
                  <a:close/>
                </a:path>
              </a:pathLst>
            </a:custGeom>
            <a:solidFill>
              <a:srgbClr val="A5A5A5"/>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nvGrpSpPr>
            <p:cNvPr id="1154" name="Graphic 50">
              <a:extLst>
                <a:ext uri="{FF2B5EF4-FFF2-40B4-BE49-F238E27FC236}">
                  <a16:creationId xmlns:a16="http://schemas.microsoft.com/office/drawing/2014/main" id="{B7E6FB22-E3E6-7A29-E7CF-9903DF1A40ED}"/>
                </a:ext>
              </a:extLst>
            </p:cNvPr>
            <p:cNvGrpSpPr/>
            <p:nvPr/>
          </p:nvGrpSpPr>
          <p:grpSpPr>
            <a:xfrm>
              <a:off x="1699996" y="3690008"/>
              <a:ext cx="311649" cy="330727"/>
              <a:chOff x="1699996" y="3690008"/>
              <a:chExt cx="311649" cy="330727"/>
            </a:xfrm>
            <a:solidFill>
              <a:srgbClr val="D3D3D3"/>
            </a:solidFill>
          </p:grpSpPr>
          <p:sp>
            <p:nvSpPr>
              <p:cNvPr id="1267" name="Freeform 295">
                <a:extLst>
                  <a:ext uri="{FF2B5EF4-FFF2-40B4-BE49-F238E27FC236}">
                    <a16:creationId xmlns:a16="http://schemas.microsoft.com/office/drawing/2014/main" id="{E10D7C69-4367-3708-2EE2-400B8C4C7852}"/>
                  </a:ext>
                </a:extLst>
              </p:cNvPr>
              <p:cNvSpPr/>
              <p:nvPr/>
            </p:nvSpPr>
            <p:spPr>
              <a:xfrm>
                <a:off x="1699996" y="3690008"/>
                <a:ext cx="311647" cy="25062"/>
              </a:xfrm>
              <a:custGeom>
                <a:avLst/>
                <a:gdLst>
                  <a:gd name="connsiteX0" fmla="*/ 311109 w 311647"/>
                  <a:gd name="connsiteY0" fmla="*/ 15901 h 25062"/>
                  <a:gd name="connsiteX1" fmla="*/ 303072 w 311647"/>
                  <a:gd name="connsiteY1" fmla="*/ 24075 h 25062"/>
                  <a:gd name="connsiteX2" fmla="*/ 7599 w 311647"/>
                  <a:gd name="connsiteY2" fmla="*/ 24075 h 25062"/>
                  <a:gd name="connsiteX3" fmla="*/ -539 w 311647"/>
                  <a:gd name="connsiteY3" fmla="*/ 15901 h 25062"/>
                  <a:gd name="connsiteX4" fmla="*/ -539 w 311647"/>
                  <a:gd name="connsiteY4" fmla="*/ 7457 h 25062"/>
                  <a:gd name="connsiteX5" fmla="*/ 7599 w 311647"/>
                  <a:gd name="connsiteY5" fmla="*/ -987 h 25062"/>
                  <a:gd name="connsiteX6" fmla="*/ 303072 w 311647"/>
                  <a:gd name="connsiteY6" fmla="*/ -987 h 25062"/>
                  <a:gd name="connsiteX7" fmla="*/ 311109 w 311647"/>
                  <a:gd name="connsiteY7" fmla="*/ 7457 h 2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647" h="25062">
                    <a:moveTo>
                      <a:pt x="311109" y="15901"/>
                    </a:moveTo>
                    <a:cubicBezTo>
                      <a:pt x="311126" y="20377"/>
                      <a:pt x="307546" y="24025"/>
                      <a:pt x="303072" y="24075"/>
                    </a:cubicBezTo>
                    <a:lnTo>
                      <a:pt x="7599" y="24075"/>
                    </a:lnTo>
                    <a:cubicBezTo>
                      <a:pt x="3108" y="24025"/>
                      <a:pt x="-505" y="20393"/>
                      <a:pt x="-539" y="15901"/>
                    </a:cubicBezTo>
                    <a:lnTo>
                      <a:pt x="-539" y="7457"/>
                    </a:lnTo>
                    <a:cubicBezTo>
                      <a:pt x="-539" y="2914"/>
                      <a:pt x="3057" y="-818"/>
                      <a:pt x="7599" y="-987"/>
                    </a:cubicBezTo>
                    <a:lnTo>
                      <a:pt x="303072" y="-987"/>
                    </a:lnTo>
                    <a:cubicBezTo>
                      <a:pt x="307580" y="-768"/>
                      <a:pt x="311109" y="2948"/>
                      <a:pt x="311109" y="7457"/>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68" name="Freeform 296">
                <a:extLst>
                  <a:ext uri="{FF2B5EF4-FFF2-40B4-BE49-F238E27FC236}">
                    <a16:creationId xmlns:a16="http://schemas.microsoft.com/office/drawing/2014/main" id="{2C218B22-714E-51F5-04CE-8BC425E898BE}"/>
                  </a:ext>
                </a:extLst>
              </p:cNvPr>
              <p:cNvSpPr/>
              <p:nvPr/>
            </p:nvSpPr>
            <p:spPr>
              <a:xfrm>
                <a:off x="1751594" y="3734323"/>
                <a:ext cx="208503" cy="23905"/>
              </a:xfrm>
              <a:custGeom>
                <a:avLst/>
                <a:gdLst>
                  <a:gd name="connsiteX0" fmla="*/ 207964 w 208503"/>
                  <a:gd name="connsiteY0" fmla="*/ 15277 h 23905"/>
                  <a:gd name="connsiteX1" fmla="*/ 200568 w 208503"/>
                  <a:gd name="connsiteY1" fmla="*/ 22911 h 23905"/>
                  <a:gd name="connsiteX2" fmla="*/ 200129 w 208503"/>
                  <a:gd name="connsiteY2" fmla="*/ 22911 h 23905"/>
                  <a:gd name="connsiteX3" fmla="*/ 7397 w 208503"/>
                  <a:gd name="connsiteY3" fmla="*/ 22911 h 23905"/>
                  <a:gd name="connsiteX4" fmla="*/ -539 w 208503"/>
                  <a:gd name="connsiteY4" fmla="*/ 15649 h 23905"/>
                  <a:gd name="connsiteX5" fmla="*/ -539 w 208503"/>
                  <a:gd name="connsiteY5" fmla="*/ 15277 h 23905"/>
                  <a:gd name="connsiteX6" fmla="*/ -539 w 208503"/>
                  <a:gd name="connsiteY6" fmla="*/ 6833 h 23905"/>
                  <a:gd name="connsiteX7" fmla="*/ 7177 w 208503"/>
                  <a:gd name="connsiteY7" fmla="*/ -986 h 23905"/>
                  <a:gd name="connsiteX8" fmla="*/ 7397 w 208503"/>
                  <a:gd name="connsiteY8" fmla="*/ -986 h 23905"/>
                  <a:gd name="connsiteX9" fmla="*/ 200146 w 208503"/>
                  <a:gd name="connsiteY9" fmla="*/ -986 h 23905"/>
                  <a:gd name="connsiteX10" fmla="*/ 207964 w 208503"/>
                  <a:gd name="connsiteY10" fmla="*/ 6563 h 23905"/>
                  <a:gd name="connsiteX11" fmla="*/ 207964 w 208503"/>
                  <a:gd name="connsiteY11" fmla="*/ 6715 h 2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503" h="23905">
                    <a:moveTo>
                      <a:pt x="207964" y="15277"/>
                    </a:moveTo>
                    <a:cubicBezTo>
                      <a:pt x="208031" y="19432"/>
                      <a:pt x="204722" y="22843"/>
                      <a:pt x="200568" y="22911"/>
                    </a:cubicBezTo>
                    <a:cubicBezTo>
                      <a:pt x="200433" y="22911"/>
                      <a:pt x="200281" y="22911"/>
                      <a:pt x="200129" y="22911"/>
                    </a:cubicBezTo>
                    <a:lnTo>
                      <a:pt x="7397" y="22911"/>
                    </a:lnTo>
                    <a:cubicBezTo>
                      <a:pt x="3210" y="23097"/>
                      <a:pt x="-353" y="19854"/>
                      <a:pt x="-539" y="15649"/>
                    </a:cubicBezTo>
                    <a:cubicBezTo>
                      <a:pt x="-539" y="15531"/>
                      <a:pt x="-539" y="15396"/>
                      <a:pt x="-539" y="15277"/>
                    </a:cubicBezTo>
                    <a:lnTo>
                      <a:pt x="-539" y="6833"/>
                    </a:lnTo>
                    <a:cubicBezTo>
                      <a:pt x="-572" y="2543"/>
                      <a:pt x="2889" y="-953"/>
                      <a:pt x="7177" y="-986"/>
                    </a:cubicBezTo>
                    <a:cubicBezTo>
                      <a:pt x="7245" y="-986"/>
                      <a:pt x="7329" y="-986"/>
                      <a:pt x="7397" y="-986"/>
                    </a:cubicBezTo>
                    <a:lnTo>
                      <a:pt x="200146" y="-986"/>
                    </a:lnTo>
                    <a:cubicBezTo>
                      <a:pt x="204384" y="-1054"/>
                      <a:pt x="207896" y="2324"/>
                      <a:pt x="207964" y="6563"/>
                    </a:cubicBezTo>
                    <a:cubicBezTo>
                      <a:pt x="207964" y="6613"/>
                      <a:pt x="207964" y="6664"/>
                      <a:pt x="207964" y="6715"/>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69" name="Freeform 297">
                <a:extLst>
                  <a:ext uri="{FF2B5EF4-FFF2-40B4-BE49-F238E27FC236}">
                    <a16:creationId xmlns:a16="http://schemas.microsoft.com/office/drawing/2014/main" id="{9F5FBED1-E7C0-209C-254F-23BC200B4424}"/>
                  </a:ext>
                </a:extLst>
              </p:cNvPr>
              <p:cNvSpPr/>
              <p:nvPr/>
            </p:nvSpPr>
            <p:spPr>
              <a:xfrm>
                <a:off x="1699996" y="3777389"/>
                <a:ext cx="311649" cy="25180"/>
              </a:xfrm>
              <a:custGeom>
                <a:avLst/>
                <a:gdLst>
                  <a:gd name="connsiteX0" fmla="*/ 311109 w 311649"/>
                  <a:gd name="connsiteY0" fmla="*/ 15901 h 25180"/>
                  <a:gd name="connsiteX1" fmla="*/ 303072 w 311649"/>
                  <a:gd name="connsiteY1" fmla="*/ 24193 h 25180"/>
                  <a:gd name="connsiteX2" fmla="*/ 7599 w 311649"/>
                  <a:gd name="connsiteY2" fmla="*/ 24193 h 25180"/>
                  <a:gd name="connsiteX3" fmla="*/ -539 w 311649"/>
                  <a:gd name="connsiteY3" fmla="*/ 15901 h 25180"/>
                  <a:gd name="connsiteX4" fmla="*/ -539 w 311649"/>
                  <a:gd name="connsiteY4" fmla="*/ 7457 h 25180"/>
                  <a:gd name="connsiteX5" fmla="*/ 7599 w 311649"/>
                  <a:gd name="connsiteY5" fmla="*/ -987 h 25180"/>
                  <a:gd name="connsiteX6" fmla="*/ 303072 w 311649"/>
                  <a:gd name="connsiteY6" fmla="*/ -987 h 25180"/>
                  <a:gd name="connsiteX7" fmla="*/ 311109 w 311649"/>
                  <a:gd name="connsiteY7" fmla="*/ 7457 h 2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649" h="25180">
                    <a:moveTo>
                      <a:pt x="311109" y="15901"/>
                    </a:moveTo>
                    <a:cubicBezTo>
                      <a:pt x="311143" y="20393"/>
                      <a:pt x="307563" y="24075"/>
                      <a:pt x="303072" y="24193"/>
                    </a:cubicBezTo>
                    <a:lnTo>
                      <a:pt x="7599" y="24193"/>
                    </a:lnTo>
                    <a:cubicBezTo>
                      <a:pt x="3091" y="24092"/>
                      <a:pt x="-522" y="20410"/>
                      <a:pt x="-539" y="15901"/>
                    </a:cubicBezTo>
                    <a:lnTo>
                      <a:pt x="-539" y="7457"/>
                    </a:lnTo>
                    <a:cubicBezTo>
                      <a:pt x="-539" y="2914"/>
                      <a:pt x="3057" y="-818"/>
                      <a:pt x="7599" y="-987"/>
                    </a:cubicBezTo>
                    <a:lnTo>
                      <a:pt x="303072" y="-987"/>
                    </a:lnTo>
                    <a:cubicBezTo>
                      <a:pt x="307614" y="-835"/>
                      <a:pt x="311193" y="2914"/>
                      <a:pt x="311109" y="7457"/>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70" name="Freeform 298">
                <a:extLst>
                  <a:ext uri="{FF2B5EF4-FFF2-40B4-BE49-F238E27FC236}">
                    <a16:creationId xmlns:a16="http://schemas.microsoft.com/office/drawing/2014/main" id="{BD17BA5C-67BB-A5C0-90B5-3BC595EA1262}"/>
                  </a:ext>
                </a:extLst>
              </p:cNvPr>
              <p:cNvSpPr/>
              <p:nvPr/>
            </p:nvSpPr>
            <p:spPr>
              <a:xfrm>
                <a:off x="1751594" y="3821836"/>
                <a:ext cx="208519" cy="23904"/>
              </a:xfrm>
              <a:custGeom>
                <a:avLst/>
                <a:gdLst>
                  <a:gd name="connsiteX0" fmla="*/ 207963 w 208519"/>
                  <a:gd name="connsiteY0" fmla="*/ 15162 h 23904"/>
                  <a:gd name="connsiteX1" fmla="*/ 200450 w 208519"/>
                  <a:gd name="connsiteY1" fmla="*/ 22914 h 23904"/>
                  <a:gd name="connsiteX2" fmla="*/ 200129 w 208519"/>
                  <a:gd name="connsiteY2" fmla="*/ 22914 h 23904"/>
                  <a:gd name="connsiteX3" fmla="*/ 7397 w 208519"/>
                  <a:gd name="connsiteY3" fmla="*/ 22914 h 23904"/>
                  <a:gd name="connsiteX4" fmla="*/ -539 w 208519"/>
                  <a:gd name="connsiteY4" fmla="*/ 15415 h 23904"/>
                  <a:gd name="connsiteX5" fmla="*/ -539 w 208519"/>
                  <a:gd name="connsiteY5" fmla="*/ 15162 h 23904"/>
                  <a:gd name="connsiteX6" fmla="*/ -539 w 208519"/>
                  <a:gd name="connsiteY6" fmla="*/ 6718 h 23904"/>
                  <a:gd name="connsiteX7" fmla="*/ 7093 w 208519"/>
                  <a:gd name="connsiteY7" fmla="*/ -983 h 23904"/>
                  <a:gd name="connsiteX8" fmla="*/ 7397 w 208519"/>
                  <a:gd name="connsiteY8" fmla="*/ -983 h 23904"/>
                  <a:gd name="connsiteX9" fmla="*/ 200146 w 208519"/>
                  <a:gd name="connsiteY9" fmla="*/ -983 h 23904"/>
                  <a:gd name="connsiteX10" fmla="*/ 207980 w 208519"/>
                  <a:gd name="connsiteY10" fmla="*/ 6346 h 23904"/>
                  <a:gd name="connsiteX11" fmla="*/ 207980 w 208519"/>
                  <a:gd name="connsiteY11" fmla="*/ 6718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519" h="23904">
                    <a:moveTo>
                      <a:pt x="207963" y="15162"/>
                    </a:moveTo>
                    <a:cubicBezTo>
                      <a:pt x="208031" y="19384"/>
                      <a:pt x="204671" y="22846"/>
                      <a:pt x="200450" y="22914"/>
                    </a:cubicBezTo>
                    <a:cubicBezTo>
                      <a:pt x="200349" y="22914"/>
                      <a:pt x="200231" y="22914"/>
                      <a:pt x="200129" y="22914"/>
                    </a:cubicBezTo>
                    <a:lnTo>
                      <a:pt x="7397" y="22914"/>
                    </a:lnTo>
                    <a:cubicBezTo>
                      <a:pt x="3142" y="23032"/>
                      <a:pt x="-421" y="19671"/>
                      <a:pt x="-539" y="15415"/>
                    </a:cubicBezTo>
                    <a:cubicBezTo>
                      <a:pt x="-539" y="15331"/>
                      <a:pt x="-539" y="15246"/>
                      <a:pt x="-539" y="15162"/>
                    </a:cubicBezTo>
                    <a:lnTo>
                      <a:pt x="-539" y="6718"/>
                    </a:lnTo>
                    <a:cubicBezTo>
                      <a:pt x="-556" y="2479"/>
                      <a:pt x="2855" y="-967"/>
                      <a:pt x="7093" y="-983"/>
                    </a:cubicBezTo>
                    <a:cubicBezTo>
                      <a:pt x="7194" y="-983"/>
                      <a:pt x="7295" y="-983"/>
                      <a:pt x="7397" y="-983"/>
                    </a:cubicBezTo>
                    <a:lnTo>
                      <a:pt x="200146" y="-983"/>
                    </a:lnTo>
                    <a:cubicBezTo>
                      <a:pt x="204333" y="-1118"/>
                      <a:pt x="207828" y="2158"/>
                      <a:pt x="207980" y="6346"/>
                    </a:cubicBezTo>
                    <a:cubicBezTo>
                      <a:pt x="207980" y="6464"/>
                      <a:pt x="207980" y="6599"/>
                      <a:pt x="207980" y="6718"/>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71" name="Freeform 299">
                <a:extLst>
                  <a:ext uri="{FF2B5EF4-FFF2-40B4-BE49-F238E27FC236}">
                    <a16:creationId xmlns:a16="http://schemas.microsoft.com/office/drawing/2014/main" id="{1BBAF09E-F0DB-2CB9-02F7-171AB3B5AA2B}"/>
                  </a:ext>
                </a:extLst>
              </p:cNvPr>
              <p:cNvSpPr/>
              <p:nvPr/>
            </p:nvSpPr>
            <p:spPr>
              <a:xfrm>
                <a:off x="1699996" y="3864973"/>
                <a:ext cx="311647" cy="25146"/>
              </a:xfrm>
              <a:custGeom>
                <a:avLst/>
                <a:gdLst>
                  <a:gd name="connsiteX0" fmla="*/ 311109 w 311647"/>
                  <a:gd name="connsiteY0" fmla="*/ 15715 h 25146"/>
                  <a:gd name="connsiteX1" fmla="*/ 303072 w 311647"/>
                  <a:gd name="connsiteY1" fmla="*/ 24159 h 25146"/>
                  <a:gd name="connsiteX2" fmla="*/ 7599 w 311647"/>
                  <a:gd name="connsiteY2" fmla="*/ 24159 h 25146"/>
                  <a:gd name="connsiteX3" fmla="*/ -539 w 311647"/>
                  <a:gd name="connsiteY3" fmla="*/ 15715 h 25146"/>
                  <a:gd name="connsiteX4" fmla="*/ -539 w 311647"/>
                  <a:gd name="connsiteY4" fmla="*/ 7271 h 25146"/>
                  <a:gd name="connsiteX5" fmla="*/ 7599 w 311647"/>
                  <a:gd name="connsiteY5" fmla="*/ -987 h 25146"/>
                  <a:gd name="connsiteX6" fmla="*/ 303072 w 311647"/>
                  <a:gd name="connsiteY6" fmla="*/ -987 h 25146"/>
                  <a:gd name="connsiteX7" fmla="*/ 311109 w 311647"/>
                  <a:gd name="connsiteY7" fmla="*/ 7271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647" h="25146">
                    <a:moveTo>
                      <a:pt x="311109" y="15715"/>
                    </a:moveTo>
                    <a:cubicBezTo>
                      <a:pt x="311109" y="20224"/>
                      <a:pt x="307580" y="23940"/>
                      <a:pt x="303072" y="24159"/>
                    </a:cubicBezTo>
                    <a:lnTo>
                      <a:pt x="7599" y="24159"/>
                    </a:lnTo>
                    <a:cubicBezTo>
                      <a:pt x="3057" y="23990"/>
                      <a:pt x="-539" y="20258"/>
                      <a:pt x="-539" y="15715"/>
                    </a:cubicBezTo>
                    <a:lnTo>
                      <a:pt x="-539" y="7271"/>
                    </a:lnTo>
                    <a:cubicBezTo>
                      <a:pt x="-505" y="2762"/>
                      <a:pt x="3091" y="-903"/>
                      <a:pt x="7599" y="-987"/>
                    </a:cubicBezTo>
                    <a:lnTo>
                      <a:pt x="303072" y="-987"/>
                    </a:lnTo>
                    <a:cubicBezTo>
                      <a:pt x="307563" y="-903"/>
                      <a:pt x="311143" y="2779"/>
                      <a:pt x="311109" y="7271"/>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72" name="Freeform 300">
                <a:extLst>
                  <a:ext uri="{FF2B5EF4-FFF2-40B4-BE49-F238E27FC236}">
                    <a16:creationId xmlns:a16="http://schemas.microsoft.com/office/drawing/2014/main" id="{CDC184E9-58D5-9B5A-8776-B20D1068403B}"/>
                  </a:ext>
                </a:extLst>
              </p:cNvPr>
              <p:cNvSpPr/>
              <p:nvPr/>
            </p:nvSpPr>
            <p:spPr>
              <a:xfrm>
                <a:off x="1751594" y="3909339"/>
                <a:ext cx="208519" cy="23898"/>
              </a:xfrm>
              <a:custGeom>
                <a:avLst/>
                <a:gdLst>
                  <a:gd name="connsiteX0" fmla="*/ 207963 w 208519"/>
                  <a:gd name="connsiteY0" fmla="*/ 15040 h 23898"/>
                  <a:gd name="connsiteX1" fmla="*/ 200399 w 208519"/>
                  <a:gd name="connsiteY1" fmla="*/ 22910 h 23898"/>
                  <a:gd name="connsiteX2" fmla="*/ 200129 w 208519"/>
                  <a:gd name="connsiteY2" fmla="*/ 22910 h 23898"/>
                  <a:gd name="connsiteX3" fmla="*/ 7397 w 208519"/>
                  <a:gd name="connsiteY3" fmla="*/ 22910 h 23898"/>
                  <a:gd name="connsiteX4" fmla="*/ -539 w 208519"/>
                  <a:gd name="connsiteY4" fmla="*/ 15243 h 23898"/>
                  <a:gd name="connsiteX5" fmla="*/ -539 w 208519"/>
                  <a:gd name="connsiteY5" fmla="*/ 15040 h 23898"/>
                  <a:gd name="connsiteX6" fmla="*/ -539 w 208519"/>
                  <a:gd name="connsiteY6" fmla="*/ 6596 h 23898"/>
                  <a:gd name="connsiteX7" fmla="*/ 7008 w 208519"/>
                  <a:gd name="connsiteY7" fmla="*/ -987 h 23898"/>
                  <a:gd name="connsiteX8" fmla="*/ 7397 w 208519"/>
                  <a:gd name="connsiteY8" fmla="*/ -971 h 23898"/>
                  <a:gd name="connsiteX9" fmla="*/ 200146 w 208519"/>
                  <a:gd name="connsiteY9" fmla="*/ -971 h 23898"/>
                  <a:gd name="connsiteX10" fmla="*/ 207980 w 208519"/>
                  <a:gd name="connsiteY10" fmla="*/ 6140 h 23898"/>
                  <a:gd name="connsiteX11" fmla="*/ 207980 w 208519"/>
                  <a:gd name="connsiteY11" fmla="*/ 6596 h 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519" h="23898">
                    <a:moveTo>
                      <a:pt x="207963" y="15040"/>
                    </a:moveTo>
                    <a:cubicBezTo>
                      <a:pt x="208048" y="19296"/>
                      <a:pt x="204654" y="22825"/>
                      <a:pt x="200399" y="22910"/>
                    </a:cubicBezTo>
                    <a:cubicBezTo>
                      <a:pt x="200315" y="22910"/>
                      <a:pt x="200214" y="22910"/>
                      <a:pt x="200129" y="22910"/>
                    </a:cubicBezTo>
                    <a:lnTo>
                      <a:pt x="7397" y="22910"/>
                    </a:lnTo>
                    <a:cubicBezTo>
                      <a:pt x="3091" y="22977"/>
                      <a:pt x="-471" y="19549"/>
                      <a:pt x="-539" y="15243"/>
                    </a:cubicBezTo>
                    <a:cubicBezTo>
                      <a:pt x="-539" y="15175"/>
                      <a:pt x="-539" y="15107"/>
                      <a:pt x="-539" y="15040"/>
                    </a:cubicBezTo>
                    <a:lnTo>
                      <a:pt x="-539" y="6596"/>
                    </a:lnTo>
                    <a:cubicBezTo>
                      <a:pt x="-539" y="2424"/>
                      <a:pt x="2838" y="-971"/>
                      <a:pt x="7008" y="-987"/>
                    </a:cubicBezTo>
                    <a:cubicBezTo>
                      <a:pt x="7143" y="-987"/>
                      <a:pt x="7262" y="-971"/>
                      <a:pt x="7397" y="-971"/>
                    </a:cubicBezTo>
                    <a:lnTo>
                      <a:pt x="200146" y="-971"/>
                    </a:lnTo>
                    <a:cubicBezTo>
                      <a:pt x="204266" y="-1173"/>
                      <a:pt x="207778" y="2019"/>
                      <a:pt x="207980" y="6140"/>
                    </a:cubicBezTo>
                    <a:cubicBezTo>
                      <a:pt x="207980" y="6292"/>
                      <a:pt x="207980" y="6444"/>
                      <a:pt x="207980" y="6596"/>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73" name="Freeform 301">
                <a:extLst>
                  <a:ext uri="{FF2B5EF4-FFF2-40B4-BE49-F238E27FC236}">
                    <a16:creationId xmlns:a16="http://schemas.microsoft.com/office/drawing/2014/main" id="{3CD8DE8A-A958-18E1-943B-AC301093A90E}"/>
                  </a:ext>
                </a:extLst>
              </p:cNvPr>
              <p:cNvSpPr/>
              <p:nvPr/>
            </p:nvSpPr>
            <p:spPr>
              <a:xfrm>
                <a:off x="1699996" y="3952506"/>
                <a:ext cx="311647" cy="24995"/>
              </a:xfrm>
              <a:custGeom>
                <a:avLst/>
                <a:gdLst>
                  <a:gd name="connsiteX0" fmla="*/ 311109 w 311647"/>
                  <a:gd name="connsiteY0" fmla="*/ 15563 h 24995"/>
                  <a:gd name="connsiteX1" fmla="*/ 303072 w 311647"/>
                  <a:gd name="connsiteY1" fmla="*/ 24008 h 24995"/>
                  <a:gd name="connsiteX2" fmla="*/ 7599 w 311647"/>
                  <a:gd name="connsiteY2" fmla="*/ 24008 h 24995"/>
                  <a:gd name="connsiteX3" fmla="*/ -539 w 311647"/>
                  <a:gd name="connsiteY3" fmla="*/ 15563 h 24995"/>
                  <a:gd name="connsiteX4" fmla="*/ -539 w 311647"/>
                  <a:gd name="connsiteY4" fmla="*/ 7119 h 24995"/>
                  <a:gd name="connsiteX5" fmla="*/ 7599 w 311647"/>
                  <a:gd name="connsiteY5" fmla="*/ -987 h 24995"/>
                  <a:gd name="connsiteX6" fmla="*/ 303072 w 311647"/>
                  <a:gd name="connsiteY6" fmla="*/ -987 h 24995"/>
                  <a:gd name="connsiteX7" fmla="*/ 311109 w 311647"/>
                  <a:gd name="connsiteY7" fmla="*/ 7119 h 2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647" h="24995">
                    <a:moveTo>
                      <a:pt x="311109" y="15563"/>
                    </a:moveTo>
                    <a:cubicBezTo>
                      <a:pt x="311109" y="20072"/>
                      <a:pt x="307580" y="23788"/>
                      <a:pt x="303072" y="24008"/>
                    </a:cubicBezTo>
                    <a:lnTo>
                      <a:pt x="7599" y="24008"/>
                    </a:lnTo>
                    <a:cubicBezTo>
                      <a:pt x="3074" y="23788"/>
                      <a:pt x="-488" y="20089"/>
                      <a:pt x="-539" y="15563"/>
                    </a:cubicBezTo>
                    <a:lnTo>
                      <a:pt x="-539" y="7119"/>
                    </a:lnTo>
                    <a:cubicBezTo>
                      <a:pt x="-505" y="2644"/>
                      <a:pt x="3125" y="-971"/>
                      <a:pt x="7599" y="-987"/>
                    </a:cubicBezTo>
                    <a:lnTo>
                      <a:pt x="303072" y="-987"/>
                    </a:lnTo>
                    <a:cubicBezTo>
                      <a:pt x="307529" y="-954"/>
                      <a:pt x="311126" y="2661"/>
                      <a:pt x="311109" y="7119"/>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74" name="Freeform 302">
                <a:extLst>
                  <a:ext uri="{FF2B5EF4-FFF2-40B4-BE49-F238E27FC236}">
                    <a16:creationId xmlns:a16="http://schemas.microsoft.com/office/drawing/2014/main" id="{F0BC35F6-23B9-F5DE-F94E-24E4822EA280}"/>
                  </a:ext>
                </a:extLst>
              </p:cNvPr>
              <p:cNvSpPr/>
              <p:nvPr/>
            </p:nvSpPr>
            <p:spPr>
              <a:xfrm>
                <a:off x="1751591" y="3995656"/>
                <a:ext cx="208522" cy="25079"/>
              </a:xfrm>
              <a:custGeom>
                <a:avLst/>
                <a:gdLst>
                  <a:gd name="connsiteX0" fmla="*/ 207966 w 208522"/>
                  <a:gd name="connsiteY0" fmla="*/ 16104 h 25079"/>
                  <a:gd name="connsiteX1" fmla="*/ 200318 w 208522"/>
                  <a:gd name="connsiteY1" fmla="*/ 24092 h 25079"/>
                  <a:gd name="connsiteX2" fmla="*/ 200132 w 208522"/>
                  <a:gd name="connsiteY2" fmla="*/ 24092 h 25079"/>
                  <a:gd name="connsiteX3" fmla="*/ 7399 w 208522"/>
                  <a:gd name="connsiteY3" fmla="*/ 24092 h 25079"/>
                  <a:gd name="connsiteX4" fmla="*/ -536 w 208522"/>
                  <a:gd name="connsiteY4" fmla="*/ 16222 h 25079"/>
                  <a:gd name="connsiteX5" fmla="*/ -536 w 208522"/>
                  <a:gd name="connsiteY5" fmla="*/ 16104 h 25079"/>
                  <a:gd name="connsiteX6" fmla="*/ -536 w 208522"/>
                  <a:gd name="connsiteY6" fmla="*/ 7659 h 25079"/>
                  <a:gd name="connsiteX7" fmla="*/ 7399 w 208522"/>
                  <a:gd name="connsiteY7" fmla="*/ -987 h 25079"/>
                  <a:gd name="connsiteX8" fmla="*/ 200149 w 208522"/>
                  <a:gd name="connsiteY8" fmla="*/ -987 h 25079"/>
                  <a:gd name="connsiteX9" fmla="*/ 207983 w 208522"/>
                  <a:gd name="connsiteY9" fmla="*/ 7659 h 2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522" h="25079">
                    <a:moveTo>
                      <a:pt x="207966" y="16104"/>
                    </a:moveTo>
                    <a:cubicBezTo>
                      <a:pt x="208068" y="20427"/>
                      <a:pt x="204640" y="23990"/>
                      <a:pt x="200318" y="24092"/>
                    </a:cubicBezTo>
                    <a:cubicBezTo>
                      <a:pt x="200250" y="24092"/>
                      <a:pt x="200200" y="24092"/>
                      <a:pt x="200132" y="24092"/>
                    </a:cubicBezTo>
                    <a:lnTo>
                      <a:pt x="7399" y="24092"/>
                    </a:lnTo>
                    <a:cubicBezTo>
                      <a:pt x="3043" y="24109"/>
                      <a:pt x="-519" y="20579"/>
                      <a:pt x="-536" y="16222"/>
                    </a:cubicBezTo>
                    <a:cubicBezTo>
                      <a:pt x="-536" y="16188"/>
                      <a:pt x="-536" y="16137"/>
                      <a:pt x="-536" y="16104"/>
                    </a:cubicBezTo>
                    <a:lnTo>
                      <a:pt x="-536" y="7659"/>
                    </a:lnTo>
                    <a:cubicBezTo>
                      <a:pt x="-654" y="3116"/>
                      <a:pt x="2858" y="-717"/>
                      <a:pt x="7399" y="-987"/>
                    </a:cubicBezTo>
                    <a:lnTo>
                      <a:pt x="200149" y="-987"/>
                    </a:lnTo>
                    <a:cubicBezTo>
                      <a:pt x="204589" y="-987"/>
                      <a:pt x="207983" y="3218"/>
                      <a:pt x="207983" y="7659"/>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155" name="Freeform 303">
              <a:extLst>
                <a:ext uri="{FF2B5EF4-FFF2-40B4-BE49-F238E27FC236}">
                  <a16:creationId xmlns:a16="http://schemas.microsoft.com/office/drawing/2014/main" id="{30A72B00-2E5F-B6BF-211C-16156D155CEC}"/>
                </a:ext>
              </a:extLst>
            </p:cNvPr>
            <p:cNvSpPr/>
            <p:nvPr/>
          </p:nvSpPr>
          <p:spPr>
            <a:xfrm>
              <a:off x="1681035" y="3572887"/>
              <a:ext cx="44371" cy="44383"/>
            </a:xfrm>
            <a:custGeom>
              <a:avLst/>
              <a:gdLst>
                <a:gd name="connsiteX0" fmla="*/ 43833 w 44371"/>
                <a:gd name="connsiteY0" fmla="*/ 21221 h 44383"/>
                <a:gd name="connsiteX1" fmla="*/ 21630 w 44371"/>
                <a:gd name="connsiteY1" fmla="*/ 43396 h 44383"/>
                <a:gd name="connsiteX2" fmla="*/ -539 w 44371"/>
                <a:gd name="connsiteY2" fmla="*/ 21187 h 44383"/>
                <a:gd name="connsiteX3" fmla="*/ 21630 w 44371"/>
                <a:gd name="connsiteY3" fmla="*/ -987 h 44383"/>
                <a:gd name="connsiteX4" fmla="*/ 43833 w 44371"/>
                <a:gd name="connsiteY4" fmla="*/ 21221 h 4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1" h="44383">
                  <a:moveTo>
                    <a:pt x="43833" y="21221"/>
                  </a:moveTo>
                  <a:cubicBezTo>
                    <a:pt x="43816" y="33482"/>
                    <a:pt x="33888" y="43412"/>
                    <a:pt x="21630" y="43396"/>
                  </a:cubicBezTo>
                  <a:cubicBezTo>
                    <a:pt x="9372" y="43379"/>
                    <a:pt x="-556" y="33448"/>
                    <a:pt x="-539" y="21187"/>
                  </a:cubicBezTo>
                  <a:cubicBezTo>
                    <a:pt x="-522" y="8943"/>
                    <a:pt x="9389" y="-971"/>
                    <a:pt x="21630" y="-987"/>
                  </a:cubicBezTo>
                  <a:cubicBezTo>
                    <a:pt x="33888" y="-987"/>
                    <a:pt x="43833" y="8960"/>
                    <a:pt x="43833" y="21221"/>
                  </a:cubicBezTo>
                  <a:close/>
                </a:path>
              </a:pathLst>
            </a:custGeom>
            <a:solidFill>
              <a:srgbClr val="FFFFFF">
                <a:alpha val="25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56" name="Freeform 304">
              <a:extLst>
                <a:ext uri="{FF2B5EF4-FFF2-40B4-BE49-F238E27FC236}">
                  <a16:creationId xmlns:a16="http://schemas.microsoft.com/office/drawing/2014/main" id="{6B638B59-F173-B191-EBA5-B5F917CF1A64}"/>
                </a:ext>
              </a:extLst>
            </p:cNvPr>
            <p:cNvSpPr/>
            <p:nvPr/>
          </p:nvSpPr>
          <p:spPr>
            <a:xfrm>
              <a:off x="1986368" y="3572887"/>
              <a:ext cx="44439" cy="44450"/>
            </a:xfrm>
            <a:custGeom>
              <a:avLst/>
              <a:gdLst>
                <a:gd name="connsiteX0" fmla="*/ 43900 w 44439"/>
                <a:gd name="connsiteY0" fmla="*/ 21221 h 44450"/>
                <a:gd name="connsiteX1" fmla="*/ 21697 w 44439"/>
                <a:gd name="connsiteY1" fmla="*/ 43463 h 44450"/>
                <a:gd name="connsiteX2" fmla="*/ -539 w 44439"/>
                <a:gd name="connsiteY2" fmla="*/ 21255 h 44450"/>
                <a:gd name="connsiteX3" fmla="*/ 21664 w 44439"/>
                <a:gd name="connsiteY3" fmla="*/ -987 h 44450"/>
                <a:gd name="connsiteX4" fmla="*/ 21680 w 44439"/>
                <a:gd name="connsiteY4" fmla="*/ -987 h 44450"/>
                <a:gd name="connsiteX5" fmla="*/ 43900 w 44439"/>
                <a:gd name="connsiteY5" fmla="*/ 21221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9" h="44450">
                  <a:moveTo>
                    <a:pt x="43900" y="21221"/>
                  </a:moveTo>
                  <a:cubicBezTo>
                    <a:pt x="43917" y="33499"/>
                    <a:pt x="33972" y="43446"/>
                    <a:pt x="21697" y="43463"/>
                  </a:cubicBezTo>
                  <a:cubicBezTo>
                    <a:pt x="9423" y="43480"/>
                    <a:pt x="-522" y="33533"/>
                    <a:pt x="-539" y="21255"/>
                  </a:cubicBezTo>
                  <a:cubicBezTo>
                    <a:pt x="-556" y="8977"/>
                    <a:pt x="9389" y="-971"/>
                    <a:pt x="21664" y="-987"/>
                  </a:cubicBezTo>
                  <a:cubicBezTo>
                    <a:pt x="21664" y="-987"/>
                    <a:pt x="21680" y="-987"/>
                    <a:pt x="21680" y="-987"/>
                  </a:cubicBezTo>
                  <a:cubicBezTo>
                    <a:pt x="33938" y="-971"/>
                    <a:pt x="43883" y="8960"/>
                    <a:pt x="43900" y="21221"/>
                  </a:cubicBezTo>
                  <a:close/>
                </a:path>
              </a:pathLst>
            </a:custGeom>
            <a:solidFill>
              <a:srgbClr val="FFFFFF">
                <a:alpha val="25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57" name="Freeform 305">
              <a:extLst>
                <a:ext uri="{FF2B5EF4-FFF2-40B4-BE49-F238E27FC236}">
                  <a16:creationId xmlns:a16="http://schemas.microsoft.com/office/drawing/2014/main" id="{21A9A76C-D5C9-E931-D0B6-ECACEFE71140}"/>
                </a:ext>
              </a:extLst>
            </p:cNvPr>
            <p:cNvSpPr/>
            <p:nvPr/>
          </p:nvSpPr>
          <p:spPr>
            <a:xfrm>
              <a:off x="1757301" y="3572887"/>
              <a:ext cx="44439" cy="44450"/>
            </a:xfrm>
            <a:custGeom>
              <a:avLst/>
              <a:gdLst>
                <a:gd name="connsiteX0" fmla="*/ 43900 w 44439"/>
                <a:gd name="connsiteY0" fmla="*/ 21221 h 44450"/>
                <a:gd name="connsiteX1" fmla="*/ 21698 w 44439"/>
                <a:gd name="connsiteY1" fmla="*/ 43463 h 44450"/>
                <a:gd name="connsiteX2" fmla="*/ -539 w 44439"/>
                <a:gd name="connsiteY2" fmla="*/ 21255 h 44450"/>
                <a:gd name="connsiteX3" fmla="*/ 21664 w 44439"/>
                <a:gd name="connsiteY3" fmla="*/ -987 h 44450"/>
                <a:gd name="connsiteX4" fmla="*/ 21698 w 44439"/>
                <a:gd name="connsiteY4" fmla="*/ -987 h 44450"/>
                <a:gd name="connsiteX5" fmla="*/ 43900 w 44439"/>
                <a:gd name="connsiteY5" fmla="*/ 21221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9" h="44450">
                  <a:moveTo>
                    <a:pt x="43900" y="21221"/>
                  </a:moveTo>
                  <a:cubicBezTo>
                    <a:pt x="43917" y="33499"/>
                    <a:pt x="33972" y="43446"/>
                    <a:pt x="21698" y="43463"/>
                  </a:cubicBezTo>
                  <a:cubicBezTo>
                    <a:pt x="9423" y="43480"/>
                    <a:pt x="-522" y="33533"/>
                    <a:pt x="-539" y="21255"/>
                  </a:cubicBezTo>
                  <a:cubicBezTo>
                    <a:pt x="-556" y="8977"/>
                    <a:pt x="9389" y="-971"/>
                    <a:pt x="21664" y="-987"/>
                  </a:cubicBezTo>
                  <a:cubicBezTo>
                    <a:pt x="21681" y="-987"/>
                    <a:pt x="21681" y="-987"/>
                    <a:pt x="21698" y="-987"/>
                  </a:cubicBezTo>
                  <a:cubicBezTo>
                    <a:pt x="33955" y="-987"/>
                    <a:pt x="43900" y="8960"/>
                    <a:pt x="43900" y="21221"/>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58" name="Freeform 306">
              <a:extLst>
                <a:ext uri="{FF2B5EF4-FFF2-40B4-BE49-F238E27FC236}">
                  <a16:creationId xmlns:a16="http://schemas.microsoft.com/office/drawing/2014/main" id="{EEFBD233-26B5-1CA9-C3F4-0E356BDFC9E8}"/>
                </a:ext>
              </a:extLst>
            </p:cNvPr>
            <p:cNvSpPr/>
            <p:nvPr/>
          </p:nvSpPr>
          <p:spPr>
            <a:xfrm>
              <a:off x="1833651" y="3572887"/>
              <a:ext cx="44472" cy="44484"/>
            </a:xfrm>
            <a:custGeom>
              <a:avLst/>
              <a:gdLst>
                <a:gd name="connsiteX0" fmla="*/ 43934 w 44472"/>
                <a:gd name="connsiteY0" fmla="*/ 21221 h 44484"/>
                <a:gd name="connsiteX1" fmla="*/ 21731 w 44472"/>
                <a:gd name="connsiteY1" fmla="*/ 43497 h 44484"/>
                <a:gd name="connsiteX2" fmla="*/ -539 w 44472"/>
                <a:gd name="connsiteY2" fmla="*/ 21289 h 44484"/>
                <a:gd name="connsiteX3" fmla="*/ 21664 w 44472"/>
                <a:gd name="connsiteY3" fmla="*/ -987 h 44484"/>
                <a:gd name="connsiteX4" fmla="*/ 21714 w 44472"/>
                <a:gd name="connsiteY4" fmla="*/ -987 h 44484"/>
                <a:gd name="connsiteX5" fmla="*/ 43934 w 44472"/>
                <a:gd name="connsiteY5" fmla="*/ 21221 h 4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72" h="44484">
                  <a:moveTo>
                    <a:pt x="43934" y="21221"/>
                  </a:moveTo>
                  <a:cubicBezTo>
                    <a:pt x="43951" y="33499"/>
                    <a:pt x="34006" y="43480"/>
                    <a:pt x="21731" y="43497"/>
                  </a:cubicBezTo>
                  <a:cubicBezTo>
                    <a:pt x="9457" y="43514"/>
                    <a:pt x="-522" y="33567"/>
                    <a:pt x="-539" y="21289"/>
                  </a:cubicBezTo>
                  <a:cubicBezTo>
                    <a:pt x="-556" y="9011"/>
                    <a:pt x="9389" y="-971"/>
                    <a:pt x="21664" y="-987"/>
                  </a:cubicBezTo>
                  <a:cubicBezTo>
                    <a:pt x="21681" y="-987"/>
                    <a:pt x="21698" y="-987"/>
                    <a:pt x="21714" y="-987"/>
                  </a:cubicBezTo>
                  <a:cubicBezTo>
                    <a:pt x="33972" y="-971"/>
                    <a:pt x="43917" y="8960"/>
                    <a:pt x="43934" y="21221"/>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59" name="Freeform 307">
              <a:extLst>
                <a:ext uri="{FF2B5EF4-FFF2-40B4-BE49-F238E27FC236}">
                  <a16:creationId xmlns:a16="http://schemas.microsoft.com/office/drawing/2014/main" id="{28ACB0A2-F13F-D2FD-FEBA-249C41F7E23D}"/>
                </a:ext>
              </a:extLst>
            </p:cNvPr>
            <p:cNvSpPr/>
            <p:nvPr/>
          </p:nvSpPr>
          <p:spPr>
            <a:xfrm>
              <a:off x="1910052" y="3572887"/>
              <a:ext cx="44439" cy="44450"/>
            </a:xfrm>
            <a:custGeom>
              <a:avLst/>
              <a:gdLst>
                <a:gd name="connsiteX0" fmla="*/ 43900 w 44439"/>
                <a:gd name="connsiteY0" fmla="*/ 21221 h 44450"/>
                <a:gd name="connsiteX1" fmla="*/ 21698 w 44439"/>
                <a:gd name="connsiteY1" fmla="*/ 43463 h 44450"/>
                <a:gd name="connsiteX2" fmla="*/ -539 w 44439"/>
                <a:gd name="connsiteY2" fmla="*/ 21255 h 44450"/>
                <a:gd name="connsiteX3" fmla="*/ 21664 w 44439"/>
                <a:gd name="connsiteY3" fmla="*/ -987 h 44450"/>
                <a:gd name="connsiteX4" fmla="*/ 21681 w 44439"/>
                <a:gd name="connsiteY4" fmla="*/ -987 h 44450"/>
                <a:gd name="connsiteX5" fmla="*/ 43900 w 44439"/>
                <a:gd name="connsiteY5" fmla="*/ 21221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9" h="44450">
                  <a:moveTo>
                    <a:pt x="43900" y="21221"/>
                  </a:moveTo>
                  <a:cubicBezTo>
                    <a:pt x="43917" y="33499"/>
                    <a:pt x="33972" y="43446"/>
                    <a:pt x="21698" y="43463"/>
                  </a:cubicBezTo>
                  <a:cubicBezTo>
                    <a:pt x="9423" y="43480"/>
                    <a:pt x="-522" y="33533"/>
                    <a:pt x="-539" y="21255"/>
                  </a:cubicBezTo>
                  <a:cubicBezTo>
                    <a:pt x="-556" y="8977"/>
                    <a:pt x="9389" y="-971"/>
                    <a:pt x="21664" y="-987"/>
                  </a:cubicBezTo>
                  <a:cubicBezTo>
                    <a:pt x="21664" y="-987"/>
                    <a:pt x="21681" y="-987"/>
                    <a:pt x="21681" y="-987"/>
                  </a:cubicBezTo>
                  <a:cubicBezTo>
                    <a:pt x="33939" y="-971"/>
                    <a:pt x="43883" y="8960"/>
                    <a:pt x="43900" y="21221"/>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0" name="Freeform 308">
              <a:extLst>
                <a:ext uri="{FF2B5EF4-FFF2-40B4-BE49-F238E27FC236}">
                  <a16:creationId xmlns:a16="http://schemas.microsoft.com/office/drawing/2014/main" id="{00981BD7-F426-720F-F514-159BAF86E44E}"/>
                </a:ext>
              </a:extLst>
            </p:cNvPr>
            <p:cNvSpPr/>
            <p:nvPr/>
          </p:nvSpPr>
          <p:spPr>
            <a:xfrm>
              <a:off x="1681035" y="4537051"/>
              <a:ext cx="44371" cy="44383"/>
            </a:xfrm>
            <a:custGeom>
              <a:avLst/>
              <a:gdLst>
                <a:gd name="connsiteX0" fmla="*/ 43833 w 44371"/>
                <a:gd name="connsiteY0" fmla="*/ 21238 h 44383"/>
                <a:gd name="connsiteX1" fmla="*/ 21613 w 44371"/>
                <a:gd name="connsiteY1" fmla="*/ 43396 h 44383"/>
                <a:gd name="connsiteX2" fmla="*/ -539 w 44371"/>
                <a:gd name="connsiteY2" fmla="*/ 21170 h 44383"/>
                <a:gd name="connsiteX3" fmla="*/ 21630 w 44371"/>
                <a:gd name="connsiteY3" fmla="*/ -987 h 44383"/>
                <a:gd name="connsiteX4" fmla="*/ 43833 w 44371"/>
                <a:gd name="connsiteY4" fmla="*/ 21221 h 44383"/>
                <a:gd name="connsiteX5" fmla="*/ 43833 w 44371"/>
                <a:gd name="connsiteY5" fmla="*/ 21238 h 4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71" h="44383">
                  <a:moveTo>
                    <a:pt x="43833" y="21238"/>
                  </a:moveTo>
                  <a:cubicBezTo>
                    <a:pt x="43816" y="33499"/>
                    <a:pt x="33871" y="43412"/>
                    <a:pt x="21613" y="43396"/>
                  </a:cubicBezTo>
                  <a:cubicBezTo>
                    <a:pt x="9355" y="43379"/>
                    <a:pt x="-556" y="33431"/>
                    <a:pt x="-539" y="21170"/>
                  </a:cubicBezTo>
                  <a:cubicBezTo>
                    <a:pt x="-522" y="8926"/>
                    <a:pt x="9389" y="-971"/>
                    <a:pt x="21630" y="-987"/>
                  </a:cubicBezTo>
                  <a:cubicBezTo>
                    <a:pt x="33888" y="-987"/>
                    <a:pt x="43833" y="8960"/>
                    <a:pt x="43833" y="21221"/>
                  </a:cubicBezTo>
                  <a:cubicBezTo>
                    <a:pt x="43833" y="21221"/>
                    <a:pt x="43833" y="21238"/>
                    <a:pt x="43833" y="21238"/>
                  </a:cubicBezTo>
                  <a:close/>
                </a:path>
              </a:pathLst>
            </a:custGeom>
            <a:solidFill>
              <a:srgbClr val="FFFFFF">
                <a:alpha val="25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1" name="Freeform 309">
              <a:extLst>
                <a:ext uri="{FF2B5EF4-FFF2-40B4-BE49-F238E27FC236}">
                  <a16:creationId xmlns:a16="http://schemas.microsoft.com/office/drawing/2014/main" id="{2987F8CF-BCA6-24F4-4BBF-4183DB03C4BD}"/>
                </a:ext>
              </a:extLst>
            </p:cNvPr>
            <p:cNvSpPr/>
            <p:nvPr/>
          </p:nvSpPr>
          <p:spPr>
            <a:xfrm>
              <a:off x="1986368" y="4537051"/>
              <a:ext cx="44438" cy="44450"/>
            </a:xfrm>
            <a:custGeom>
              <a:avLst/>
              <a:gdLst>
                <a:gd name="connsiteX0" fmla="*/ 43900 w 44438"/>
                <a:gd name="connsiteY0" fmla="*/ 21238 h 44450"/>
                <a:gd name="connsiteX1" fmla="*/ 21680 w 44438"/>
                <a:gd name="connsiteY1" fmla="*/ 43463 h 44450"/>
                <a:gd name="connsiteX2" fmla="*/ -539 w 44438"/>
                <a:gd name="connsiteY2" fmla="*/ 21238 h 44450"/>
                <a:gd name="connsiteX3" fmla="*/ 21680 w 44438"/>
                <a:gd name="connsiteY3" fmla="*/ -987 h 44450"/>
                <a:gd name="connsiteX4" fmla="*/ 43900 w 44438"/>
                <a:gd name="connsiteY4" fmla="*/ 21238 h 4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38" h="44450">
                  <a:moveTo>
                    <a:pt x="43900" y="21238"/>
                  </a:moveTo>
                  <a:cubicBezTo>
                    <a:pt x="43900" y="33516"/>
                    <a:pt x="33955" y="43463"/>
                    <a:pt x="21680" y="43463"/>
                  </a:cubicBezTo>
                  <a:cubicBezTo>
                    <a:pt x="9406" y="43463"/>
                    <a:pt x="-539" y="33516"/>
                    <a:pt x="-539" y="21238"/>
                  </a:cubicBezTo>
                  <a:cubicBezTo>
                    <a:pt x="-539" y="8960"/>
                    <a:pt x="9406" y="-987"/>
                    <a:pt x="21680" y="-987"/>
                  </a:cubicBezTo>
                  <a:cubicBezTo>
                    <a:pt x="33955" y="-971"/>
                    <a:pt x="43883" y="8960"/>
                    <a:pt x="43900" y="21238"/>
                  </a:cubicBezTo>
                  <a:close/>
                </a:path>
              </a:pathLst>
            </a:custGeom>
            <a:solidFill>
              <a:srgbClr val="FFFFFF">
                <a:alpha val="25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2" name="Freeform 310">
              <a:extLst>
                <a:ext uri="{FF2B5EF4-FFF2-40B4-BE49-F238E27FC236}">
                  <a16:creationId xmlns:a16="http://schemas.microsoft.com/office/drawing/2014/main" id="{570553D3-C08C-5E58-E66B-63A55698C171}"/>
                </a:ext>
              </a:extLst>
            </p:cNvPr>
            <p:cNvSpPr/>
            <p:nvPr/>
          </p:nvSpPr>
          <p:spPr>
            <a:xfrm>
              <a:off x="1757301" y="4537051"/>
              <a:ext cx="44438" cy="44450"/>
            </a:xfrm>
            <a:custGeom>
              <a:avLst/>
              <a:gdLst>
                <a:gd name="connsiteX0" fmla="*/ 43900 w 44438"/>
                <a:gd name="connsiteY0" fmla="*/ 21238 h 44450"/>
                <a:gd name="connsiteX1" fmla="*/ 21681 w 44438"/>
                <a:gd name="connsiteY1" fmla="*/ 43463 h 44450"/>
                <a:gd name="connsiteX2" fmla="*/ -539 w 44438"/>
                <a:gd name="connsiteY2" fmla="*/ 21238 h 44450"/>
                <a:gd name="connsiteX3" fmla="*/ 21681 w 44438"/>
                <a:gd name="connsiteY3" fmla="*/ -987 h 44450"/>
                <a:gd name="connsiteX4" fmla="*/ 21698 w 44438"/>
                <a:gd name="connsiteY4" fmla="*/ -987 h 44450"/>
                <a:gd name="connsiteX5" fmla="*/ 43900 w 44438"/>
                <a:gd name="connsiteY5" fmla="*/ 21221 h 44450"/>
                <a:gd name="connsiteX6" fmla="*/ 43900 w 44438"/>
                <a:gd name="connsiteY6" fmla="*/ 21238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8" h="44450">
                  <a:moveTo>
                    <a:pt x="43900" y="21238"/>
                  </a:moveTo>
                  <a:cubicBezTo>
                    <a:pt x="43900" y="33516"/>
                    <a:pt x="33955" y="43463"/>
                    <a:pt x="21681" y="43463"/>
                  </a:cubicBezTo>
                  <a:cubicBezTo>
                    <a:pt x="9406" y="43463"/>
                    <a:pt x="-539" y="33516"/>
                    <a:pt x="-539" y="21238"/>
                  </a:cubicBezTo>
                  <a:cubicBezTo>
                    <a:pt x="-539" y="8960"/>
                    <a:pt x="9406" y="-987"/>
                    <a:pt x="21681" y="-987"/>
                  </a:cubicBezTo>
                  <a:cubicBezTo>
                    <a:pt x="21681" y="-987"/>
                    <a:pt x="21698" y="-987"/>
                    <a:pt x="21698" y="-987"/>
                  </a:cubicBezTo>
                  <a:cubicBezTo>
                    <a:pt x="33955" y="-987"/>
                    <a:pt x="43900" y="8960"/>
                    <a:pt x="43900" y="21221"/>
                  </a:cubicBezTo>
                  <a:cubicBezTo>
                    <a:pt x="43900" y="21221"/>
                    <a:pt x="43900" y="21238"/>
                    <a:pt x="43900" y="2123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3" name="Freeform 311">
              <a:extLst>
                <a:ext uri="{FF2B5EF4-FFF2-40B4-BE49-F238E27FC236}">
                  <a16:creationId xmlns:a16="http://schemas.microsoft.com/office/drawing/2014/main" id="{5D5AF063-FBD0-AE3F-E71B-8712FCFF8410}"/>
                </a:ext>
              </a:extLst>
            </p:cNvPr>
            <p:cNvSpPr/>
            <p:nvPr/>
          </p:nvSpPr>
          <p:spPr>
            <a:xfrm>
              <a:off x="1833651" y="4537051"/>
              <a:ext cx="44472" cy="44484"/>
            </a:xfrm>
            <a:custGeom>
              <a:avLst/>
              <a:gdLst>
                <a:gd name="connsiteX0" fmla="*/ 43934 w 44472"/>
                <a:gd name="connsiteY0" fmla="*/ 21238 h 44484"/>
                <a:gd name="connsiteX1" fmla="*/ 21714 w 44472"/>
                <a:gd name="connsiteY1" fmla="*/ 43497 h 44484"/>
                <a:gd name="connsiteX2" fmla="*/ -539 w 44472"/>
                <a:gd name="connsiteY2" fmla="*/ 21272 h 44484"/>
                <a:gd name="connsiteX3" fmla="*/ 21681 w 44472"/>
                <a:gd name="connsiteY3" fmla="*/ -987 h 44484"/>
                <a:gd name="connsiteX4" fmla="*/ 21714 w 44472"/>
                <a:gd name="connsiteY4" fmla="*/ -987 h 44484"/>
                <a:gd name="connsiteX5" fmla="*/ 43934 w 44472"/>
                <a:gd name="connsiteY5" fmla="*/ 21238 h 4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72" h="44484">
                  <a:moveTo>
                    <a:pt x="43934" y="21238"/>
                  </a:moveTo>
                  <a:cubicBezTo>
                    <a:pt x="43951" y="33516"/>
                    <a:pt x="33989" y="43480"/>
                    <a:pt x="21714" y="43497"/>
                  </a:cubicBezTo>
                  <a:cubicBezTo>
                    <a:pt x="9440" y="43514"/>
                    <a:pt x="-522" y="33549"/>
                    <a:pt x="-539" y="21272"/>
                  </a:cubicBezTo>
                  <a:cubicBezTo>
                    <a:pt x="-556" y="8994"/>
                    <a:pt x="9406" y="-971"/>
                    <a:pt x="21681" y="-987"/>
                  </a:cubicBezTo>
                  <a:cubicBezTo>
                    <a:pt x="21698" y="-987"/>
                    <a:pt x="21698" y="-987"/>
                    <a:pt x="21714" y="-987"/>
                  </a:cubicBezTo>
                  <a:cubicBezTo>
                    <a:pt x="33989" y="-971"/>
                    <a:pt x="43917" y="8960"/>
                    <a:pt x="43934" y="21238"/>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4" name="Freeform 312">
              <a:extLst>
                <a:ext uri="{FF2B5EF4-FFF2-40B4-BE49-F238E27FC236}">
                  <a16:creationId xmlns:a16="http://schemas.microsoft.com/office/drawing/2014/main" id="{80EACFE2-5678-0E06-4F94-D92FC2F09684}"/>
                </a:ext>
              </a:extLst>
            </p:cNvPr>
            <p:cNvSpPr/>
            <p:nvPr/>
          </p:nvSpPr>
          <p:spPr>
            <a:xfrm>
              <a:off x="1910052" y="4537051"/>
              <a:ext cx="44439" cy="44450"/>
            </a:xfrm>
            <a:custGeom>
              <a:avLst/>
              <a:gdLst>
                <a:gd name="connsiteX0" fmla="*/ 43900 w 44439"/>
                <a:gd name="connsiteY0" fmla="*/ 21238 h 44450"/>
                <a:gd name="connsiteX1" fmla="*/ 21681 w 44439"/>
                <a:gd name="connsiteY1" fmla="*/ 43463 h 44450"/>
                <a:gd name="connsiteX2" fmla="*/ -539 w 44439"/>
                <a:gd name="connsiteY2" fmla="*/ 21238 h 44450"/>
                <a:gd name="connsiteX3" fmla="*/ 21681 w 44439"/>
                <a:gd name="connsiteY3" fmla="*/ -987 h 44450"/>
                <a:gd name="connsiteX4" fmla="*/ 43900 w 44439"/>
                <a:gd name="connsiteY4" fmla="*/ 21238 h 4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39" h="44450">
                  <a:moveTo>
                    <a:pt x="43900" y="21238"/>
                  </a:moveTo>
                  <a:cubicBezTo>
                    <a:pt x="43900" y="33516"/>
                    <a:pt x="33955" y="43463"/>
                    <a:pt x="21681" y="43463"/>
                  </a:cubicBezTo>
                  <a:cubicBezTo>
                    <a:pt x="9406" y="43463"/>
                    <a:pt x="-539" y="33516"/>
                    <a:pt x="-539" y="21238"/>
                  </a:cubicBezTo>
                  <a:cubicBezTo>
                    <a:pt x="-539" y="8960"/>
                    <a:pt x="9406" y="-987"/>
                    <a:pt x="21681" y="-987"/>
                  </a:cubicBezTo>
                  <a:cubicBezTo>
                    <a:pt x="33939" y="-971"/>
                    <a:pt x="43883" y="8977"/>
                    <a:pt x="43900" y="2123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5" name="Freeform 313">
              <a:extLst>
                <a:ext uri="{FF2B5EF4-FFF2-40B4-BE49-F238E27FC236}">
                  <a16:creationId xmlns:a16="http://schemas.microsoft.com/office/drawing/2014/main" id="{F8131F81-ED2C-E1B3-1B4E-3CACEDBCBD2D}"/>
                </a:ext>
              </a:extLst>
            </p:cNvPr>
            <p:cNvSpPr/>
            <p:nvPr/>
          </p:nvSpPr>
          <p:spPr>
            <a:xfrm>
              <a:off x="1757301" y="4093762"/>
              <a:ext cx="44438" cy="44450"/>
            </a:xfrm>
            <a:custGeom>
              <a:avLst/>
              <a:gdLst>
                <a:gd name="connsiteX0" fmla="*/ 43900 w 44438"/>
                <a:gd name="connsiteY0" fmla="*/ 21238 h 44450"/>
                <a:gd name="connsiteX1" fmla="*/ 21681 w 44438"/>
                <a:gd name="connsiteY1" fmla="*/ 43463 h 44450"/>
                <a:gd name="connsiteX2" fmla="*/ -539 w 44438"/>
                <a:gd name="connsiteY2" fmla="*/ 21238 h 44450"/>
                <a:gd name="connsiteX3" fmla="*/ 21681 w 44438"/>
                <a:gd name="connsiteY3" fmla="*/ -987 h 44450"/>
                <a:gd name="connsiteX4" fmla="*/ 21698 w 44438"/>
                <a:gd name="connsiteY4" fmla="*/ -987 h 44450"/>
                <a:gd name="connsiteX5" fmla="*/ 43900 w 44438"/>
                <a:gd name="connsiteY5" fmla="*/ 21221 h 44450"/>
                <a:gd name="connsiteX6" fmla="*/ 43900 w 44438"/>
                <a:gd name="connsiteY6" fmla="*/ 21238 h 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8" h="44450">
                  <a:moveTo>
                    <a:pt x="43900" y="21238"/>
                  </a:moveTo>
                  <a:cubicBezTo>
                    <a:pt x="43900" y="33516"/>
                    <a:pt x="33955" y="43463"/>
                    <a:pt x="21681" y="43463"/>
                  </a:cubicBezTo>
                  <a:cubicBezTo>
                    <a:pt x="9406" y="43463"/>
                    <a:pt x="-539" y="33516"/>
                    <a:pt x="-539" y="21238"/>
                  </a:cubicBezTo>
                  <a:cubicBezTo>
                    <a:pt x="-539" y="8960"/>
                    <a:pt x="9406" y="-987"/>
                    <a:pt x="21681" y="-987"/>
                  </a:cubicBezTo>
                  <a:cubicBezTo>
                    <a:pt x="21681" y="-987"/>
                    <a:pt x="21698" y="-987"/>
                    <a:pt x="21698" y="-987"/>
                  </a:cubicBezTo>
                  <a:cubicBezTo>
                    <a:pt x="33955" y="-987"/>
                    <a:pt x="43900" y="8960"/>
                    <a:pt x="43900" y="21221"/>
                  </a:cubicBezTo>
                  <a:cubicBezTo>
                    <a:pt x="43900" y="21221"/>
                    <a:pt x="43900" y="21238"/>
                    <a:pt x="43900" y="2123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6" name="Freeform 314">
              <a:extLst>
                <a:ext uri="{FF2B5EF4-FFF2-40B4-BE49-F238E27FC236}">
                  <a16:creationId xmlns:a16="http://schemas.microsoft.com/office/drawing/2014/main" id="{28B580D1-B689-1E99-BFC5-235A4052D300}"/>
                </a:ext>
              </a:extLst>
            </p:cNvPr>
            <p:cNvSpPr/>
            <p:nvPr/>
          </p:nvSpPr>
          <p:spPr>
            <a:xfrm>
              <a:off x="1833651" y="4093762"/>
              <a:ext cx="44472" cy="44484"/>
            </a:xfrm>
            <a:custGeom>
              <a:avLst/>
              <a:gdLst>
                <a:gd name="connsiteX0" fmla="*/ 43934 w 44472"/>
                <a:gd name="connsiteY0" fmla="*/ 21238 h 44484"/>
                <a:gd name="connsiteX1" fmla="*/ 21714 w 44472"/>
                <a:gd name="connsiteY1" fmla="*/ 43497 h 44484"/>
                <a:gd name="connsiteX2" fmla="*/ -539 w 44472"/>
                <a:gd name="connsiteY2" fmla="*/ 21271 h 44484"/>
                <a:gd name="connsiteX3" fmla="*/ 21681 w 44472"/>
                <a:gd name="connsiteY3" fmla="*/ -987 h 44484"/>
                <a:gd name="connsiteX4" fmla="*/ 21714 w 44472"/>
                <a:gd name="connsiteY4" fmla="*/ -987 h 44484"/>
                <a:gd name="connsiteX5" fmla="*/ 43934 w 44472"/>
                <a:gd name="connsiteY5" fmla="*/ 21238 h 4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72" h="44484">
                  <a:moveTo>
                    <a:pt x="43934" y="21238"/>
                  </a:moveTo>
                  <a:cubicBezTo>
                    <a:pt x="43951" y="33516"/>
                    <a:pt x="33989" y="43480"/>
                    <a:pt x="21714" y="43497"/>
                  </a:cubicBezTo>
                  <a:cubicBezTo>
                    <a:pt x="9440" y="43514"/>
                    <a:pt x="-522" y="33549"/>
                    <a:pt x="-539" y="21271"/>
                  </a:cubicBezTo>
                  <a:cubicBezTo>
                    <a:pt x="-556" y="8994"/>
                    <a:pt x="9406" y="-971"/>
                    <a:pt x="21681" y="-987"/>
                  </a:cubicBezTo>
                  <a:cubicBezTo>
                    <a:pt x="21698" y="-987"/>
                    <a:pt x="21698" y="-987"/>
                    <a:pt x="21714" y="-987"/>
                  </a:cubicBezTo>
                  <a:cubicBezTo>
                    <a:pt x="33989" y="-971"/>
                    <a:pt x="43917" y="8960"/>
                    <a:pt x="43934" y="21238"/>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7" name="Freeform 315">
              <a:extLst>
                <a:ext uri="{FF2B5EF4-FFF2-40B4-BE49-F238E27FC236}">
                  <a16:creationId xmlns:a16="http://schemas.microsoft.com/office/drawing/2014/main" id="{9BCE0EB7-D714-8DDA-A1B7-512F1C94D780}"/>
                </a:ext>
              </a:extLst>
            </p:cNvPr>
            <p:cNvSpPr/>
            <p:nvPr/>
          </p:nvSpPr>
          <p:spPr>
            <a:xfrm>
              <a:off x="1910052" y="4093762"/>
              <a:ext cx="44439" cy="44450"/>
            </a:xfrm>
            <a:custGeom>
              <a:avLst/>
              <a:gdLst>
                <a:gd name="connsiteX0" fmla="*/ 43900 w 44439"/>
                <a:gd name="connsiteY0" fmla="*/ 21238 h 44450"/>
                <a:gd name="connsiteX1" fmla="*/ 21681 w 44439"/>
                <a:gd name="connsiteY1" fmla="*/ 43463 h 44450"/>
                <a:gd name="connsiteX2" fmla="*/ -539 w 44439"/>
                <a:gd name="connsiteY2" fmla="*/ 21238 h 44450"/>
                <a:gd name="connsiteX3" fmla="*/ 21681 w 44439"/>
                <a:gd name="connsiteY3" fmla="*/ -987 h 44450"/>
                <a:gd name="connsiteX4" fmla="*/ 43900 w 44439"/>
                <a:gd name="connsiteY4" fmla="*/ 21238 h 4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39" h="44450">
                  <a:moveTo>
                    <a:pt x="43900" y="21238"/>
                  </a:moveTo>
                  <a:cubicBezTo>
                    <a:pt x="43900" y="33516"/>
                    <a:pt x="33955" y="43463"/>
                    <a:pt x="21681" y="43463"/>
                  </a:cubicBezTo>
                  <a:cubicBezTo>
                    <a:pt x="9406" y="43463"/>
                    <a:pt x="-539" y="33516"/>
                    <a:pt x="-539" y="21238"/>
                  </a:cubicBezTo>
                  <a:cubicBezTo>
                    <a:pt x="-539" y="8960"/>
                    <a:pt x="9406" y="-987"/>
                    <a:pt x="21681" y="-987"/>
                  </a:cubicBezTo>
                  <a:cubicBezTo>
                    <a:pt x="33939" y="-971"/>
                    <a:pt x="43883" y="8977"/>
                    <a:pt x="43900" y="21238"/>
                  </a:cubicBezTo>
                  <a:close/>
                </a:path>
              </a:pathLst>
            </a:custGeom>
            <a:solidFill>
              <a:srgbClr val="FFFFFF">
                <a:alpha val="50000"/>
              </a:srgb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8" name="Freeform 316">
              <a:extLst>
                <a:ext uri="{FF2B5EF4-FFF2-40B4-BE49-F238E27FC236}">
                  <a16:creationId xmlns:a16="http://schemas.microsoft.com/office/drawing/2014/main" id="{33EC9910-4C33-F47F-D16E-A6F011E77BB2}"/>
                </a:ext>
              </a:extLst>
            </p:cNvPr>
            <p:cNvSpPr/>
            <p:nvPr/>
          </p:nvSpPr>
          <p:spPr>
            <a:xfrm>
              <a:off x="1722840" y="4195751"/>
              <a:ext cx="266043" cy="268510"/>
            </a:xfrm>
            <a:custGeom>
              <a:avLst/>
              <a:gdLst>
                <a:gd name="connsiteX0" fmla="*/ 217535 w 266043"/>
                <a:gd name="connsiteY0" fmla="*/ 0 h 268510"/>
                <a:gd name="connsiteX1" fmla="*/ 266044 w 266043"/>
                <a:gd name="connsiteY1" fmla="*/ 0 h 268510"/>
                <a:gd name="connsiteX2" fmla="*/ 266044 w 266043"/>
                <a:gd name="connsiteY2" fmla="*/ 268510 h 268510"/>
                <a:gd name="connsiteX3" fmla="*/ 217535 w 266043"/>
                <a:gd name="connsiteY3" fmla="*/ 268510 h 268510"/>
                <a:gd name="connsiteX4" fmla="*/ 48508 w 266043"/>
                <a:gd name="connsiteY4" fmla="*/ 268510 h 268510"/>
                <a:gd name="connsiteX5" fmla="*/ 0 w 266043"/>
                <a:gd name="connsiteY5" fmla="*/ 268510 h 268510"/>
                <a:gd name="connsiteX6" fmla="*/ 0 w 266043"/>
                <a:gd name="connsiteY6" fmla="*/ 0 h 268510"/>
                <a:gd name="connsiteX7" fmla="*/ 48508 w 266043"/>
                <a:gd name="connsiteY7" fmla="*/ 0 h 26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043" h="268510">
                  <a:moveTo>
                    <a:pt x="217535" y="0"/>
                  </a:moveTo>
                  <a:cubicBezTo>
                    <a:pt x="244326" y="0"/>
                    <a:pt x="266044" y="0"/>
                    <a:pt x="266044" y="0"/>
                  </a:cubicBezTo>
                  <a:lnTo>
                    <a:pt x="266044" y="268510"/>
                  </a:lnTo>
                  <a:cubicBezTo>
                    <a:pt x="266044" y="268510"/>
                    <a:pt x="244326" y="268510"/>
                    <a:pt x="217535" y="268510"/>
                  </a:cubicBezTo>
                  <a:lnTo>
                    <a:pt x="48508" y="268510"/>
                  </a:lnTo>
                  <a:cubicBezTo>
                    <a:pt x="21718" y="268510"/>
                    <a:pt x="0" y="268510"/>
                    <a:pt x="0" y="268510"/>
                  </a:cubicBezTo>
                  <a:lnTo>
                    <a:pt x="0" y="0"/>
                  </a:lnTo>
                  <a:cubicBezTo>
                    <a:pt x="0" y="0"/>
                    <a:pt x="21718" y="0"/>
                    <a:pt x="48508" y="0"/>
                  </a:cubicBezTo>
                  <a:close/>
                </a:path>
              </a:pathLst>
            </a:custGeom>
            <a:solidFill>
              <a:srgbClr val="E0E0E0"/>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69" name="Freeform 317">
              <a:extLst>
                <a:ext uri="{FF2B5EF4-FFF2-40B4-BE49-F238E27FC236}">
                  <a16:creationId xmlns:a16="http://schemas.microsoft.com/office/drawing/2014/main" id="{317EF68E-0A27-77BD-ED27-416B79A5E397}"/>
                </a:ext>
              </a:extLst>
            </p:cNvPr>
            <p:cNvSpPr/>
            <p:nvPr/>
          </p:nvSpPr>
          <p:spPr>
            <a:xfrm>
              <a:off x="1746799" y="4219733"/>
              <a:ext cx="218109" cy="220563"/>
            </a:xfrm>
            <a:custGeom>
              <a:avLst/>
              <a:gdLst>
                <a:gd name="connsiteX0" fmla="*/ 217570 w 218109"/>
                <a:gd name="connsiteY0" fmla="*/ 195037 h 220563"/>
                <a:gd name="connsiteX1" fmla="*/ 193207 w 218109"/>
                <a:gd name="connsiteY1" fmla="*/ 219576 h 220563"/>
                <a:gd name="connsiteX2" fmla="*/ 23926 w 218109"/>
                <a:gd name="connsiteY2" fmla="*/ 219576 h 220563"/>
                <a:gd name="connsiteX3" fmla="*/ -539 w 218109"/>
                <a:gd name="connsiteY3" fmla="*/ 195037 h 220563"/>
                <a:gd name="connsiteX4" fmla="*/ -539 w 218109"/>
                <a:gd name="connsiteY4" fmla="*/ 23400 h 220563"/>
                <a:gd name="connsiteX5" fmla="*/ 23926 w 218109"/>
                <a:gd name="connsiteY5" fmla="*/ -987 h 220563"/>
                <a:gd name="connsiteX6" fmla="*/ 193207 w 218109"/>
                <a:gd name="connsiteY6" fmla="*/ -987 h 220563"/>
                <a:gd name="connsiteX7" fmla="*/ 217570 w 218109"/>
                <a:gd name="connsiteY7" fmla="*/ 23400 h 22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09" h="220563">
                  <a:moveTo>
                    <a:pt x="217570" y="195037"/>
                  </a:moveTo>
                  <a:cubicBezTo>
                    <a:pt x="217503" y="208497"/>
                    <a:pt x="206663" y="219407"/>
                    <a:pt x="193207" y="219576"/>
                  </a:cubicBezTo>
                  <a:lnTo>
                    <a:pt x="23926" y="219576"/>
                  </a:lnTo>
                  <a:cubicBezTo>
                    <a:pt x="10453" y="219424"/>
                    <a:pt x="-421" y="208514"/>
                    <a:pt x="-539" y="195037"/>
                  </a:cubicBezTo>
                  <a:lnTo>
                    <a:pt x="-539" y="23400"/>
                  </a:lnTo>
                  <a:cubicBezTo>
                    <a:pt x="-421" y="9956"/>
                    <a:pt x="10469" y="-920"/>
                    <a:pt x="23926" y="-987"/>
                  </a:cubicBezTo>
                  <a:lnTo>
                    <a:pt x="193207" y="-987"/>
                  </a:lnTo>
                  <a:cubicBezTo>
                    <a:pt x="206629" y="-903"/>
                    <a:pt x="217503" y="9973"/>
                    <a:pt x="217570" y="23400"/>
                  </a:cubicBezTo>
                  <a:close/>
                </a:path>
              </a:pathLst>
            </a:custGeom>
            <a:solidFill>
              <a:srgbClr val="F5F5F5"/>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0" name="Freeform 320">
              <a:extLst>
                <a:ext uri="{FF2B5EF4-FFF2-40B4-BE49-F238E27FC236}">
                  <a16:creationId xmlns:a16="http://schemas.microsoft.com/office/drawing/2014/main" id="{AC2382D0-06C6-4DB8-7EF1-D1A913295CD5}"/>
                </a:ext>
              </a:extLst>
            </p:cNvPr>
            <p:cNvSpPr/>
            <p:nvPr/>
          </p:nvSpPr>
          <p:spPr>
            <a:xfrm>
              <a:off x="1310800" y="4678374"/>
              <a:ext cx="201546" cy="38100"/>
            </a:xfrm>
            <a:custGeom>
              <a:avLst/>
              <a:gdLst>
                <a:gd name="connsiteX0" fmla="*/ 187346 w 201546"/>
                <a:gd name="connsiteY0" fmla="*/ 0 h 38100"/>
                <a:gd name="connsiteX1" fmla="*/ 201546 w 201546"/>
                <a:gd name="connsiteY1" fmla="*/ 0 h 38100"/>
                <a:gd name="connsiteX2" fmla="*/ 201546 w 201546"/>
                <a:gd name="connsiteY2" fmla="*/ 38100 h 38100"/>
                <a:gd name="connsiteX3" fmla="*/ 187346 w 201546"/>
                <a:gd name="connsiteY3" fmla="*/ 38100 h 38100"/>
                <a:gd name="connsiteX4" fmla="*/ 14200 w 201546"/>
                <a:gd name="connsiteY4" fmla="*/ 38100 h 38100"/>
                <a:gd name="connsiteX5" fmla="*/ 0 w 201546"/>
                <a:gd name="connsiteY5" fmla="*/ 38100 h 38100"/>
                <a:gd name="connsiteX6" fmla="*/ 0 w 201546"/>
                <a:gd name="connsiteY6" fmla="*/ 0 h 38100"/>
                <a:gd name="connsiteX7" fmla="*/ 14200 w 201546"/>
                <a:gd name="connsiteY7"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546" h="38100">
                  <a:moveTo>
                    <a:pt x="187346" y="0"/>
                  </a:moveTo>
                  <a:cubicBezTo>
                    <a:pt x="195189" y="0"/>
                    <a:pt x="201546" y="0"/>
                    <a:pt x="201546" y="0"/>
                  </a:cubicBezTo>
                  <a:lnTo>
                    <a:pt x="201546" y="38100"/>
                  </a:lnTo>
                  <a:cubicBezTo>
                    <a:pt x="201546" y="38100"/>
                    <a:pt x="195189" y="38100"/>
                    <a:pt x="187346" y="38100"/>
                  </a:cubicBezTo>
                  <a:lnTo>
                    <a:pt x="14200" y="38100"/>
                  </a:lnTo>
                  <a:cubicBezTo>
                    <a:pt x="6357" y="38100"/>
                    <a:pt x="0" y="38100"/>
                    <a:pt x="0" y="38100"/>
                  </a:cubicBezTo>
                  <a:lnTo>
                    <a:pt x="0" y="0"/>
                  </a:lnTo>
                  <a:cubicBezTo>
                    <a:pt x="0" y="0"/>
                    <a:pt x="6357" y="0"/>
                    <a:pt x="14200" y="0"/>
                  </a:cubicBezTo>
                  <a:close/>
                </a:path>
              </a:pathLst>
            </a:custGeom>
            <a:solidFill>
              <a:srgbClr val="A8A8A8"/>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1" name="Freeform 321">
              <a:extLst>
                <a:ext uri="{FF2B5EF4-FFF2-40B4-BE49-F238E27FC236}">
                  <a16:creationId xmlns:a16="http://schemas.microsoft.com/office/drawing/2014/main" id="{41403ACB-6D6A-27C1-FF78-9E2D21BBE549}"/>
                </a:ext>
              </a:extLst>
            </p:cNvPr>
            <p:cNvSpPr/>
            <p:nvPr/>
          </p:nvSpPr>
          <p:spPr>
            <a:xfrm>
              <a:off x="1314869" y="4682427"/>
              <a:ext cx="193407" cy="29960"/>
            </a:xfrm>
            <a:custGeom>
              <a:avLst/>
              <a:gdLst>
                <a:gd name="connsiteX0" fmla="*/ 10130 w 193407"/>
                <a:gd name="connsiteY0" fmla="*/ 0 h 29960"/>
                <a:gd name="connsiteX1" fmla="*/ 183277 w 193407"/>
                <a:gd name="connsiteY1" fmla="*/ 0 h 29960"/>
                <a:gd name="connsiteX2" fmla="*/ 193408 w 193407"/>
                <a:gd name="connsiteY2" fmla="*/ 10133 h 29960"/>
                <a:gd name="connsiteX3" fmla="*/ 193408 w 193407"/>
                <a:gd name="connsiteY3" fmla="*/ 19827 h 29960"/>
                <a:gd name="connsiteX4" fmla="*/ 183277 w 193407"/>
                <a:gd name="connsiteY4" fmla="*/ 29960 h 29960"/>
                <a:gd name="connsiteX5" fmla="*/ 10130 w 193407"/>
                <a:gd name="connsiteY5" fmla="*/ 29960 h 29960"/>
                <a:gd name="connsiteX6" fmla="*/ 0 w 193407"/>
                <a:gd name="connsiteY6" fmla="*/ 19827 h 29960"/>
                <a:gd name="connsiteX7" fmla="*/ 0 w 193407"/>
                <a:gd name="connsiteY7" fmla="*/ 10133 h 29960"/>
                <a:gd name="connsiteX8" fmla="*/ 10130 w 193407"/>
                <a:gd name="connsiteY8" fmla="*/ 0 h 2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07" h="29960">
                  <a:moveTo>
                    <a:pt x="10130" y="0"/>
                  </a:moveTo>
                  <a:lnTo>
                    <a:pt x="183277" y="0"/>
                  </a:lnTo>
                  <a:cubicBezTo>
                    <a:pt x="188873" y="0"/>
                    <a:pt x="193408" y="4536"/>
                    <a:pt x="193408" y="10133"/>
                  </a:cubicBezTo>
                  <a:lnTo>
                    <a:pt x="193408" y="19827"/>
                  </a:lnTo>
                  <a:cubicBezTo>
                    <a:pt x="193408" y="25424"/>
                    <a:pt x="188873" y="29960"/>
                    <a:pt x="183277" y="29960"/>
                  </a:cubicBezTo>
                  <a:lnTo>
                    <a:pt x="10130" y="29960"/>
                  </a:lnTo>
                  <a:cubicBezTo>
                    <a:pt x="4535" y="29960"/>
                    <a:pt x="0" y="25424"/>
                    <a:pt x="0" y="19827"/>
                  </a:cubicBezTo>
                  <a:lnTo>
                    <a:pt x="0" y="10133"/>
                  </a:lnTo>
                  <a:cubicBezTo>
                    <a:pt x="0" y="4536"/>
                    <a:pt x="4535" y="0"/>
                    <a:pt x="10130" y="0"/>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2" name="Freeform 322">
              <a:extLst>
                <a:ext uri="{FF2B5EF4-FFF2-40B4-BE49-F238E27FC236}">
                  <a16:creationId xmlns:a16="http://schemas.microsoft.com/office/drawing/2014/main" id="{1535F992-8C8C-0F23-6E8C-9A047B98ED27}"/>
                </a:ext>
              </a:extLst>
            </p:cNvPr>
            <p:cNvSpPr/>
            <p:nvPr/>
          </p:nvSpPr>
          <p:spPr>
            <a:xfrm>
              <a:off x="1481025" y="4689942"/>
              <a:ext cx="14959" cy="14963"/>
            </a:xfrm>
            <a:custGeom>
              <a:avLst/>
              <a:gdLst>
                <a:gd name="connsiteX0" fmla="*/ 14420 w 14959"/>
                <a:gd name="connsiteY0" fmla="*/ 6494 h 14963"/>
                <a:gd name="connsiteX1" fmla="*/ 6941 w 14959"/>
                <a:gd name="connsiteY1" fmla="*/ -987 h 14963"/>
                <a:gd name="connsiteX2" fmla="*/ -539 w 14959"/>
                <a:gd name="connsiteY2" fmla="*/ 6494 h 14963"/>
                <a:gd name="connsiteX3" fmla="*/ 6941 w 14959"/>
                <a:gd name="connsiteY3" fmla="*/ 13976 h 14963"/>
                <a:gd name="connsiteX4" fmla="*/ 14420 w 14959"/>
                <a:gd name="connsiteY4" fmla="*/ 6494 h 1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 h="14963">
                  <a:moveTo>
                    <a:pt x="14420" y="6494"/>
                  </a:moveTo>
                  <a:cubicBezTo>
                    <a:pt x="14420" y="2356"/>
                    <a:pt x="11077" y="-987"/>
                    <a:pt x="6941" y="-987"/>
                  </a:cubicBezTo>
                  <a:cubicBezTo>
                    <a:pt x="2804" y="-987"/>
                    <a:pt x="-539" y="2356"/>
                    <a:pt x="-539" y="6494"/>
                  </a:cubicBezTo>
                  <a:cubicBezTo>
                    <a:pt x="-539" y="10632"/>
                    <a:pt x="2804" y="13976"/>
                    <a:pt x="6941" y="13976"/>
                  </a:cubicBezTo>
                  <a:cubicBezTo>
                    <a:pt x="11077" y="13976"/>
                    <a:pt x="14420" y="10632"/>
                    <a:pt x="14420" y="6494"/>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3" name="Freeform 323">
              <a:extLst>
                <a:ext uri="{FF2B5EF4-FFF2-40B4-BE49-F238E27FC236}">
                  <a16:creationId xmlns:a16="http://schemas.microsoft.com/office/drawing/2014/main" id="{97E5B48E-32DF-C6F8-E857-E982F2AC34A5}"/>
                </a:ext>
              </a:extLst>
            </p:cNvPr>
            <p:cNvSpPr/>
            <p:nvPr/>
          </p:nvSpPr>
          <p:spPr>
            <a:xfrm>
              <a:off x="1327177" y="4689942"/>
              <a:ext cx="14959" cy="14963"/>
            </a:xfrm>
            <a:custGeom>
              <a:avLst/>
              <a:gdLst>
                <a:gd name="connsiteX0" fmla="*/ 14420 w 14959"/>
                <a:gd name="connsiteY0" fmla="*/ 6494 h 14963"/>
                <a:gd name="connsiteX1" fmla="*/ 6941 w 14959"/>
                <a:gd name="connsiteY1" fmla="*/ -987 h 14963"/>
                <a:gd name="connsiteX2" fmla="*/ -539 w 14959"/>
                <a:gd name="connsiteY2" fmla="*/ 6494 h 14963"/>
                <a:gd name="connsiteX3" fmla="*/ 6941 w 14959"/>
                <a:gd name="connsiteY3" fmla="*/ 13976 h 14963"/>
                <a:gd name="connsiteX4" fmla="*/ 14420 w 14959"/>
                <a:gd name="connsiteY4" fmla="*/ 6494 h 1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 h="14963">
                  <a:moveTo>
                    <a:pt x="14420" y="6494"/>
                  </a:moveTo>
                  <a:cubicBezTo>
                    <a:pt x="14420" y="2356"/>
                    <a:pt x="11077" y="-987"/>
                    <a:pt x="6941" y="-987"/>
                  </a:cubicBezTo>
                  <a:cubicBezTo>
                    <a:pt x="2804" y="-987"/>
                    <a:pt x="-539" y="2356"/>
                    <a:pt x="-539" y="6494"/>
                  </a:cubicBezTo>
                  <a:cubicBezTo>
                    <a:pt x="-539" y="10632"/>
                    <a:pt x="2804" y="13976"/>
                    <a:pt x="6941" y="13976"/>
                  </a:cubicBezTo>
                  <a:cubicBezTo>
                    <a:pt x="11077" y="13976"/>
                    <a:pt x="14420" y="10632"/>
                    <a:pt x="14420" y="6494"/>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4" name="Freeform 324">
              <a:extLst>
                <a:ext uri="{FF2B5EF4-FFF2-40B4-BE49-F238E27FC236}">
                  <a16:creationId xmlns:a16="http://schemas.microsoft.com/office/drawing/2014/main" id="{DE345F74-5102-5B66-2A7A-A69B36E5D481}"/>
                </a:ext>
              </a:extLst>
            </p:cNvPr>
            <p:cNvSpPr/>
            <p:nvPr/>
          </p:nvSpPr>
          <p:spPr>
            <a:xfrm>
              <a:off x="1365622" y="4689942"/>
              <a:ext cx="14959" cy="14963"/>
            </a:xfrm>
            <a:custGeom>
              <a:avLst/>
              <a:gdLst>
                <a:gd name="connsiteX0" fmla="*/ 14420 w 14959"/>
                <a:gd name="connsiteY0" fmla="*/ 6494 h 14963"/>
                <a:gd name="connsiteX1" fmla="*/ 6941 w 14959"/>
                <a:gd name="connsiteY1" fmla="*/ -987 h 14963"/>
                <a:gd name="connsiteX2" fmla="*/ -539 w 14959"/>
                <a:gd name="connsiteY2" fmla="*/ 6494 h 14963"/>
                <a:gd name="connsiteX3" fmla="*/ 6941 w 14959"/>
                <a:gd name="connsiteY3" fmla="*/ 13976 h 14963"/>
                <a:gd name="connsiteX4" fmla="*/ 14420 w 14959"/>
                <a:gd name="connsiteY4" fmla="*/ 6494 h 1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 h="14963">
                  <a:moveTo>
                    <a:pt x="14420" y="6494"/>
                  </a:moveTo>
                  <a:cubicBezTo>
                    <a:pt x="14420" y="2356"/>
                    <a:pt x="11077" y="-987"/>
                    <a:pt x="6941" y="-987"/>
                  </a:cubicBezTo>
                  <a:cubicBezTo>
                    <a:pt x="2804" y="-987"/>
                    <a:pt x="-539" y="2356"/>
                    <a:pt x="-539" y="6494"/>
                  </a:cubicBezTo>
                  <a:cubicBezTo>
                    <a:pt x="-539" y="10632"/>
                    <a:pt x="2804" y="13976"/>
                    <a:pt x="6941" y="13976"/>
                  </a:cubicBezTo>
                  <a:cubicBezTo>
                    <a:pt x="11060" y="13959"/>
                    <a:pt x="14403" y="10615"/>
                    <a:pt x="14420" y="6494"/>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5" name="Freeform 325">
              <a:extLst>
                <a:ext uri="{FF2B5EF4-FFF2-40B4-BE49-F238E27FC236}">
                  <a16:creationId xmlns:a16="http://schemas.microsoft.com/office/drawing/2014/main" id="{D5134238-31B3-429E-71F3-D01CB773F18D}"/>
                </a:ext>
              </a:extLst>
            </p:cNvPr>
            <p:cNvSpPr/>
            <p:nvPr/>
          </p:nvSpPr>
          <p:spPr>
            <a:xfrm>
              <a:off x="1404084" y="4689942"/>
              <a:ext cx="14959" cy="14963"/>
            </a:xfrm>
            <a:custGeom>
              <a:avLst/>
              <a:gdLst>
                <a:gd name="connsiteX0" fmla="*/ 14421 w 14959"/>
                <a:gd name="connsiteY0" fmla="*/ 6494 h 14963"/>
                <a:gd name="connsiteX1" fmla="*/ 6941 w 14959"/>
                <a:gd name="connsiteY1" fmla="*/ -987 h 14963"/>
                <a:gd name="connsiteX2" fmla="*/ -539 w 14959"/>
                <a:gd name="connsiteY2" fmla="*/ 6494 h 14963"/>
                <a:gd name="connsiteX3" fmla="*/ 6941 w 14959"/>
                <a:gd name="connsiteY3" fmla="*/ 13976 h 14963"/>
                <a:gd name="connsiteX4" fmla="*/ 14421 w 14959"/>
                <a:gd name="connsiteY4" fmla="*/ 6494 h 1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 h="14963">
                  <a:moveTo>
                    <a:pt x="14421" y="6494"/>
                  </a:moveTo>
                  <a:cubicBezTo>
                    <a:pt x="14421" y="2356"/>
                    <a:pt x="11077" y="-987"/>
                    <a:pt x="6941" y="-987"/>
                  </a:cubicBezTo>
                  <a:cubicBezTo>
                    <a:pt x="2804" y="-987"/>
                    <a:pt x="-539" y="2356"/>
                    <a:pt x="-539" y="6494"/>
                  </a:cubicBezTo>
                  <a:cubicBezTo>
                    <a:pt x="-539" y="10632"/>
                    <a:pt x="2804" y="13976"/>
                    <a:pt x="6941" y="13976"/>
                  </a:cubicBezTo>
                  <a:cubicBezTo>
                    <a:pt x="11077" y="13976"/>
                    <a:pt x="14421" y="10632"/>
                    <a:pt x="14421" y="6494"/>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6" name="Freeform 326">
              <a:extLst>
                <a:ext uri="{FF2B5EF4-FFF2-40B4-BE49-F238E27FC236}">
                  <a16:creationId xmlns:a16="http://schemas.microsoft.com/office/drawing/2014/main" id="{1C165E4A-184F-44C1-7973-57135731D43E}"/>
                </a:ext>
              </a:extLst>
            </p:cNvPr>
            <p:cNvSpPr/>
            <p:nvPr/>
          </p:nvSpPr>
          <p:spPr>
            <a:xfrm>
              <a:off x="1442563" y="4689942"/>
              <a:ext cx="14959" cy="14963"/>
            </a:xfrm>
            <a:custGeom>
              <a:avLst/>
              <a:gdLst>
                <a:gd name="connsiteX0" fmla="*/ 14420 w 14959"/>
                <a:gd name="connsiteY0" fmla="*/ 6494 h 14963"/>
                <a:gd name="connsiteX1" fmla="*/ 6941 w 14959"/>
                <a:gd name="connsiteY1" fmla="*/ -987 h 14963"/>
                <a:gd name="connsiteX2" fmla="*/ -539 w 14959"/>
                <a:gd name="connsiteY2" fmla="*/ 6494 h 14963"/>
                <a:gd name="connsiteX3" fmla="*/ 6941 w 14959"/>
                <a:gd name="connsiteY3" fmla="*/ 13976 h 14963"/>
                <a:gd name="connsiteX4" fmla="*/ 14420 w 14959"/>
                <a:gd name="connsiteY4" fmla="*/ 6494 h 1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9" h="14963">
                  <a:moveTo>
                    <a:pt x="14420" y="6494"/>
                  </a:moveTo>
                  <a:cubicBezTo>
                    <a:pt x="14420" y="2356"/>
                    <a:pt x="11077" y="-987"/>
                    <a:pt x="6941" y="-987"/>
                  </a:cubicBezTo>
                  <a:cubicBezTo>
                    <a:pt x="2804" y="-987"/>
                    <a:pt x="-539" y="2356"/>
                    <a:pt x="-539" y="6494"/>
                  </a:cubicBezTo>
                  <a:cubicBezTo>
                    <a:pt x="-539" y="10632"/>
                    <a:pt x="2804" y="13976"/>
                    <a:pt x="6941" y="13976"/>
                  </a:cubicBezTo>
                  <a:cubicBezTo>
                    <a:pt x="11060" y="13959"/>
                    <a:pt x="14403" y="10615"/>
                    <a:pt x="14420" y="6494"/>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7" name="Freeform 327">
              <a:extLst>
                <a:ext uri="{FF2B5EF4-FFF2-40B4-BE49-F238E27FC236}">
                  <a16:creationId xmlns:a16="http://schemas.microsoft.com/office/drawing/2014/main" id="{E81C493E-0B1B-E1D4-7EED-7D06FDFE6CC3}"/>
                </a:ext>
              </a:extLst>
            </p:cNvPr>
            <p:cNvSpPr/>
            <p:nvPr/>
          </p:nvSpPr>
          <p:spPr>
            <a:xfrm>
              <a:off x="1482545" y="4691462"/>
              <a:ext cx="11920" cy="11923"/>
            </a:xfrm>
            <a:custGeom>
              <a:avLst/>
              <a:gdLst>
                <a:gd name="connsiteX0" fmla="*/ 5421 w 11920"/>
                <a:gd name="connsiteY0" fmla="*/ 10936 h 11923"/>
                <a:gd name="connsiteX1" fmla="*/ -539 w 11920"/>
                <a:gd name="connsiteY1" fmla="*/ 4974 h 11923"/>
                <a:gd name="connsiteX2" fmla="*/ 5421 w 11920"/>
                <a:gd name="connsiteY2" fmla="*/ -987 h 11923"/>
                <a:gd name="connsiteX3" fmla="*/ 11381 w 11920"/>
                <a:gd name="connsiteY3" fmla="*/ 4974 h 11923"/>
                <a:gd name="connsiteX4" fmla="*/ 5421 w 11920"/>
                <a:gd name="connsiteY4" fmla="*/ 10936 h 1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 h="11923">
                  <a:moveTo>
                    <a:pt x="5421" y="10936"/>
                  </a:moveTo>
                  <a:cubicBezTo>
                    <a:pt x="2129" y="10936"/>
                    <a:pt x="-539" y="8267"/>
                    <a:pt x="-539" y="4974"/>
                  </a:cubicBezTo>
                  <a:cubicBezTo>
                    <a:pt x="-539" y="1681"/>
                    <a:pt x="2129" y="-987"/>
                    <a:pt x="5421" y="-987"/>
                  </a:cubicBezTo>
                  <a:cubicBezTo>
                    <a:pt x="8714" y="-987"/>
                    <a:pt x="11381" y="1681"/>
                    <a:pt x="11381" y="4974"/>
                  </a:cubicBezTo>
                  <a:cubicBezTo>
                    <a:pt x="11364" y="8267"/>
                    <a:pt x="8714" y="10919"/>
                    <a:pt x="5421" y="10936"/>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8" name="Freeform 328">
              <a:extLst>
                <a:ext uri="{FF2B5EF4-FFF2-40B4-BE49-F238E27FC236}">
                  <a16:creationId xmlns:a16="http://schemas.microsoft.com/office/drawing/2014/main" id="{6464C84B-03B1-BA92-0EB9-59CE7F1FBF41}"/>
                </a:ext>
              </a:extLst>
            </p:cNvPr>
            <p:cNvSpPr/>
            <p:nvPr/>
          </p:nvSpPr>
          <p:spPr>
            <a:xfrm>
              <a:off x="1444083" y="4691462"/>
              <a:ext cx="11920" cy="11923"/>
            </a:xfrm>
            <a:custGeom>
              <a:avLst/>
              <a:gdLst>
                <a:gd name="connsiteX0" fmla="*/ 5421 w 11920"/>
                <a:gd name="connsiteY0" fmla="*/ 10936 h 11923"/>
                <a:gd name="connsiteX1" fmla="*/ -539 w 11920"/>
                <a:gd name="connsiteY1" fmla="*/ 4974 h 11923"/>
                <a:gd name="connsiteX2" fmla="*/ 5421 w 11920"/>
                <a:gd name="connsiteY2" fmla="*/ -987 h 11923"/>
                <a:gd name="connsiteX3" fmla="*/ 11381 w 11920"/>
                <a:gd name="connsiteY3" fmla="*/ 4974 h 11923"/>
                <a:gd name="connsiteX4" fmla="*/ 5421 w 11920"/>
                <a:gd name="connsiteY4" fmla="*/ 10936 h 1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 h="11923">
                  <a:moveTo>
                    <a:pt x="5421" y="10936"/>
                  </a:moveTo>
                  <a:cubicBezTo>
                    <a:pt x="2129" y="10936"/>
                    <a:pt x="-539" y="8267"/>
                    <a:pt x="-539" y="4974"/>
                  </a:cubicBezTo>
                  <a:cubicBezTo>
                    <a:pt x="-539" y="1681"/>
                    <a:pt x="2129" y="-987"/>
                    <a:pt x="5421" y="-987"/>
                  </a:cubicBezTo>
                  <a:cubicBezTo>
                    <a:pt x="8714" y="-987"/>
                    <a:pt x="11381" y="1681"/>
                    <a:pt x="11381" y="4974"/>
                  </a:cubicBezTo>
                  <a:cubicBezTo>
                    <a:pt x="11381" y="8267"/>
                    <a:pt x="8714" y="10936"/>
                    <a:pt x="5421" y="10936"/>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79" name="Freeform 329">
              <a:extLst>
                <a:ext uri="{FF2B5EF4-FFF2-40B4-BE49-F238E27FC236}">
                  <a16:creationId xmlns:a16="http://schemas.microsoft.com/office/drawing/2014/main" id="{9A97A411-5934-7BBD-D9C7-AE6AD659AA8B}"/>
                </a:ext>
              </a:extLst>
            </p:cNvPr>
            <p:cNvSpPr/>
            <p:nvPr/>
          </p:nvSpPr>
          <p:spPr>
            <a:xfrm>
              <a:off x="1405604" y="4691462"/>
              <a:ext cx="11920" cy="11923"/>
            </a:xfrm>
            <a:custGeom>
              <a:avLst/>
              <a:gdLst>
                <a:gd name="connsiteX0" fmla="*/ 5421 w 11920"/>
                <a:gd name="connsiteY0" fmla="*/ 10936 h 11923"/>
                <a:gd name="connsiteX1" fmla="*/ -539 w 11920"/>
                <a:gd name="connsiteY1" fmla="*/ 4974 h 11923"/>
                <a:gd name="connsiteX2" fmla="*/ 5421 w 11920"/>
                <a:gd name="connsiteY2" fmla="*/ -987 h 11923"/>
                <a:gd name="connsiteX3" fmla="*/ 11381 w 11920"/>
                <a:gd name="connsiteY3" fmla="*/ 4974 h 11923"/>
                <a:gd name="connsiteX4" fmla="*/ 5421 w 11920"/>
                <a:gd name="connsiteY4" fmla="*/ 10936 h 1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 h="11923">
                  <a:moveTo>
                    <a:pt x="5421" y="10936"/>
                  </a:moveTo>
                  <a:cubicBezTo>
                    <a:pt x="2129" y="10936"/>
                    <a:pt x="-539" y="8267"/>
                    <a:pt x="-539" y="4974"/>
                  </a:cubicBezTo>
                  <a:cubicBezTo>
                    <a:pt x="-539" y="1681"/>
                    <a:pt x="2129" y="-987"/>
                    <a:pt x="5421" y="-987"/>
                  </a:cubicBezTo>
                  <a:cubicBezTo>
                    <a:pt x="8714" y="-987"/>
                    <a:pt x="11381" y="1681"/>
                    <a:pt x="11381" y="4974"/>
                  </a:cubicBezTo>
                  <a:cubicBezTo>
                    <a:pt x="11364" y="8267"/>
                    <a:pt x="8714" y="10919"/>
                    <a:pt x="5421" y="10936"/>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0" name="Freeform 330">
              <a:extLst>
                <a:ext uri="{FF2B5EF4-FFF2-40B4-BE49-F238E27FC236}">
                  <a16:creationId xmlns:a16="http://schemas.microsoft.com/office/drawing/2014/main" id="{CA1EC05B-A47D-3527-3D95-0836142083C0}"/>
                </a:ext>
              </a:extLst>
            </p:cNvPr>
            <p:cNvSpPr/>
            <p:nvPr/>
          </p:nvSpPr>
          <p:spPr>
            <a:xfrm>
              <a:off x="1367142" y="4691462"/>
              <a:ext cx="11920" cy="11923"/>
            </a:xfrm>
            <a:custGeom>
              <a:avLst/>
              <a:gdLst>
                <a:gd name="connsiteX0" fmla="*/ 5421 w 11920"/>
                <a:gd name="connsiteY0" fmla="*/ 10936 h 11923"/>
                <a:gd name="connsiteX1" fmla="*/ -539 w 11920"/>
                <a:gd name="connsiteY1" fmla="*/ 4974 h 11923"/>
                <a:gd name="connsiteX2" fmla="*/ 5421 w 11920"/>
                <a:gd name="connsiteY2" fmla="*/ -987 h 11923"/>
                <a:gd name="connsiteX3" fmla="*/ 11381 w 11920"/>
                <a:gd name="connsiteY3" fmla="*/ 4974 h 11923"/>
                <a:gd name="connsiteX4" fmla="*/ 5421 w 11920"/>
                <a:gd name="connsiteY4" fmla="*/ 10936 h 1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 h="11923">
                  <a:moveTo>
                    <a:pt x="5421" y="10936"/>
                  </a:moveTo>
                  <a:cubicBezTo>
                    <a:pt x="2129" y="10936"/>
                    <a:pt x="-539" y="8267"/>
                    <a:pt x="-539" y="4974"/>
                  </a:cubicBezTo>
                  <a:cubicBezTo>
                    <a:pt x="-539" y="1681"/>
                    <a:pt x="2129" y="-987"/>
                    <a:pt x="5421" y="-987"/>
                  </a:cubicBezTo>
                  <a:cubicBezTo>
                    <a:pt x="8714" y="-987"/>
                    <a:pt x="11381" y="1681"/>
                    <a:pt x="11381" y="4974"/>
                  </a:cubicBezTo>
                  <a:cubicBezTo>
                    <a:pt x="11381" y="8267"/>
                    <a:pt x="8714" y="10936"/>
                    <a:pt x="5421" y="10936"/>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1" name="Freeform 331">
              <a:extLst>
                <a:ext uri="{FF2B5EF4-FFF2-40B4-BE49-F238E27FC236}">
                  <a16:creationId xmlns:a16="http://schemas.microsoft.com/office/drawing/2014/main" id="{076AEAAD-91A6-472E-F038-367BD75BE6DC}"/>
                </a:ext>
              </a:extLst>
            </p:cNvPr>
            <p:cNvSpPr/>
            <p:nvPr/>
          </p:nvSpPr>
          <p:spPr>
            <a:xfrm>
              <a:off x="1328663" y="4691462"/>
              <a:ext cx="11920" cy="11923"/>
            </a:xfrm>
            <a:custGeom>
              <a:avLst/>
              <a:gdLst>
                <a:gd name="connsiteX0" fmla="*/ 5421 w 11920"/>
                <a:gd name="connsiteY0" fmla="*/ 10936 h 11923"/>
                <a:gd name="connsiteX1" fmla="*/ -539 w 11920"/>
                <a:gd name="connsiteY1" fmla="*/ 4974 h 11923"/>
                <a:gd name="connsiteX2" fmla="*/ 5421 w 11920"/>
                <a:gd name="connsiteY2" fmla="*/ -987 h 11923"/>
                <a:gd name="connsiteX3" fmla="*/ 11381 w 11920"/>
                <a:gd name="connsiteY3" fmla="*/ 4974 h 11923"/>
                <a:gd name="connsiteX4" fmla="*/ 5421 w 11920"/>
                <a:gd name="connsiteY4" fmla="*/ 10936 h 1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 h="11923">
                  <a:moveTo>
                    <a:pt x="5421" y="10936"/>
                  </a:moveTo>
                  <a:cubicBezTo>
                    <a:pt x="2129" y="10936"/>
                    <a:pt x="-539" y="8267"/>
                    <a:pt x="-539" y="4974"/>
                  </a:cubicBezTo>
                  <a:cubicBezTo>
                    <a:pt x="-539" y="1681"/>
                    <a:pt x="2129" y="-987"/>
                    <a:pt x="5421" y="-987"/>
                  </a:cubicBezTo>
                  <a:cubicBezTo>
                    <a:pt x="8714" y="-987"/>
                    <a:pt x="11381" y="1681"/>
                    <a:pt x="11381" y="4974"/>
                  </a:cubicBezTo>
                  <a:cubicBezTo>
                    <a:pt x="11364" y="8267"/>
                    <a:pt x="8714" y="10919"/>
                    <a:pt x="5421" y="10936"/>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2" name="Freeform 332">
              <a:extLst>
                <a:ext uri="{FF2B5EF4-FFF2-40B4-BE49-F238E27FC236}">
                  <a16:creationId xmlns:a16="http://schemas.microsoft.com/office/drawing/2014/main" id="{EC817A0C-B69D-0FC1-C5BC-3E7D449D1CE2}"/>
                </a:ext>
              </a:extLst>
            </p:cNvPr>
            <p:cNvSpPr/>
            <p:nvPr/>
          </p:nvSpPr>
          <p:spPr>
            <a:xfrm>
              <a:off x="1175389" y="4693378"/>
              <a:ext cx="317448" cy="135184"/>
            </a:xfrm>
            <a:custGeom>
              <a:avLst/>
              <a:gdLst>
                <a:gd name="connsiteX0" fmla="*/ 259072 w 317448"/>
                <a:gd name="connsiteY0" fmla="*/ 134198 h 135184"/>
                <a:gd name="connsiteX1" fmla="*/ 3513 w 317448"/>
                <a:gd name="connsiteY1" fmla="*/ 134198 h 135184"/>
                <a:gd name="connsiteX2" fmla="*/ -539 w 317448"/>
                <a:gd name="connsiteY2" fmla="*/ 130144 h 135184"/>
                <a:gd name="connsiteX3" fmla="*/ 3513 w 317448"/>
                <a:gd name="connsiteY3" fmla="*/ 126091 h 135184"/>
                <a:gd name="connsiteX4" fmla="*/ 259072 w 317448"/>
                <a:gd name="connsiteY4" fmla="*/ 126091 h 135184"/>
                <a:gd name="connsiteX5" fmla="*/ 285428 w 317448"/>
                <a:gd name="connsiteY5" fmla="*/ 99711 h 135184"/>
                <a:gd name="connsiteX6" fmla="*/ 285428 w 317448"/>
                <a:gd name="connsiteY6" fmla="*/ 9155 h 135184"/>
                <a:gd name="connsiteX7" fmla="*/ 295558 w 317448"/>
                <a:gd name="connsiteY7" fmla="*/ -978 h 135184"/>
                <a:gd name="connsiteX8" fmla="*/ 312578 w 317448"/>
                <a:gd name="connsiteY8" fmla="*/ -978 h 135184"/>
                <a:gd name="connsiteX9" fmla="*/ 316900 w 317448"/>
                <a:gd name="connsiteY9" fmla="*/ 2822 h 135184"/>
                <a:gd name="connsiteX10" fmla="*/ 313101 w 317448"/>
                <a:gd name="connsiteY10" fmla="*/ 7145 h 135184"/>
                <a:gd name="connsiteX11" fmla="*/ 312578 w 317448"/>
                <a:gd name="connsiteY11" fmla="*/ 7145 h 135184"/>
                <a:gd name="connsiteX12" fmla="*/ 295558 w 317448"/>
                <a:gd name="connsiteY12" fmla="*/ 7145 h 135184"/>
                <a:gd name="connsiteX13" fmla="*/ 293532 w 317448"/>
                <a:gd name="connsiteY13" fmla="*/ 9172 h 135184"/>
                <a:gd name="connsiteX14" fmla="*/ 293532 w 317448"/>
                <a:gd name="connsiteY14" fmla="*/ 99728 h 135184"/>
                <a:gd name="connsiteX15" fmla="*/ 259072 w 317448"/>
                <a:gd name="connsiteY15" fmla="*/ 134198 h 13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48" h="135184">
                  <a:moveTo>
                    <a:pt x="259072" y="134198"/>
                  </a:moveTo>
                  <a:lnTo>
                    <a:pt x="3513" y="134198"/>
                  </a:lnTo>
                  <a:cubicBezTo>
                    <a:pt x="1276" y="134198"/>
                    <a:pt x="-539" y="132391"/>
                    <a:pt x="-539" y="130144"/>
                  </a:cubicBezTo>
                  <a:cubicBezTo>
                    <a:pt x="-539" y="127898"/>
                    <a:pt x="1276" y="126091"/>
                    <a:pt x="3513" y="126091"/>
                  </a:cubicBezTo>
                  <a:lnTo>
                    <a:pt x="259072" y="126091"/>
                  </a:lnTo>
                  <a:cubicBezTo>
                    <a:pt x="273626" y="126074"/>
                    <a:pt x="285411" y="114269"/>
                    <a:pt x="285428" y="99711"/>
                  </a:cubicBezTo>
                  <a:lnTo>
                    <a:pt x="285428" y="9155"/>
                  </a:lnTo>
                  <a:cubicBezTo>
                    <a:pt x="285428" y="3565"/>
                    <a:pt x="289970" y="-978"/>
                    <a:pt x="295558" y="-978"/>
                  </a:cubicBezTo>
                  <a:lnTo>
                    <a:pt x="312578" y="-978"/>
                  </a:lnTo>
                  <a:cubicBezTo>
                    <a:pt x="314823" y="-1130"/>
                    <a:pt x="316748" y="576"/>
                    <a:pt x="316900" y="2822"/>
                  </a:cubicBezTo>
                  <a:cubicBezTo>
                    <a:pt x="317052" y="5068"/>
                    <a:pt x="315347" y="6993"/>
                    <a:pt x="313101" y="7145"/>
                  </a:cubicBezTo>
                  <a:cubicBezTo>
                    <a:pt x="312932" y="7162"/>
                    <a:pt x="312747" y="7162"/>
                    <a:pt x="312578" y="7145"/>
                  </a:cubicBezTo>
                  <a:lnTo>
                    <a:pt x="295558" y="7145"/>
                  </a:lnTo>
                  <a:cubicBezTo>
                    <a:pt x="294444" y="7162"/>
                    <a:pt x="293549" y="8057"/>
                    <a:pt x="293532" y="9172"/>
                  </a:cubicBezTo>
                  <a:lnTo>
                    <a:pt x="293532" y="99728"/>
                  </a:lnTo>
                  <a:cubicBezTo>
                    <a:pt x="293499" y="118761"/>
                    <a:pt x="278100" y="134164"/>
                    <a:pt x="259072" y="134198"/>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3" name="Freeform 333">
              <a:extLst>
                <a:ext uri="{FF2B5EF4-FFF2-40B4-BE49-F238E27FC236}">
                  <a16:creationId xmlns:a16="http://schemas.microsoft.com/office/drawing/2014/main" id="{21EC9012-02AD-0EE1-293B-1C7E64309956}"/>
                </a:ext>
              </a:extLst>
            </p:cNvPr>
            <p:cNvSpPr/>
            <p:nvPr/>
          </p:nvSpPr>
          <p:spPr>
            <a:xfrm>
              <a:off x="1175616" y="4301389"/>
              <a:ext cx="201293" cy="400105"/>
            </a:xfrm>
            <a:custGeom>
              <a:avLst/>
              <a:gdLst>
                <a:gd name="connsiteX0" fmla="*/ 196947 w 201293"/>
                <a:gd name="connsiteY0" fmla="*/ 399118 h 400105"/>
                <a:gd name="connsiteX1" fmla="*/ 179911 w 201293"/>
                <a:gd name="connsiteY1" fmla="*/ 399118 h 400105"/>
                <a:gd name="connsiteX2" fmla="*/ 169780 w 201293"/>
                <a:gd name="connsiteY2" fmla="*/ 388985 h 400105"/>
                <a:gd name="connsiteX3" fmla="*/ 169780 w 201293"/>
                <a:gd name="connsiteY3" fmla="*/ 33499 h 400105"/>
                <a:gd name="connsiteX4" fmla="*/ 143407 w 201293"/>
                <a:gd name="connsiteY4" fmla="*/ 7136 h 400105"/>
                <a:gd name="connsiteX5" fmla="*/ 3269 w 201293"/>
                <a:gd name="connsiteY5" fmla="*/ 7136 h 400105"/>
                <a:gd name="connsiteX6" fmla="*/ -530 w 201293"/>
                <a:gd name="connsiteY6" fmla="*/ 2812 h 400105"/>
                <a:gd name="connsiteX7" fmla="*/ 3269 w 201293"/>
                <a:gd name="connsiteY7" fmla="*/ -987 h 400105"/>
                <a:gd name="connsiteX8" fmla="*/ 143407 w 201293"/>
                <a:gd name="connsiteY8" fmla="*/ -987 h 400105"/>
                <a:gd name="connsiteX9" fmla="*/ 177884 w 201293"/>
                <a:gd name="connsiteY9" fmla="*/ 33499 h 400105"/>
                <a:gd name="connsiteX10" fmla="*/ 177884 w 201293"/>
                <a:gd name="connsiteY10" fmla="*/ 388968 h 400105"/>
                <a:gd name="connsiteX11" fmla="*/ 179911 w 201293"/>
                <a:gd name="connsiteY11" fmla="*/ 390995 h 400105"/>
                <a:gd name="connsiteX12" fmla="*/ 196947 w 201293"/>
                <a:gd name="connsiteY12" fmla="*/ 390995 h 400105"/>
                <a:gd name="connsiteX13" fmla="*/ 200746 w 201293"/>
                <a:gd name="connsiteY13" fmla="*/ 395318 h 400105"/>
                <a:gd name="connsiteX14" fmla="*/ 196947 w 201293"/>
                <a:gd name="connsiteY14" fmla="*/ 399118 h 40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293" h="400105">
                  <a:moveTo>
                    <a:pt x="196947" y="399118"/>
                  </a:moveTo>
                  <a:lnTo>
                    <a:pt x="179911" y="399118"/>
                  </a:lnTo>
                  <a:cubicBezTo>
                    <a:pt x="174322" y="399118"/>
                    <a:pt x="169780" y="394575"/>
                    <a:pt x="169780" y="388985"/>
                  </a:cubicBezTo>
                  <a:lnTo>
                    <a:pt x="169780" y="33499"/>
                  </a:lnTo>
                  <a:cubicBezTo>
                    <a:pt x="169763" y="18941"/>
                    <a:pt x="157961" y="7153"/>
                    <a:pt x="143407" y="7136"/>
                  </a:cubicBezTo>
                  <a:lnTo>
                    <a:pt x="3269" y="7136"/>
                  </a:lnTo>
                  <a:cubicBezTo>
                    <a:pt x="1026" y="6984"/>
                    <a:pt x="-675" y="5059"/>
                    <a:pt x="-530" y="2812"/>
                  </a:cubicBezTo>
                  <a:cubicBezTo>
                    <a:pt x="-399" y="769"/>
                    <a:pt x="1227" y="-852"/>
                    <a:pt x="3269" y="-987"/>
                  </a:cubicBezTo>
                  <a:lnTo>
                    <a:pt x="143407" y="-987"/>
                  </a:lnTo>
                  <a:cubicBezTo>
                    <a:pt x="162436" y="-971"/>
                    <a:pt x="177868" y="14466"/>
                    <a:pt x="177884" y="33499"/>
                  </a:cubicBezTo>
                  <a:lnTo>
                    <a:pt x="177884" y="388968"/>
                  </a:lnTo>
                  <a:cubicBezTo>
                    <a:pt x="177901" y="390083"/>
                    <a:pt x="178796" y="390978"/>
                    <a:pt x="179911" y="390995"/>
                  </a:cubicBezTo>
                  <a:lnTo>
                    <a:pt x="196947" y="390995"/>
                  </a:lnTo>
                  <a:cubicBezTo>
                    <a:pt x="199192" y="391147"/>
                    <a:pt x="200898" y="393072"/>
                    <a:pt x="200746" y="395318"/>
                  </a:cubicBezTo>
                  <a:cubicBezTo>
                    <a:pt x="200611" y="397361"/>
                    <a:pt x="198990" y="398983"/>
                    <a:pt x="196947" y="399118"/>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4" name="Freeform 334">
              <a:extLst>
                <a:ext uri="{FF2B5EF4-FFF2-40B4-BE49-F238E27FC236}">
                  <a16:creationId xmlns:a16="http://schemas.microsoft.com/office/drawing/2014/main" id="{A7443DA8-8A28-74AF-F7A5-118522C5C78A}"/>
                </a:ext>
              </a:extLst>
            </p:cNvPr>
            <p:cNvSpPr/>
            <p:nvPr/>
          </p:nvSpPr>
          <p:spPr>
            <a:xfrm>
              <a:off x="1175389" y="4431160"/>
              <a:ext cx="240507" cy="270346"/>
            </a:xfrm>
            <a:custGeom>
              <a:avLst/>
              <a:gdLst>
                <a:gd name="connsiteX0" fmla="*/ 235637 w 240507"/>
                <a:gd name="connsiteY0" fmla="*/ 269347 h 270346"/>
                <a:gd name="connsiteX1" fmla="*/ 218550 w 240507"/>
                <a:gd name="connsiteY1" fmla="*/ 269347 h 270346"/>
                <a:gd name="connsiteX2" fmla="*/ 208419 w 240507"/>
                <a:gd name="connsiteY2" fmla="*/ 259213 h 270346"/>
                <a:gd name="connsiteX3" fmla="*/ 208419 w 240507"/>
                <a:gd name="connsiteY3" fmla="*/ 33499 h 270346"/>
                <a:gd name="connsiteX4" fmla="*/ 182063 w 240507"/>
                <a:gd name="connsiteY4" fmla="*/ 7119 h 270346"/>
                <a:gd name="connsiteX5" fmla="*/ 3513 w 240507"/>
                <a:gd name="connsiteY5" fmla="*/ 7119 h 270346"/>
                <a:gd name="connsiteX6" fmla="*/ -539 w 240507"/>
                <a:gd name="connsiteY6" fmla="*/ 3066 h 270346"/>
                <a:gd name="connsiteX7" fmla="*/ 3513 w 240507"/>
                <a:gd name="connsiteY7" fmla="*/ -987 h 270346"/>
                <a:gd name="connsiteX8" fmla="*/ 182114 w 240507"/>
                <a:gd name="connsiteY8" fmla="*/ -987 h 270346"/>
                <a:gd name="connsiteX9" fmla="*/ 216591 w 240507"/>
                <a:gd name="connsiteY9" fmla="*/ 33499 h 270346"/>
                <a:gd name="connsiteX10" fmla="*/ 216591 w 240507"/>
                <a:gd name="connsiteY10" fmla="*/ 259197 h 270346"/>
                <a:gd name="connsiteX11" fmla="*/ 218617 w 240507"/>
                <a:gd name="connsiteY11" fmla="*/ 261223 h 270346"/>
                <a:gd name="connsiteX12" fmla="*/ 235637 w 240507"/>
                <a:gd name="connsiteY12" fmla="*/ 261223 h 270346"/>
                <a:gd name="connsiteX13" fmla="*/ 239959 w 240507"/>
                <a:gd name="connsiteY13" fmla="*/ 265023 h 270346"/>
                <a:gd name="connsiteX14" fmla="*/ 236160 w 240507"/>
                <a:gd name="connsiteY14" fmla="*/ 269347 h 270346"/>
                <a:gd name="connsiteX15" fmla="*/ 235637 w 240507"/>
                <a:gd name="connsiteY15" fmla="*/ 269347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0507" h="270346">
                  <a:moveTo>
                    <a:pt x="235637" y="269347"/>
                  </a:moveTo>
                  <a:lnTo>
                    <a:pt x="218550" y="269347"/>
                  </a:lnTo>
                  <a:cubicBezTo>
                    <a:pt x="212961" y="269347"/>
                    <a:pt x="208419" y="264804"/>
                    <a:pt x="208419" y="259213"/>
                  </a:cubicBezTo>
                  <a:lnTo>
                    <a:pt x="208419" y="33499"/>
                  </a:lnTo>
                  <a:cubicBezTo>
                    <a:pt x="208402" y="18941"/>
                    <a:pt x="196617" y="7136"/>
                    <a:pt x="182063" y="7119"/>
                  </a:cubicBezTo>
                  <a:lnTo>
                    <a:pt x="3513" y="7119"/>
                  </a:lnTo>
                  <a:cubicBezTo>
                    <a:pt x="1276" y="7119"/>
                    <a:pt x="-539" y="5312"/>
                    <a:pt x="-539" y="3066"/>
                  </a:cubicBezTo>
                  <a:cubicBezTo>
                    <a:pt x="-539" y="820"/>
                    <a:pt x="1276" y="-987"/>
                    <a:pt x="3513" y="-987"/>
                  </a:cubicBezTo>
                  <a:lnTo>
                    <a:pt x="182114" y="-987"/>
                  </a:lnTo>
                  <a:cubicBezTo>
                    <a:pt x="201142" y="-971"/>
                    <a:pt x="216574" y="14465"/>
                    <a:pt x="216591" y="33499"/>
                  </a:cubicBezTo>
                  <a:lnTo>
                    <a:pt x="216591" y="259197"/>
                  </a:lnTo>
                  <a:cubicBezTo>
                    <a:pt x="216608" y="260311"/>
                    <a:pt x="217503" y="261206"/>
                    <a:pt x="218617" y="261223"/>
                  </a:cubicBezTo>
                  <a:lnTo>
                    <a:pt x="235637" y="261223"/>
                  </a:lnTo>
                  <a:cubicBezTo>
                    <a:pt x="237882" y="261071"/>
                    <a:pt x="239807" y="262777"/>
                    <a:pt x="239959" y="265023"/>
                  </a:cubicBezTo>
                  <a:cubicBezTo>
                    <a:pt x="240111" y="267269"/>
                    <a:pt x="238406" y="269195"/>
                    <a:pt x="236160" y="269347"/>
                  </a:cubicBezTo>
                  <a:cubicBezTo>
                    <a:pt x="235991" y="269363"/>
                    <a:pt x="235805" y="269363"/>
                    <a:pt x="235637" y="269347"/>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5" name="Freeform 335">
              <a:extLst>
                <a:ext uri="{FF2B5EF4-FFF2-40B4-BE49-F238E27FC236}">
                  <a16:creationId xmlns:a16="http://schemas.microsoft.com/office/drawing/2014/main" id="{0DE4831D-9177-D94A-6CED-88A54D90C500}"/>
                </a:ext>
              </a:extLst>
            </p:cNvPr>
            <p:cNvSpPr/>
            <p:nvPr/>
          </p:nvSpPr>
          <p:spPr>
            <a:xfrm>
              <a:off x="1175389" y="4560948"/>
              <a:ext cx="278462" cy="140562"/>
            </a:xfrm>
            <a:custGeom>
              <a:avLst/>
              <a:gdLst>
                <a:gd name="connsiteX0" fmla="*/ 274116 w 278462"/>
                <a:gd name="connsiteY0" fmla="*/ 139559 h 140562"/>
                <a:gd name="connsiteX1" fmla="*/ 257096 w 278462"/>
                <a:gd name="connsiteY1" fmla="*/ 139559 h 140562"/>
                <a:gd name="connsiteX2" fmla="*/ 246966 w 278462"/>
                <a:gd name="connsiteY2" fmla="*/ 129425 h 140562"/>
                <a:gd name="connsiteX3" fmla="*/ 246966 w 278462"/>
                <a:gd name="connsiteY3" fmla="*/ 33499 h 140562"/>
                <a:gd name="connsiteX4" fmla="*/ 220593 w 278462"/>
                <a:gd name="connsiteY4" fmla="*/ 7119 h 140562"/>
                <a:gd name="connsiteX5" fmla="*/ 3513 w 278462"/>
                <a:gd name="connsiteY5" fmla="*/ 7119 h 140562"/>
                <a:gd name="connsiteX6" fmla="*/ -539 w 278462"/>
                <a:gd name="connsiteY6" fmla="*/ 3066 h 140562"/>
                <a:gd name="connsiteX7" fmla="*/ 3513 w 278462"/>
                <a:gd name="connsiteY7" fmla="*/ -987 h 140562"/>
                <a:gd name="connsiteX8" fmla="*/ 220576 w 278462"/>
                <a:gd name="connsiteY8" fmla="*/ -987 h 140562"/>
                <a:gd name="connsiteX9" fmla="*/ 255053 w 278462"/>
                <a:gd name="connsiteY9" fmla="*/ 33499 h 140562"/>
                <a:gd name="connsiteX10" fmla="*/ 255053 w 278462"/>
                <a:gd name="connsiteY10" fmla="*/ 129425 h 140562"/>
                <a:gd name="connsiteX11" fmla="*/ 257096 w 278462"/>
                <a:gd name="connsiteY11" fmla="*/ 131452 h 140562"/>
                <a:gd name="connsiteX12" fmla="*/ 274116 w 278462"/>
                <a:gd name="connsiteY12" fmla="*/ 131452 h 140562"/>
                <a:gd name="connsiteX13" fmla="*/ 277915 w 278462"/>
                <a:gd name="connsiteY13" fmla="*/ 135776 h 140562"/>
                <a:gd name="connsiteX14" fmla="*/ 274116 w 278462"/>
                <a:gd name="connsiteY14" fmla="*/ 139575 h 14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462" h="140562">
                  <a:moveTo>
                    <a:pt x="274116" y="139559"/>
                  </a:moveTo>
                  <a:lnTo>
                    <a:pt x="257096" y="139559"/>
                  </a:lnTo>
                  <a:cubicBezTo>
                    <a:pt x="251508" y="139559"/>
                    <a:pt x="246966" y="135016"/>
                    <a:pt x="246966" y="129425"/>
                  </a:cubicBezTo>
                  <a:lnTo>
                    <a:pt x="246966" y="33499"/>
                  </a:lnTo>
                  <a:cubicBezTo>
                    <a:pt x="246949" y="18941"/>
                    <a:pt x="235147" y="7136"/>
                    <a:pt x="220593" y="7119"/>
                  </a:cubicBezTo>
                  <a:lnTo>
                    <a:pt x="3513" y="7119"/>
                  </a:lnTo>
                  <a:cubicBezTo>
                    <a:pt x="1276" y="7119"/>
                    <a:pt x="-539" y="5312"/>
                    <a:pt x="-539" y="3066"/>
                  </a:cubicBezTo>
                  <a:cubicBezTo>
                    <a:pt x="-539" y="820"/>
                    <a:pt x="1276" y="-987"/>
                    <a:pt x="3513" y="-987"/>
                  </a:cubicBezTo>
                  <a:lnTo>
                    <a:pt x="220576" y="-987"/>
                  </a:lnTo>
                  <a:cubicBezTo>
                    <a:pt x="239604" y="-971"/>
                    <a:pt x="255036" y="14466"/>
                    <a:pt x="255053" y="33499"/>
                  </a:cubicBezTo>
                  <a:lnTo>
                    <a:pt x="255053" y="129425"/>
                  </a:lnTo>
                  <a:cubicBezTo>
                    <a:pt x="255070" y="130540"/>
                    <a:pt x="255982" y="131435"/>
                    <a:pt x="257096" y="131452"/>
                  </a:cubicBezTo>
                  <a:lnTo>
                    <a:pt x="274116" y="131452"/>
                  </a:lnTo>
                  <a:cubicBezTo>
                    <a:pt x="276361" y="131604"/>
                    <a:pt x="278066" y="133529"/>
                    <a:pt x="277915" y="135776"/>
                  </a:cubicBezTo>
                  <a:cubicBezTo>
                    <a:pt x="277779" y="137819"/>
                    <a:pt x="276158" y="139440"/>
                    <a:pt x="274116" y="139575"/>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6" name="Freeform 336">
              <a:extLst>
                <a:ext uri="{FF2B5EF4-FFF2-40B4-BE49-F238E27FC236}">
                  <a16:creationId xmlns:a16="http://schemas.microsoft.com/office/drawing/2014/main" id="{AC104A28-E1C7-DBBE-7BE7-0A31B2C29002}"/>
                </a:ext>
              </a:extLst>
            </p:cNvPr>
            <p:cNvSpPr/>
            <p:nvPr/>
          </p:nvSpPr>
          <p:spPr>
            <a:xfrm>
              <a:off x="1175633" y="4693371"/>
              <a:ext cx="162797" cy="8123"/>
            </a:xfrm>
            <a:custGeom>
              <a:avLst/>
              <a:gdLst>
                <a:gd name="connsiteX0" fmla="*/ 158451 w 162797"/>
                <a:gd name="connsiteY0" fmla="*/ 7136 h 8123"/>
                <a:gd name="connsiteX1" fmla="*/ 3268 w 162797"/>
                <a:gd name="connsiteY1" fmla="*/ 7136 h 8123"/>
                <a:gd name="connsiteX2" fmla="*/ -530 w 162797"/>
                <a:gd name="connsiteY2" fmla="*/ 2812 h 8123"/>
                <a:gd name="connsiteX3" fmla="*/ 3268 w 162797"/>
                <a:gd name="connsiteY3" fmla="*/ -987 h 8123"/>
                <a:gd name="connsiteX4" fmla="*/ 158451 w 162797"/>
                <a:gd name="connsiteY4" fmla="*/ -987 h 8123"/>
                <a:gd name="connsiteX5" fmla="*/ 162250 w 162797"/>
                <a:gd name="connsiteY5" fmla="*/ 3336 h 8123"/>
                <a:gd name="connsiteX6" fmla="*/ 158451 w 162797"/>
                <a:gd name="connsiteY6" fmla="*/ 7136 h 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97" h="8123">
                  <a:moveTo>
                    <a:pt x="158451" y="7136"/>
                  </a:moveTo>
                  <a:lnTo>
                    <a:pt x="3268" y="7136"/>
                  </a:lnTo>
                  <a:cubicBezTo>
                    <a:pt x="1026" y="6984"/>
                    <a:pt x="-674" y="5059"/>
                    <a:pt x="-530" y="2812"/>
                  </a:cubicBezTo>
                  <a:cubicBezTo>
                    <a:pt x="-399" y="769"/>
                    <a:pt x="1227" y="-852"/>
                    <a:pt x="3268" y="-987"/>
                  </a:cubicBezTo>
                  <a:lnTo>
                    <a:pt x="158451" y="-987"/>
                  </a:lnTo>
                  <a:cubicBezTo>
                    <a:pt x="160696" y="-836"/>
                    <a:pt x="162402" y="1090"/>
                    <a:pt x="162250" y="3336"/>
                  </a:cubicBezTo>
                  <a:cubicBezTo>
                    <a:pt x="162114" y="5379"/>
                    <a:pt x="160494" y="7001"/>
                    <a:pt x="158451" y="7136"/>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7" name="Freeform 337">
              <a:extLst>
                <a:ext uri="{FF2B5EF4-FFF2-40B4-BE49-F238E27FC236}">
                  <a16:creationId xmlns:a16="http://schemas.microsoft.com/office/drawing/2014/main" id="{9E5824DF-1F63-2C5D-50ED-7723423AA4FF}"/>
                </a:ext>
              </a:extLst>
            </p:cNvPr>
            <p:cNvSpPr/>
            <p:nvPr/>
          </p:nvSpPr>
          <p:spPr>
            <a:xfrm>
              <a:off x="1175388" y="4301389"/>
              <a:ext cx="69242" cy="527174"/>
            </a:xfrm>
            <a:custGeom>
              <a:avLst/>
              <a:gdLst>
                <a:gd name="connsiteX0" fmla="*/ -538 w 69242"/>
                <a:gd name="connsiteY0" fmla="*/ 262608 h 527174"/>
                <a:gd name="connsiteX1" fmla="*/ 3480 w 69242"/>
                <a:gd name="connsiteY1" fmla="*/ 266661 h 527174"/>
                <a:gd name="connsiteX2" fmla="*/ 3514 w 69242"/>
                <a:gd name="connsiteY2" fmla="*/ 266661 h 527174"/>
                <a:gd name="connsiteX3" fmla="*/ 68704 w 69242"/>
                <a:gd name="connsiteY3" fmla="*/ 266661 h 527174"/>
                <a:gd name="connsiteX4" fmla="*/ 68704 w 69242"/>
                <a:gd name="connsiteY4" fmla="*/ 258555 h 527174"/>
                <a:gd name="connsiteX5" fmla="*/ 3514 w 69242"/>
                <a:gd name="connsiteY5" fmla="*/ 258555 h 527174"/>
                <a:gd name="connsiteX6" fmla="*/ -538 w 69242"/>
                <a:gd name="connsiteY6" fmla="*/ 262574 h 527174"/>
                <a:gd name="connsiteX7" fmla="*/ -538 w 69242"/>
                <a:gd name="connsiteY7" fmla="*/ 262608 h 527174"/>
                <a:gd name="connsiteX8" fmla="*/ -538 w 69242"/>
                <a:gd name="connsiteY8" fmla="*/ 522134 h 527174"/>
                <a:gd name="connsiteX9" fmla="*/ 3480 w 69242"/>
                <a:gd name="connsiteY9" fmla="*/ 526187 h 527174"/>
                <a:gd name="connsiteX10" fmla="*/ 3514 w 69242"/>
                <a:gd name="connsiteY10" fmla="*/ 526187 h 527174"/>
                <a:gd name="connsiteX11" fmla="*/ 68704 w 69242"/>
                <a:gd name="connsiteY11" fmla="*/ 526187 h 527174"/>
                <a:gd name="connsiteX12" fmla="*/ 68704 w 69242"/>
                <a:gd name="connsiteY12" fmla="*/ 518081 h 527174"/>
                <a:gd name="connsiteX13" fmla="*/ 3514 w 69242"/>
                <a:gd name="connsiteY13" fmla="*/ 518081 h 527174"/>
                <a:gd name="connsiteX14" fmla="*/ -538 w 69242"/>
                <a:gd name="connsiteY14" fmla="*/ 522100 h 527174"/>
                <a:gd name="connsiteX15" fmla="*/ -538 w 69242"/>
                <a:gd name="connsiteY15" fmla="*/ 522201 h 527174"/>
                <a:gd name="connsiteX16" fmla="*/ -538 w 69242"/>
                <a:gd name="connsiteY16" fmla="*/ 395048 h 527174"/>
                <a:gd name="connsiteX17" fmla="*/ 3497 w 69242"/>
                <a:gd name="connsiteY17" fmla="*/ 399118 h 527174"/>
                <a:gd name="connsiteX18" fmla="*/ 3514 w 69242"/>
                <a:gd name="connsiteY18" fmla="*/ 399118 h 527174"/>
                <a:gd name="connsiteX19" fmla="*/ 68704 w 69242"/>
                <a:gd name="connsiteY19" fmla="*/ 399118 h 527174"/>
                <a:gd name="connsiteX20" fmla="*/ 68704 w 69242"/>
                <a:gd name="connsiteY20" fmla="*/ 390995 h 527174"/>
                <a:gd name="connsiteX21" fmla="*/ 3514 w 69242"/>
                <a:gd name="connsiteY21" fmla="*/ 390995 h 527174"/>
                <a:gd name="connsiteX22" fmla="*/ -538 w 69242"/>
                <a:gd name="connsiteY22" fmla="*/ 395048 h 527174"/>
                <a:gd name="connsiteX23" fmla="*/ -538 w 69242"/>
                <a:gd name="connsiteY23" fmla="*/ 132837 h 527174"/>
                <a:gd name="connsiteX24" fmla="*/ 3480 w 69242"/>
                <a:gd name="connsiteY24" fmla="*/ 136890 h 527174"/>
                <a:gd name="connsiteX25" fmla="*/ 3514 w 69242"/>
                <a:gd name="connsiteY25" fmla="*/ 136890 h 527174"/>
                <a:gd name="connsiteX26" fmla="*/ 68704 w 69242"/>
                <a:gd name="connsiteY26" fmla="*/ 136890 h 527174"/>
                <a:gd name="connsiteX27" fmla="*/ 68704 w 69242"/>
                <a:gd name="connsiteY27" fmla="*/ 128784 h 527174"/>
                <a:gd name="connsiteX28" fmla="*/ 3514 w 69242"/>
                <a:gd name="connsiteY28" fmla="*/ 128784 h 527174"/>
                <a:gd name="connsiteX29" fmla="*/ -538 w 69242"/>
                <a:gd name="connsiteY29" fmla="*/ 132837 h 527174"/>
                <a:gd name="connsiteX30" fmla="*/ 3514 w 69242"/>
                <a:gd name="connsiteY30" fmla="*/ -987 h 527174"/>
                <a:gd name="connsiteX31" fmla="*/ -285 w 69242"/>
                <a:gd name="connsiteY31" fmla="*/ 3336 h 527174"/>
                <a:gd name="connsiteX32" fmla="*/ 3514 w 69242"/>
                <a:gd name="connsiteY32" fmla="*/ 7136 h 527174"/>
                <a:gd name="connsiteX33" fmla="*/ 68704 w 69242"/>
                <a:gd name="connsiteY33" fmla="*/ 7136 h 527174"/>
                <a:gd name="connsiteX34" fmla="*/ 68704 w 69242"/>
                <a:gd name="connsiteY34" fmla="*/ -987 h 52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242" h="527174">
                  <a:moveTo>
                    <a:pt x="-538" y="262608"/>
                  </a:moveTo>
                  <a:cubicBezTo>
                    <a:pt x="-548" y="264837"/>
                    <a:pt x="1252" y="266645"/>
                    <a:pt x="3480" y="266661"/>
                  </a:cubicBezTo>
                  <a:cubicBezTo>
                    <a:pt x="3492" y="266661"/>
                    <a:pt x="3502" y="266661"/>
                    <a:pt x="3514" y="266661"/>
                  </a:cubicBezTo>
                  <a:lnTo>
                    <a:pt x="68704" y="266661"/>
                  </a:lnTo>
                  <a:lnTo>
                    <a:pt x="68704" y="258555"/>
                  </a:lnTo>
                  <a:lnTo>
                    <a:pt x="3514" y="258555"/>
                  </a:lnTo>
                  <a:cubicBezTo>
                    <a:pt x="1285" y="258538"/>
                    <a:pt x="-528" y="260345"/>
                    <a:pt x="-538" y="262574"/>
                  </a:cubicBezTo>
                  <a:cubicBezTo>
                    <a:pt x="-538" y="262591"/>
                    <a:pt x="-538" y="262591"/>
                    <a:pt x="-538" y="262608"/>
                  </a:cubicBezTo>
                  <a:close/>
                  <a:moveTo>
                    <a:pt x="-538" y="522134"/>
                  </a:moveTo>
                  <a:cubicBezTo>
                    <a:pt x="-548" y="524363"/>
                    <a:pt x="1252" y="526170"/>
                    <a:pt x="3480" y="526187"/>
                  </a:cubicBezTo>
                  <a:cubicBezTo>
                    <a:pt x="3492" y="526187"/>
                    <a:pt x="3502" y="526187"/>
                    <a:pt x="3514" y="526187"/>
                  </a:cubicBezTo>
                  <a:lnTo>
                    <a:pt x="68704" y="526187"/>
                  </a:lnTo>
                  <a:lnTo>
                    <a:pt x="68704" y="518081"/>
                  </a:lnTo>
                  <a:lnTo>
                    <a:pt x="3514" y="518081"/>
                  </a:lnTo>
                  <a:cubicBezTo>
                    <a:pt x="1285" y="518064"/>
                    <a:pt x="-530" y="519871"/>
                    <a:pt x="-538" y="522100"/>
                  </a:cubicBezTo>
                  <a:cubicBezTo>
                    <a:pt x="-540" y="522134"/>
                    <a:pt x="-538" y="522167"/>
                    <a:pt x="-538" y="522201"/>
                  </a:cubicBezTo>
                  <a:close/>
                  <a:moveTo>
                    <a:pt x="-538" y="395048"/>
                  </a:moveTo>
                  <a:cubicBezTo>
                    <a:pt x="-548" y="397294"/>
                    <a:pt x="1260" y="399101"/>
                    <a:pt x="3497" y="399118"/>
                  </a:cubicBezTo>
                  <a:cubicBezTo>
                    <a:pt x="3502" y="399118"/>
                    <a:pt x="3509" y="399118"/>
                    <a:pt x="3514" y="399118"/>
                  </a:cubicBezTo>
                  <a:lnTo>
                    <a:pt x="68704" y="399118"/>
                  </a:lnTo>
                  <a:lnTo>
                    <a:pt x="68704" y="390995"/>
                  </a:lnTo>
                  <a:lnTo>
                    <a:pt x="3514" y="390995"/>
                  </a:lnTo>
                  <a:cubicBezTo>
                    <a:pt x="1277" y="390995"/>
                    <a:pt x="-538" y="392802"/>
                    <a:pt x="-538" y="395048"/>
                  </a:cubicBezTo>
                  <a:close/>
                  <a:moveTo>
                    <a:pt x="-538" y="132837"/>
                  </a:moveTo>
                  <a:cubicBezTo>
                    <a:pt x="-548" y="135066"/>
                    <a:pt x="1252" y="136873"/>
                    <a:pt x="3480" y="136890"/>
                  </a:cubicBezTo>
                  <a:cubicBezTo>
                    <a:pt x="3492" y="136890"/>
                    <a:pt x="3502" y="136890"/>
                    <a:pt x="3514" y="136890"/>
                  </a:cubicBezTo>
                  <a:lnTo>
                    <a:pt x="68704" y="136890"/>
                  </a:lnTo>
                  <a:lnTo>
                    <a:pt x="68704" y="128784"/>
                  </a:lnTo>
                  <a:lnTo>
                    <a:pt x="3514" y="128784"/>
                  </a:lnTo>
                  <a:cubicBezTo>
                    <a:pt x="1277" y="128784"/>
                    <a:pt x="-538" y="130591"/>
                    <a:pt x="-538" y="132837"/>
                  </a:cubicBezTo>
                  <a:close/>
                  <a:moveTo>
                    <a:pt x="3514" y="-987"/>
                  </a:moveTo>
                  <a:cubicBezTo>
                    <a:pt x="1272" y="-835"/>
                    <a:pt x="-428" y="1090"/>
                    <a:pt x="-285" y="3336"/>
                  </a:cubicBezTo>
                  <a:cubicBezTo>
                    <a:pt x="-153" y="5380"/>
                    <a:pt x="1473" y="7001"/>
                    <a:pt x="3514" y="7136"/>
                  </a:cubicBezTo>
                  <a:lnTo>
                    <a:pt x="68704" y="7136"/>
                  </a:lnTo>
                  <a:lnTo>
                    <a:pt x="68704" y="-987"/>
                  </a:ln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8" name="Freeform 338">
              <a:extLst>
                <a:ext uri="{FF2B5EF4-FFF2-40B4-BE49-F238E27FC236}">
                  <a16:creationId xmlns:a16="http://schemas.microsoft.com/office/drawing/2014/main" id="{78B4D353-8BC4-04D5-AC8D-FA3AC613FBCC}"/>
                </a:ext>
              </a:extLst>
            </p:cNvPr>
            <p:cNvSpPr/>
            <p:nvPr/>
          </p:nvSpPr>
          <p:spPr>
            <a:xfrm>
              <a:off x="1354040" y="4439266"/>
              <a:ext cx="30391" cy="121597"/>
            </a:xfrm>
            <a:custGeom>
              <a:avLst/>
              <a:gdLst>
                <a:gd name="connsiteX0" fmla="*/ 3463 w 30391"/>
                <a:gd name="connsiteY0" fmla="*/ -987 h 121597"/>
                <a:gd name="connsiteX1" fmla="*/ -539 w 30391"/>
                <a:gd name="connsiteY1" fmla="*/ -987 h 121597"/>
                <a:gd name="connsiteX2" fmla="*/ -539 w 30391"/>
                <a:gd name="connsiteY2" fmla="*/ 120610 h 121597"/>
                <a:gd name="connsiteX3" fmla="*/ 29853 w 30391"/>
                <a:gd name="connsiteY3" fmla="*/ 120610 h 121597"/>
                <a:gd name="connsiteX4" fmla="*/ 29853 w 30391"/>
                <a:gd name="connsiteY4" fmla="*/ 25325 h 121597"/>
                <a:gd name="connsiteX5" fmla="*/ 3463 w 30391"/>
                <a:gd name="connsiteY5" fmla="*/ -987 h 12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91" h="121597">
                  <a:moveTo>
                    <a:pt x="3463" y="-987"/>
                  </a:moveTo>
                  <a:lnTo>
                    <a:pt x="-539" y="-987"/>
                  </a:lnTo>
                  <a:lnTo>
                    <a:pt x="-539" y="120610"/>
                  </a:lnTo>
                  <a:lnTo>
                    <a:pt x="29853" y="120610"/>
                  </a:lnTo>
                  <a:lnTo>
                    <a:pt x="29853" y="25325"/>
                  </a:lnTo>
                  <a:cubicBezTo>
                    <a:pt x="29802" y="10784"/>
                    <a:pt x="18000" y="-987"/>
                    <a:pt x="3463" y="-987"/>
                  </a:cubicBez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89" name="Freeform 339">
              <a:extLst>
                <a:ext uri="{FF2B5EF4-FFF2-40B4-BE49-F238E27FC236}">
                  <a16:creationId xmlns:a16="http://schemas.microsoft.com/office/drawing/2014/main" id="{BA295AEF-4141-21E2-D57C-481693776587}"/>
                </a:ext>
              </a:extLst>
            </p:cNvPr>
            <p:cNvSpPr/>
            <p:nvPr/>
          </p:nvSpPr>
          <p:spPr>
            <a:xfrm>
              <a:off x="1345935" y="4376897"/>
              <a:ext cx="8104" cy="54245"/>
            </a:xfrm>
            <a:custGeom>
              <a:avLst/>
              <a:gdLst>
                <a:gd name="connsiteX0" fmla="*/ 0 w 8104"/>
                <a:gd name="connsiteY0" fmla="*/ 0 h 54245"/>
                <a:gd name="connsiteX1" fmla="*/ 8104 w 8104"/>
                <a:gd name="connsiteY1" fmla="*/ 0 h 54245"/>
                <a:gd name="connsiteX2" fmla="*/ 8104 w 8104"/>
                <a:gd name="connsiteY2" fmla="*/ 54246 h 54245"/>
                <a:gd name="connsiteX3" fmla="*/ 0 w 8104"/>
                <a:gd name="connsiteY3" fmla="*/ 54246 h 54245"/>
              </a:gdLst>
              <a:ahLst/>
              <a:cxnLst>
                <a:cxn ang="0">
                  <a:pos x="connsiteX0" y="connsiteY0"/>
                </a:cxn>
                <a:cxn ang="0">
                  <a:pos x="connsiteX1" y="connsiteY1"/>
                </a:cxn>
                <a:cxn ang="0">
                  <a:pos x="connsiteX2" y="connsiteY2"/>
                </a:cxn>
                <a:cxn ang="0">
                  <a:pos x="connsiteX3" y="connsiteY3"/>
                </a:cxn>
              </a:cxnLst>
              <a:rect l="l" t="t" r="r" b="b"/>
              <a:pathLst>
                <a:path w="8104" h="54245">
                  <a:moveTo>
                    <a:pt x="0" y="0"/>
                  </a:moveTo>
                  <a:lnTo>
                    <a:pt x="8104" y="0"/>
                  </a:lnTo>
                  <a:lnTo>
                    <a:pt x="8104" y="54246"/>
                  </a:lnTo>
                  <a:lnTo>
                    <a:pt x="0" y="54246"/>
                  </a:ln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0" name="Freeform 340">
              <a:extLst>
                <a:ext uri="{FF2B5EF4-FFF2-40B4-BE49-F238E27FC236}">
                  <a16:creationId xmlns:a16="http://schemas.microsoft.com/office/drawing/2014/main" id="{F1A6CF84-143B-1600-2F2D-566039ACF5D2}"/>
                </a:ext>
              </a:extLst>
            </p:cNvPr>
            <p:cNvSpPr/>
            <p:nvPr/>
          </p:nvSpPr>
          <p:spPr>
            <a:xfrm>
              <a:off x="1345935" y="4439266"/>
              <a:ext cx="8104" cy="54245"/>
            </a:xfrm>
            <a:custGeom>
              <a:avLst/>
              <a:gdLst>
                <a:gd name="connsiteX0" fmla="*/ 0 w 8104"/>
                <a:gd name="connsiteY0" fmla="*/ 0 h 54245"/>
                <a:gd name="connsiteX1" fmla="*/ 8104 w 8104"/>
                <a:gd name="connsiteY1" fmla="*/ 0 h 54245"/>
                <a:gd name="connsiteX2" fmla="*/ 8104 w 8104"/>
                <a:gd name="connsiteY2" fmla="*/ 54246 h 54245"/>
                <a:gd name="connsiteX3" fmla="*/ 0 w 8104"/>
                <a:gd name="connsiteY3" fmla="*/ 54246 h 54245"/>
              </a:gdLst>
              <a:ahLst/>
              <a:cxnLst>
                <a:cxn ang="0">
                  <a:pos x="connsiteX0" y="connsiteY0"/>
                </a:cxn>
                <a:cxn ang="0">
                  <a:pos x="connsiteX1" y="connsiteY1"/>
                </a:cxn>
                <a:cxn ang="0">
                  <a:pos x="connsiteX2" y="connsiteY2"/>
                </a:cxn>
                <a:cxn ang="0">
                  <a:pos x="connsiteX3" y="connsiteY3"/>
                </a:cxn>
              </a:cxnLst>
              <a:rect l="l" t="t" r="r" b="b"/>
              <a:pathLst>
                <a:path w="8104" h="54245">
                  <a:moveTo>
                    <a:pt x="0" y="0"/>
                  </a:moveTo>
                  <a:lnTo>
                    <a:pt x="8104" y="0"/>
                  </a:lnTo>
                  <a:lnTo>
                    <a:pt x="8104" y="54246"/>
                  </a:lnTo>
                  <a:lnTo>
                    <a:pt x="0" y="54246"/>
                  </a:ln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1" name="Freeform 341">
              <a:extLst>
                <a:ext uri="{FF2B5EF4-FFF2-40B4-BE49-F238E27FC236}">
                  <a16:creationId xmlns:a16="http://schemas.microsoft.com/office/drawing/2014/main" id="{366FF076-5B09-7E30-DB97-67D66AAB148F}"/>
                </a:ext>
              </a:extLst>
            </p:cNvPr>
            <p:cNvSpPr/>
            <p:nvPr/>
          </p:nvSpPr>
          <p:spPr>
            <a:xfrm>
              <a:off x="1345935" y="4506668"/>
              <a:ext cx="8104" cy="54245"/>
            </a:xfrm>
            <a:custGeom>
              <a:avLst/>
              <a:gdLst>
                <a:gd name="connsiteX0" fmla="*/ 0 w 8104"/>
                <a:gd name="connsiteY0" fmla="*/ 0 h 54245"/>
                <a:gd name="connsiteX1" fmla="*/ 8104 w 8104"/>
                <a:gd name="connsiteY1" fmla="*/ 0 h 54245"/>
                <a:gd name="connsiteX2" fmla="*/ 8104 w 8104"/>
                <a:gd name="connsiteY2" fmla="*/ 54246 h 54245"/>
                <a:gd name="connsiteX3" fmla="*/ 0 w 8104"/>
                <a:gd name="connsiteY3" fmla="*/ 54246 h 54245"/>
              </a:gdLst>
              <a:ahLst/>
              <a:cxnLst>
                <a:cxn ang="0">
                  <a:pos x="connsiteX0" y="connsiteY0"/>
                </a:cxn>
                <a:cxn ang="0">
                  <a:pos x="connsiteX1" y="connsiteY1"/>
                </a:cxn>
                <a:cxn ang="0">
                  <a:pos x="connsiteX2" y="connsiteY2"/>
                </a:cxn>
                <a:cxn ang="0">
                  <a:pos x="connsiteX3" y="connsiteY3"/>
                </a:cxn>
              </a:cxnLst>
              <a:rect l="l" t="t" r="r" b="b"/>
              <a:pathLst>
                <a:path w="8104" h="54245">
                  <a:moveTo>
                    <a:pt x="0" y="0"/>
                  </a:moveTo>
                  <a:lnTo>
                    <a:pt x="8104" y="0"/>
                  </a:lnTo>
                  <a:lnTo>
                    <a:pt x="8104" y="54246"/>
                  </a:lnTo>
                  <a:lnTo>
                    <a:pt x="0" y="54246"/>
                  </a:ln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2" name="Freeform 342">
              <a:extLst>
                <a:ext uri="{FF2B5EF4-FFF2-40B4-BE49-F238E27FC236}">
                  <a16:creationId xmlns:a16="http://schemas.microsoft.com/office/drawing/2014/main" id="{D56718F3-8233-F677-1C4C-6D9FFCC9EE6D}"/>
                </a:ext>
              </a:extLst>
            </p:cNvPr>
            <p:cNvSpPr/>
            <p:nvPr/>
          </p:nvSpPr>
          <p:spPr>
            <a:xfrm>
              <a:off x="1345935" y="4569038"/>
              <a:ext cx="8104" cy="54245"/>
            </a:xfrm>
            <a:custGeom>
              <a:avLst/>
              <a:gdLst>
                <a:gd name="connsiteX0" fmla="*/ 0 w 8104"/>
                <a:gd name="connsiteY0" fmla="*/ 0 h 54245"/>
                <a:gd name="connsiteX1" fmla="*/ 8104 w 8104"/>
                <a:gd name="connsiteY1" fmla="*/ 0 h 54245"/>
                <a:gd name="connsiteX2" fmla="*/ 8104 w 8104"/>
                <a:gd name="connsiteY2" fmla="*/ 54246 h 54245"/>
                <a:gd name="connsiteX3" fmla="*/ 0 w 8104"/>
                <a:gd name="connsiteY3" fmla="*/ 54246 h 54245"/>
              </a:gdLst>
              <a:ahLst/>
              <a:cxnLst>
                <a:cxn ang="0">
                  <a:pos x="connsiteX0" y="connsiteY0"/>
                </a:cxn>
                <a:cxn ang="0">
                  <a:pos x="connsiteX1" y="connsiteY1"/>
                </a:cxn>
                <a:cxn ang="0">
                  <a:pos x="connsiteX2" y="connsiteY2"/>
                </a:cxn>
                <a:cxn ang="0">
                  <a:pos x="connsiteX3" y="connsiteY3"/>
                </a:cxn>
              </a:cxnLst>
              <a:rect l="l" t="t" r="r" b="b"/>
              <a:pathLst>
                <a:path w="8104" h="54245">
                  <a:moveTo>
                    <a:pt x="0" y="0"/>
                  </a:moveTo>
                  <a:lnTo>
                    <a:pt x="8104" y="0"/>
                  </a:lnTo>
                  <a:lnTo>
                    <a:pt x="8104" y="54246"/>
                  </a:lnTo>
                  <a:lnTo>
                    <a:pt x="0" y="54246"/>
                  </a:ln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3" name="Freeform 343">
              <a:extLst>
                <a:ext uri="{FF2B5EF4-FFF2-40B4-BE49-F238E27FC236}">
                  <a16:creationId xmlns:a16="http://schemas.microsoft.com/office/drawing/2014/main" id="{40C1370D-F78A-08B9-C188-A322F7CC1476}"/>
                </a:ext>
              </a:extLst>
            </p:cNvPr>
            <p:cNvSpPr/>
            <p:nvPr/>
          </p:nvSpPr>
          <p:spPr>
            <a:xfrm>
              <a:off x="1384414" y="4569038"/>
              <a:ext cx="8104" cy="54245"/>
            </a:xfrm>
            <a:custGeom>
              <a:avLst/>
              <a:gdLst>
                <a:gd name="connsiteX0" fmla="*/ 0 w 8104"/>
                <a:gd name="connsiteY0" fmla="*/ 0 h 54245"/>
                <a:gd name="connsiteX1" fmla="*/ 8104 w 8104"/>
                <a:gd name="connsiteY1" fmla="*/ 0 h 54245"/>
                <a:gd name="connsiteX2" fmla="*/ 8104 w 8104"/>
                <a:gd name="connsiteY2" fmla="*/ 54246 h 54245"/>
                <a:gd name="connsiteX3" fmla="*/ 0 w 8104"/>
                <a:gd name="connsiteY3" fmla="*/ 54246 h 54245"/>
              </a:gdLst>
              <a:ahLst/>
              <a:cxnLst>
                <a:cxn ang="0">
                  <a:pos x="connsiteX0" y="connsiteY0"/>
                </a:cxn>
                <a:cxn ang="0">
                  <a:pos x="connsiteX1" y="connsiteY1"/>
                </a:cxn>
                <a:cxn ang="0">
                  <a:pos x="connsiteX2" y="connsiteY2"/>
                </a:cxn>
                <a:cxn ang="0">
                  <a:pos x="connsiteX3" y="connsiteY3"/>
                </a:cxn>
              </a:cxnLst>
              <a:rect l="l" t="t" r="r" b="b"/>
              <a:pathLst>
                <a:path w="8104" h="54245">
                  <a:moveTo>
                    <a:pt x="0" y="0"/>
                  </a:moveTo>
                  <a:lnTo>
                    <a:pt x="8104" y="0"/>
                  </a:lnTo>
                  <a:lnTo>
                    <a:pt x="8104" y="54246"/>
                  </a:lnTo>
                  <a:lnTo>
                    <a:pt x="0" y="54246"/>
                  </a:ln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4" name="Freeform 344">
              <a:extLst>
                <a:ext uri="{FF2B5EF4-FFF2-40B4-BE49-F238E27FC236}">
                  <a16:creationId xmlns:a16="http://schemas.microsoft.com/office/drawing/2014/main" id="{71123522-3BDD-2971-E75B-F9B15A8E2E6D}"/>
                </a:ext>
              </a:extLst>
            </p:cNvPr>
            <p:cNvSpPr/>
            <p:nvPr/>
          </p:nvSpPr>
          <p:spPr>
            <a:xfrm>
              <a:off x="1384414" y="4506668"/>
              <a:ext cx="8104" cy="54245"/>
            </a:xfrm>
            <a:custGeom>
              <a:avLst/>
              <a:gdLst>
                <a:gd name="connsiteX0" fmla="*/ 0 w 8104"/>
                <a:gd name="connsiteY0" fmla="*/ 0 h 54245"/>
                <a:gd name="connsiteX1" fmla="*/ 8104 w 8104"/>
                <a:gd name="connsiteY1" fmla="*/ 0 h 54245"/>
                <a:gd name="connsiteX2" fmla="*/ 8104 w 8104"/>
                <a:gd name="connsiteY2" fmla="*/ 54246 h 54245"/>
                <a:gd name="connsiteX3" fmla="*/ 0 w 8104"/>
                <a:gd name="connsiteY3" fmla="*/ 54246 h 54245"/>
              </a:gdLst>
              <a:ahLst/>
              <a:cxnLst>
                <a:cxn ang="0">
                  <a:pos x="connsiteX0" y="connsiteY0"/>
                </a:cxn>
                <a:cxn ang="0">
                  <a:pos x="connsiteX1" y="connsiteY1"/>
                </a:cxn>
                <a:cxn ang="0">
                  <a:pos x="connsiteX2" y="connsiteY2"/>
                </a:cxn>
                <a:cxn ang="0">
                  <a:pos x="connsiteX3" y="connsiteY3"/>
                </a:cxn>
              </a:cxnLst>
              <a:rect l="l" t="t" r="r" b="b"/>
              <a:pathLst>
                <a:path w="8104" h="54245">
                  <a:moveTo>
                    <a:pt x="0" y="0"/>
                  </a:moveTo>
                  <a:lnTo>
                    <a:pt x="8104" y="0"/>
                  </a:lnTo>
                  <a:lnTo>
                    <a:pt x="8104" y="54246"/>
                  </a:lnTo>
                  <a:lnTo>
                    <a:pt x="0" y="54246"/>
                  </a:lnTo>
                  <a:close/>
                </a:path>
              </a:pathLst>
            </a:custGeom>
            <a:solidFill>
              <a:schemeClr val="accent1">
                <a:lumMod val="50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5" name="Freeform 345">
              <a:extLst>
                <a:ext uri="{FF2B5EF4-FFF2-40B4-BE49-F238E27FC236}">
                  <a16:creationId xmlns:a16="http://schemas.microsoft.com/office/drawing/2014/main" id="{7F69803A-0E29-834B-490E-58AF7A8FE6EF}"/>
                </a:ext>
              </a:extLst>
            </p:cNvPr>
            <p:cNvSpPr/>
            <p:nvPr/>
          </p:nvSpPr>
          <p:spPr>
            <a:xfrm>
              <a:off x="536644" y="4231791"/>
              <a:ext cx="227648" cy="670050"/>
            </a:xfrm>
            <a:custGeom>
              <a:avLst/>
              <a:gdLst>
                <a:gd name="connsiteX0" fmla="*/ 199842 w 227648"/>
                <a:gd name="connsiteY0" fmla="*/ 641738 h 670050"/>
                <a:gd name="connsiteX1" fmla="*/ 199842 w 227648"/>
                <a:gd name="connsiteY1" fmla="*/ 26237 h 670050"/>
                <a:gd name="connsiteX2" fmla="*/ 227110 w 227648"/>
                <a:gd name="connsiteY2" fmla="*/ -987 h 670050"/>
                <a:gd name="connsiteX3" fmla="*/ 26729 w 227648"/>
                <a:gd name="connsiteY3" fmla="*/ -987 h 670050"/>
                <a:gd name="connsiteX4" fmla="*/ -539 w 227648"/>
                <a:gd name="connsiteY4" fmla="*/ 26288 h 670050"/>
                <a:gd name="connsiteX5" fmla="*/ -539 w 227648"/>
                <a:gd name="connsiteY5" fmla="*/ 641789 h 670050"/>
                <a:gd name="connsiteX6" fmla="*/ 26729 w 227648"/>
                <a:gd name="connsiteY6" fmla="*/ 669063 h 670050"/>
                <a:gd name="connsiteX7" fmla="*/ 227110 w 227648"/>
                <a:gd name="connsiteY7" fmla="*/ 669063 h 670050"/>
                <a:gd name="connsiteX8" fmla="*/ 199842 w 227648"/>
                <a:gd name="connsiteY8" fmla="*/ 641738 h 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48" h="670050">
                  <a:moveTo>
                    <a:pt x="199842" y="641738"/>
                  </a:moveTo>
                  <a:lnTo>
                    <a:pt x="199842" y="26237"/>
                  </a:lnTo>
                  <a:cubicBezTo>
                    <a:pt x="199916" y="11206"/>
                    <a:pt x="212090" y="-937"/>
                    <a:pt x="227110" y="-987"/>
                  </a:cubicBezTo>
                  <a:lnTo>
                    <a:pt x="26729" y="-987"/>
                  </a:lnTo>
                  <a:cubicBezTo>
                    <a:pt x="11685" y="-954"/>
                    <a:pt x="-502" y="11240"/>
                    <a:pt x="-539" y="26288"/>
                  </a:cubicBezTo>
                  <a:lnTo>
                    <a:pt x="-539" y="641789"/>
                  </a:lnTo>
                  <a:cubicBezTo>
                    <a:pt x="-502" y="656836"/>
                    <a:pt x="11685" y="669030"/>
                    <a:pt x="26729" y="669063"/>
                  </a:cubicBezTo>
                  <a:lnTo>
                    <a:pt x="227110" y="669063"/>
                  </a:lnTo>
                  <a:cubicBezTo>
                    <a:pt x="212049" y="669013"/>
                    <a:pt x="199861" y="656802"/>
                    <a:pt x="199842" y="641738"/>
                  </a:cubicBezTo>
                  <a:close/>
                </a:path>
              </a:pathLst>
            </a:custGeom>
            <a:solidFill>
              <a:schemeClr val="accent1">
                <a:lumMod val="75000"/>
              </a:schemeClr>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6" name="Freeform 346">
              <a:extLst>
                <a:ext uri="{FF2B5EF4-FFF2-40B4-BE49-F238E27FC236}">
                  <a16:creationId xmlns:a16="http://schemas.microsoft.com/office/drawing/2014/main" id="{ABE33A88-32D7-E089-7C0B-47FCE3FB5CDC}"/>
                </a:ext>
              </a:extLst>
            </p:cNvPr>
            <p:cNvSpPr/>
            <p:nvPr/>
          </p:nvSpPr>
          <p:spPr>
            <a:xfrm>
              <a:off x="737026" y="4231741"/>
              <a:ext cx="463588" cy="670050"/>
            </a:xfrm>
            <a:custGeom>
              <a:avLst/>
              <a:gdLst>
                <a:gd name="connsiteX0" fmla="*/ 436320 w 463588"/>
                <a:gd name="connsiteY0" fmla="*/ 0 h 670050"/>
                <a:gd name="connsiteX1" fmla="*/ 463588 w 463588"/>
                <a:gd name="connsiteY1" fmla="*/ 0 h 670050"/>
                <a:gd name="connsiteX2" fmla="*/ 463588 w 463588"/>
                <a:gd name="connsiteY2" fmla="*/ 670051 h 670050"/>
                <a:gd name="connsiteX3" fmla="*/ 436320 w 463588"/>
                <a:gd name="connsiteY3" fmla="*/ 670051 h 670050"/>
                <a:gd name="connsiteX4" fmla="*/ 27268 w 463588"/>
                <a:gd name="connsiteY4" fmla="*/ 670051 h 670050"/>
                <a:gd name="connsiteX5" fmla="*/ 0 w 463588"/>
                <a:gd name="connsiteY5" fmla="*/ 670051 h 670050"/>
                <a:gd name="connsiteX6" fmla="*/ 0 w 463588"/>
                <a:gd name="connsiteY6" fmla="*/ 0 h 670050"/>
                <a:gd name="connsiteX7" fmla="*/ 27268 w 463588"/>
                <a:gd name="connsiteY7" fmla="*/ 0 h 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588" h="670050">
                  <a:moveTo>
                    <a:pt x="436320" y="0"/>
                  </a:moveTo>
                  <a:cubicBezTo>
                    <a:pt x="451380" y="0"/>
                    <a:pt x="463588" y="0"/>
                    <a:pt x="463588" y="0"/>
                  </a:cubicBezTo>
                  <a:lnTo>
                    <a:pt x="463588" y="670051"/>
                  </a:lnTo>
                  <a:cubicBezTo>
                    <a:pt x="463588" y="670051"/>
                    <a:pt x="451380" y="670051"/>
                    <a:pt x="436320" y="670051"/>
                  </a:cubicBezTo>
                  <a:lnTo>
                    <a:pt x="27268" y="670051"/>
                  </a:lnTo>
                  <a:cubicBezTo>
                    <a:pt x="12208" y="670051"/>
                    <a:pt x="0" y="670051"/>
                    <a:pt x="0" y="670051"/>
                  </a:cubicBezTo>
                  <a:lnTo>
                    <a:pt x="0" y="0"/>
                  </a:lnTo>
                  <a:cubicBezTo>
                    <a:pt x="0" y="0"/>
                    <a:pt x="12208" y="0"/>
                    <a:pt x="27268" y="0"/>
                  </a:cubicBezTo>
                  <a:close/>
                </a:path>
              </a:pathLst>
            </a:custGeom>
            <a:solidFill>
              <a:schemeClr val="accent1"/>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7" name="Freeform 347">
              <a:extLst>
                <a:ext uri="{FF2B5EF4-FFF2-40B4-BE49-F238E27FC236}">
                  <a16:creationId xmlns:a16="http://schemas.microsoft.com/office/drawing/2014/main" id="{8E0ACAE6-0DB9-2266-145E-8DED08AFFC04}"/>
                </a:ext>
              </a:extLst>
            </p:cNvPr>
            <p:cNvSpPr/>
            <p:nvPr/>
          </p:nvSpPr>
          <p:spPr>
            <a:xfrm>
              <a:off x="909801" y="4260637"/>
              <a:ext cx="26389" cy="89627"/>
            </a:xfrm>
            <a:custGeom>
              <a:avLst/>
              <a:gdLst>
                <a:gd name="connsiteX0" fmla="*/ -539 w 26389"/>
                <a:gd name="connsiteY0" fmla="*/ 85009 h 89627"/>
                <a:gd name="connsiteX1" fmla="*/ 3108 w 26389"/>
                <a:gd name="connsiteY1" fmla="*/ 88640 h 89627"/>
                <a:gd name="connsiteX2" fmla="*/ 22204 w 26389"/>
                <a:gd name="connsiteY2" fmla="*/ 88640 h 89627"/>
                <a:gd name="connsiteX3" fmla="*/ 25851 w 26389"/>
                <a:gd name="connsiteY3" fmla="*/ 85009 h 89627"/>
                <a:gd name="connsiteX4" fmla="*/ 25851 w 26389"/>
                <a:gd name="connsiteY4" fmla="*/ 2644 h 89627"/>
                <a:gd name="connsiteX5" fmla="*/ 22204 w 26389"/>
                <a:gd name="connsiteY5" fmla="*/ -987 h 89627"/>
                <a:gd name="connsiteX6" fmla="*/ 3108 w 26389"/>
                <a:gd name="connsiteY6" fmla="*/ -987 h 89627"/>
                <a:gd name="connsiteX7" fmla="*/ -539 w 26389"/>
                <a:gd name="connsiteY7" fmla="*/ 2644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9" h="89627">
                  <a:moveTo>
                    <a:pt x="-539" y="85009"/>
                  </a:moveTo>
                  <a:cubicBezTo>
                    <a:pt x="-530" y="87018"/>
                    <a:pt x="1101" y="88640"/>
                    <a:pt x="3108" y="88640"/>
                  </a:cubicBezTo>
                  <a:lnTo>
                    <a:pt x="22204" y="88640"/>
                  </a:lnTo>
                  <a:cubicBezTo>
                    <a:pt x="24212" y="88640"/>
                    <a:pt x="25841" y="87018"/>
                    <a:pt x="25851" y="85009"/>
                  </a:cubicBezTo>
                  <a:lnTo>
                    <a:pt x="25851" y="2644"/>
                  </a:lnTo>
                  <a:cubicBezTo>
                    <a:pt x="25843" y="634"/>
                    <a:pt x="24212" y="-987"/>
                    <a:pt x="22204" y="-987"/>
                  </a:cubicBezTo>
                  <a:lnTo>
                    <a:pt x="3108" y="-987"/>
                  </a:lnTo>
                  <a:cubicBezTo>
                    <a:pt x="1101" y="-987"/>
                    <a:pt x="-530" y="634"/>
                    <a:pt x="-539" y="2644"/>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8" name="Freeform 348">
              <a:extLst>
                <a:ext uri="{FF2B5EF4-FFF2-40B4-BE49-F238E27FC236}">
                  <a16:creationId xmlns:a16="http://schemas.microsoft.com/office/drawing/2014/main" id="{B2EF8016-44B1-007F-AEB2-F23A0026AC89}"/>
                </a:ext>
              </a:extLst>
            </p:cNvPr>
            <p:cNvSpPr/>
            <p:nvPr/>
          </p:nvSpPr>
          <p:spPr>
            <a:xfrm>
              <a:off x="874344" y="4260637"/>
              <a:ext cx="26373" cy="89627"/>
            </a:xfrm>
            <a:custGeom>
              <a:avLst/>
              <a:gdLst>
                <a:gd name="connsiteX0" fmla="*/ 3647 w 26373"/>
                <a:gd name="connsiteY0" fmla="*/ 0 h 89627"/>
                <a:gd name="connsiteX1" fmla="*/ 22743 w 26373"/>
                <a:gd name="connsiteY1" fmla="*/ 0 h 89627"/>
                <a:gd name="connsiteX2" fmla="*/ 26373 w 26373"/>
                <a:gd name="connsiteY2" fmla="*/ 3631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31 h 89627"/>
                <a:gd name="connsiteX8" fmla="*/ 3647 w 26373"/>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3" h="89627">
                  <a:moveTo>
                    <a:pt x="3647" y="0"/>
                  </a:moveTo>
                  <a:lnTo>
                    <a:pt x="22743" y="0"/>
                  </a:lnTo>
                  <a:cubicBezTo>
                    <a:pt x="24747" y="0"/>
                    <a:pt x="26373" y="1626"/>
                    <a:pt x="26373" y="3631"/>
                  </a:cubicBezTo>
                  <a:lnTo>
                    <a:pt x="26373" y="85996"/>
                  </a:lnTo>
                  <a:cubicBezTo>
                    <a:pt x="26373" y="88001"/>
                    <a:pt x="24747" y="89627"/>
                    <a:pt x="22743" y="89627"/>
                  </a:cubicBezTo>
                  <a:lnTo>
                    <a:pt x="3630" y="89627"/>
                  </a:lnTo>
                  <a:cubicBezTo>
                    <a:pt x="1626" y="89627"/>
                    <a:pt x="0" y="88001"/>
                    <a:pt x="0" y="85996"/>
                  </a:cubicBezTo>
                  <a:lnTo>
                    <a:pt x="0" y="3631"/>
                  </a:lnTo>
                  <a:cubicBezTo>
                    <a:pt x="10" y="1623"/>
                    <a:pt x="1639" y="0"/>
                    <a:pt x="3647"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199" name="Freeform 349">
              <a:extLst>
                <a:ext uri="{FF2B5EF4-FFF2-40B4-BE49-F238E27FC236}">
                  <a16:creationId xmlns:a16="http://schemas.microsoft.com/office/drawing/2014/main" id="{D94733BD-EFE6-2B35-0CAC-327B100B74E2}"/>
                </a:ext>
              </a:extLst>
            </p:cNvPr>
            <p:cNvSpPr/>
            <p:nvPr/>
          </p:nvSpPr>
          <p:spPr>
            <a:xfrm>
              <a:off x="838888" y="4260637"/>
              <a:ext cx="26356" cy="89627"/>
            </a:xfrm>
            <a:custGeom>
              <a:avLst/>
              <a:gdLst>
                <a:gd name="connsiteX0" fmla="*/ 3630 w 26356"/>
                <a:gd name="connsiteY0" fmla="*/ 0 h 89627"/>
                <a:gd name="connsiteX1" fmla="*/ 22726 w 26356"/>
                <a:gd name="connsiteY1" fmla="*/ 0 h 89627"/>
                <a:gd name="connsiteX2" fmla="*/ 26356 w 26356"/>
                <a:gd name="connsiteY2" fmla="*/ 3631 h 89627"/>
                <a:gd name="connsiteX3" fmla="*/ 26356 w 26356"/>
                <a:gd name="connsiteY3" fmla="*/ 85996 h 89627"/>
                <a:gd name="connsiteX4" fmla="*/ 22726 w 26356"/>
                <a:gd name="connsiteY4" fmla="*/ 89627 h 89627"/>
                <a:gd name="connsiteX5" fmla="*/ 3630 w 26356"/>
                <a:gd name="connsiteY5" fmla="*/ 89627 h 89627"/>
                <a:gd name="connsiteX6" fmla="*/ 0 w 26356"/>
                <a:gd name="connsiteY6" fmla="*/ 85996 h 89627"/>
                <a:gd name="connsiteX7" fmla="*/ 0 w 26356"/>
                <a:gd name="connsiteY7" fmla="*/ 3631 h 89627"/>
                <a:gd name="connsiteX8" fmla="*/ 3630 w 26356"/>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6" h="89627">
                  <a:moveTo>
                    <a:pt x="3630" y="0"/>
                  </a:moveTo>
                  <a:lnTo>
                    <a:pt x="22726" y="0"/>
                  </a:lnTo>
                  <a:cubicBezTo>
                    <a:pt x="24730" y="0"/>
                    <a:pt x="26356" y="1626"/>
                    <a:pt x="26356" y="3631"/>
                  </a:cubicBezTo>
                  <a:lnTo>
                    <a:pt x="26356" y="85996"/>
                  </a:lnTo>
                  <a:cubicBezTo>
                    <a:pt x="26356" y="88001"/>
                    <a:pt x="24730" y="89627"/>
                    <a:pt x="22726" y="89627"/>
                  </a:cubicBezTo>
                  <a:lnTo>
                    <a:pt x="3630" y="89627"/>
                  </a:lnTo>
                  <a:cubicBezTo>
                    <a:pt x="1626" y="89627"/>
                    <a:pt x="0" y="88001"/>
                    <a:pt x="0" y="85996"/>
                  </a:cubicBezTo>
                  <a:lnTo>
                    <a:pt x="0" y="3631"/>
                  </a:lnTo>
                  <a:cubicBezTo>
                    <a:pt x="8" y="1630"/>
                    <a:pt x="1629" y="8"/>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00" name="Freeform 350">
              <a:extLst>
                <a:ext uri="{FF2B5EF4-FFF2-40B4-BE49-F238E27FC236}">
                  <a16:creationId xmlns:a16="http://schemas.microsoft.com/office/drawing/2014/main" id="{B3FB4A40-D4FE-668C-0991-C4F50FA0A292}"/>
                </a:ext>
              </a:extLst>
            </p:cNvPr>
            <p:cNvSpPr/>
            <p:nvPr/>
          </p:nvSpPr>
          <p:spPr>
            <a:xfrm>
              <a:off x="803414" y="4260637"/>
              <a:ext cx="26356" cy="89627"/>
            </a:xfrm>
            <a:custGeom>
              <a:avLst/>
              <a:gdLst>
                <a:gd name="connsiteX0" fmla="*/ 3630 w 26356"/>
                <a:gd name="connsiteY0" fmla="*/ 0 h 89627"/>
                <a:gd name="connsiteX1" fmla="*/ 22726 w 26356"/>
                <a:gd name="connsiteY1" fmla="*/ 0 h 89627"/>
                <a:gd name="connsiteX2" fmla="*/ 26356 w 26356"/>
                <a:gd name="connsiteY2" fmla="*/ 3631 h 89627"/>
                <a:gd name="connsiteX3" fmla="*/ 26356 w 26356"/>
                <a:gd name="connsiteY3" fmla="*/ 85996 h 89627"/>
                <a:gd name="connsiteX4" fmla="*/ 22726 w 26356"/>
                <a:gd name="connsiteY4" fmla="*/ 89627 h 89627"/>
                <a:gd name="connsiteX5" fmla="*/ 3630 w 26356"/>
                <a:gd name="connsiteY5" fmla="*/ 89627 h 89627"/>
                <a:gd name="connsiteX6" fmla="*/ 0 w 26356"/>
                <a:gd name="connsiteY6" fmla="*/ 85996 h 89627"/>
                <a:gd name="connsiteX7" fmla="*/ 0 w 26356"/>
                <a:gd name="connsiteY7" fmla="*/ 3631 h 89627"/>
                <a:gd name="connsiteX8" fmla="*/ 3630 w 26356"/>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6" h="89627">
                  <a:moveTo>
                    <a:pt x="3630" y="0"/>
                  </a:moveTo>
                  <a:lnTo>
                    <a:pt x="22726" y="0"/>
                  </a:lnTo>
                  <a:cubicBezTo>
                    <a:pt x="24730" y="0"/>
                    <a:pt x="26356" y="1626"/>
                    <a:pt x="26356" y="3631"/>
                  </a:cubicBezTo>
                  <a:lnTo>
                    <a:pt x="26356" y="85996"/>
                  </a:lnTo>
                  <a:cubicBezTo>
                    <a:pt x="26356" y="88001"/>
                    <a:pt x="24730" y="89627"/>
                    <a:pt x="22726" y="89627"/>
                  </a:cubicBezTo>
                  <a:lnTo>
                    <a:pt x="3630" y="89627"/>
                  </a:lnTo>
                  <a:cubicBezTo>
                    <a:pt x="1626" y="89627"/>
                    <a:pt x="0" y="88001"/>
                    <a:pt x="0" y="85996"/>
                  </a:cubicBezTo>
                  <a:lnTo>
                    <a:pt x="0" y="3631"/>
                  </a:lnTo>
                  <a:cubicBezTo>
                    <a:pt x="8" y="1630"/>
                    <a:pt x="1629" y="8"/>
                    <a:pt x="3630" y="0"/>
                  </a:cubicBezTo>
                  <a:close/>
                </a:path>
              </a:pathLst>
            </a:custGeom>
            <a:solidFill>
              <a:srgbClr val="8E8E8E"/>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01" name="Freeform 351">
              <a:extLst>
                <a:ext uri="{FF2B5EF4-FFF2-40B4-BE49-F238E27FC236}">
                  <a16:creationId xmlns:a16="http://schemas.microsoft.com/office/drawing/2014/main" id="{1E51912D-291F-97EF-AE92-1C9A9BB02801}"/>
                </a:ext>
              </a:extLst>
            </p:cNvPr>
            <p:cNvSpPr/>
            <p:nvPr/>
          </p:nvSpPr>
          <p:spPr>
            <a:xfrm>
              <a:off x="1016222" y="4260637"/>
              <a:ext cx="26356" cy="89627"/>
            </a:xfrm>
            <a:custGeom>
              <a:avLst/>
              <a:gdLst>
                <a:gd name="connsiteX0" fmla="*/ 3630 w 26356"/>
                <a:gd name="connsiteY0" fmla="*/ 0 h 89627"/>
                <a:gd name="connsiteX1" fmla="*/ 22726 w 26356"/>
                <a:gd name="connsiteY1" fmla="*/ 0 h 89627"/>
                <a:gd name="connsiteX2" fmla="*/ 26356 w 26356"/>
                <a:gd name="connsiteY2" fmla="*/ 3631 h 89627"/>
                <a:gd name="connsiteX3" fmla="*/ 26356 w 26356"/>
                <a:gd name="connsiteY3" fmla="*/ 85996 h 89627"/>
                <a:gd name="connsiteX4" fmla="*/ 22726 w 26356"/>
                <a:gd name="connsiteY4" fmla="*/ 89627 h 89627"/>
                <a:gd name="connsiteX5" fmla="*/ 3630 w 26356"/>
                <a:gd name="connsiteY5" fmla="*/ 89627 h 89627"/>
                <a:gd name="connsiteX6" fmla="*/ 0 w 26356"/>
                <a:gd name="connsiteY6" fmla="*/ 85996 h 89627"/>
                <a:gd name="connsiteX7" fmla="*/ 0 w 26356"/>
                <a:gd name="connsiteY7" fmla="*/ 3631 h 89627"/>
                <a:gd name="connsiteX8" fmla="*/ 3630 w 26356"/>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6" h="89627">
                  <a:moveTo>
                    <a:pt x="3630" y="0"/>
                  </a:moveTo>
                  <a:lnTo>
                    <a:pt x="22726" y="0"/>
                  </a:lnTo>
                  <a:cubicBezTo>
                    <a:pt x="24730" y="0"/>
                    <a:pt x="26356" y="1626"/>
                    <a:pt x="26356" y="3631"/>
                  </a:cubicBezTo>
                  <a:lnTo>
                    <a:pt x="26356" y="85996"/>
                  </a:lnTo>
                  <a:cubicBezTo>
                    <a:pt x="26356" y="88001"/>
                    <a:pt x="24730" y="89627"/>
                    <a:pt x="22726" y="89627"/>
                  </a:cubicBezTo>
                  <a:lnTo>
                    <a:pt x="3630" y="89627"/>
                  </a:lnTo>
                  <a:cubicBezTo>
                    <a:pt x="1626" y="89627"/>
                    <a:pt x="0" y="88001"/>
                    <a:pt x="0" y="85996"/>
                  </a:cubicBezTo>
                  <a:lnTo>
                    <a:pt x="0" y="3631"/>
                  </a:lnTo>
                  <a:cubicBezTo>
                    <a:pt x="8" y="1630"/>
                    <a:pt x="1629" y="8"/>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02" name="Freeform 352">
              <a:extLst>
                <a:ext uri="{FF2B5EF4-FFF2-40B4-BE49-F238E27FC236}">
                  <a16:creationId xmlns:a16="http://schemas.microsoft.com/office/drawing/2014/main" id="{58D60215-2FFB-0504-FBE0-2C2A0DA30B4C}"/>
                </a:ext>
              </a:extLst>
            </p:cNvPr>
            <p:cNvSpPr/>
            <p:nvPr/>
          </p:nvSpPr>
          <p:spPr>
            <a:xfrm>
              <a:off x="767940" y="4260637"/>
              <a:ext cx="26373" cy="89627"/>
            </a:xfrm>
            <a:custGeom>
              <a:avLst/>
              <a:gdLst>
                <a:gd name="connsiteX0" fmla="*/ 3647 w 26373"/>
                <a:gd name="connsiteY0" fmla="*/ 0 h 89627"/>
                <a:gd name="connsiteX1" fmla="*/ 22743 w 26373"/>
                <a:gd name="connsiteY1" fmla="*/ 0 h 89627"/>
                <a:gd name="connsiteX2" fmla="*/ 26373 w 26373"/>
                <a:gd name="connsiteY2" fmla="*/ 3631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31 h 89627"/>
                <a:gd name="connsiteX8" fmla="*/ 3647 w 26373"/>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3" h="89627">
                  <a:moveTo>
                    <a:pt x="3647" y="0"/>
                  </a:moveTo>
                  <a:lnTo>
                    <a:pt x="22743" y="0"/>
                  </a:lnTo>
                  <a:cubicBezTo>
                    <a:pt x="24747" y="0"/>
                    <a:pt x="26373" y="1626"/>
                    <a:pt x="26373" y="3631"/>
                  </a:cubicBezTo>
                  <a:lnTo>
                    <a:pt x="26373" y="85996"/>
                  </a:lnTo>
                  <a:cubicBezTo>
                    <a:pt x="26373" y="88001"/>
                    <a:pt x="24747" y="89627"/>
                    <a:pt x="22743" y="89627"/>
                  </a:cubicBezTo>
                  <a:lnTo>
                    <a:pt x="3630" y="89627"/>
                  </a:lnTo>
                  <a:cubicBezTo>
                    <a:pt x="1626" y="89627"/>
                    <a:pt x="0" y="88001"/>
                    <a:pt x="0" y="85996"/>
                  </a:cubicBezTo>
                  <a:lnTo>
                    <a:pt x="0" y="3631"/>
                  </a:lnTo>
                  <a:cubicBezTo>
                    <a:pt x="10" y="1623"/>
                    <a:pt x="1639" y="0"/>
                    <a:pt x="3647"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03" name="Freeform 353">
              <a:extLst>
                <a:ext uri="{FF2B5EF4-FFF2-40B4-BE49-F238E27FC236}">
                  <a16:creationId xmlns:a16="http://schemas.microsoft.com/office/drawing/2014/main" id="{8D0BA90F-B5EA-C22B-BE43-28E8E130AEA2}"/>
                </a:ext>
              </a:extLst>
            </p:cNvPr>
            <p:cNvSpPr/>
            <p:nvPr/>
          </p:nvSpPr>
          <p:spPr>
            <a:xfrm>
              <a:off x="945275" y="4260637"/>
              <a:ext cx="26457" cy="89627"/>
            </a:xfrm>
            <a:custGeom>
              <a:avLst/>
              <a:gdLst>
                <a:gd name="connsiteX0" fmla="*/ -455 w 26457"/>
                <a:gd name="connsiteY0" fmla="*/ 85009 h 89627"/>
                <a:gd name="connsiteX1" fmla="*/ 3176 w 26457"/>
                <a:gd name="connsiteY1" fmla="*/ 88640 h 89627"/>
                <a:gd name="connsiteX2" fmla="*/ 22288 w 26457"/>
                <a:gd name="connsiteY2" fmla="*/ 88640 h 89627"/>
                <a:gd name="connsiteX3" fmla="*/ 25919 w 26457"/>
                <a:gd name="connsiteY3" fmla="*/ 85009 h 89627"/>
                <a:gd name="connsiteX4" fmla="*/ 25919 w 26457"/>
                <a:gd name="connsiteY4" fmla="*/ 2644 h 89627"/>
                <a:gd name="connsiteX5" fmla="*/ 22288 w 26457"/>
                <a:gd name="connsiteY5" fmla="*/ -987 h 89627"/>
                <a:gd name="connsiteX6" fmla="*/ 3091 w 26457"/>
                <a:gd name="connsiteY6" fmla="*/ -987 h 89627"/>
                <a:gd name="connsiteX7" fmla="*/ -539 w 26457"/>
                <a:gd name="connsiteY7" fmla="*/ 2644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57" h="89627">
                  <a:moveTo>
                    <a:pt x="-455" y="85009"/>
                  </a:moveTo>
                  <a:cubicBezTo>
                    <a:pt x="-446" y="87018"/>
                    <a:pt x="1175" y="88623"/>
                    <a:pt x="3176" y="88640"/>
                  </a:cubicBezTo>
                  <a:lnTo>
                    <a:pt x="22288" y="88640"/>
                  </a:lnTo>
                  <a:cubicBezTo>
                    <a:pt x="24289" y="88623"/>
                    <a:pt x="25910" y="87018"/>
                    <a:pt x="25919" y="85009"/>
                  </a:cubicBezTo>
                  <a:lnTo>
                    <a:pt x="25919" y="2644"/>
                  </a:lnTo>
                  <a:cubicBezTo>
                    <a:pt x="25910" y="634"/>
                    <a:pt x="24289" y="-971"/>
                    <a:pt x="22288" y="-987"/>
                  </a:cubicBezTo>
                  <a:lnTo>
                    <a:pt x="3091" y="-987"/>
                  </a:lnTo>
                  <a:cubicBezTo>
                    <a:pt x="1090" y="-971"/>
                    <a:pt x="-530" y="634"/>
                    <a:pt x="-539" y="2644"/>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04" name="Freeform 354">
              <a:extLst>
                <a:ext uri="{FF2B5EF4-FFF2-40B4-BE49-F238E27FC236}">
                  <a16:creationId xmlns:a16="http://schemas.microsoft.com/office/drawing/2014/main" id="{89A7538E-FF12-9331-0DBE-1C0BD44089A5}"/>
                </a:ext>
              </a:extLst>
            </p:cNvPr>
            <p:cNvSpPr/>
            <p:nvPr/>
          </p:nvSpPr>
          <p:spPr>
            <a:xfrm>
              <a:off x="980748" y="4260637"/>
              <a:ext cx="26440" cy="89627"/>
            </a:xfrm>
            <a:custGeom>
              <a:avLst/>
              <a:gdLst>
                <a:gd name="connsiteX0" fmla="*/ -471 w 26440"/>
                <a:gd name="connsiteY0" fmla="*/ 85009 h 89627"/>
                <a:gd name="connsiteX1" fmla="*/ 3159 w 26440"/>
                <a:gd name="connsiteY1" fmla="*/ 88640 h 89627"/>
                <a:gd name="connsiteX2" fmla="*/ 22255 w 26440"/>
                <a:gd name="connsiteY2" fmla="*/ 88640 h 89627"/>
                <a:gd name="connsiteX3" fmla="*/ 25902 w 26440"/>
                <a:gd name="connsiteY3" fmla="*/ 85009 h 89627"/>
                <a:gd name="connsiteX4" fmla="*/ 25902 w 26440"/>
                <a:gd name="connsiteY4" fmla="*/ 2644 h 89627"/>
                <a:gd name="connsiteX5" fmla="*/ 22255 w 26440"/>
                <a:gd name="connsiteY5" fmla="*/ -987 h 89627"/>
                <a:gd name="connsiteX6" fmla="*/ 3091 w 26440"/>
                <a:gd name="connsiteY6" fmla="*/ -987 h 89627"/>
                <a:gd name="connsiteX7" fmla="*/ -539 w 26440"/>
                <a:gd name="connsiteY7" fmla="*/ 2644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40" h="89627">
                  <a:moveTo>
                    <a:pt x="-471" y="85009"/>
                  </a:moveTo>
                  <a:cubicBezTo>
                    <a:pt x="-463" y="87018"/>
                    <a:pt x="1158" y="88623"/>
                    <a:pt x="3159" y="88640"/>
                  </a:cubicBezTo>
                  <a:lnTo>
                    <a:pt x="22255" y="88640"/>
                  </a:lnTo>
                  <a:cubicBezTo>
                    <a:pt x="24262" y="88640"/>
                    <a:pt x="25893" y="87018"/>
                    <a:pt x="25902" y="85009"/>
                  </a:cubicBezTo>
                  <a:lnTo>
                    <a:pt x="25902" y="2644"/>
                  </a:lnTo>
                  <a:cubicBezTo>
                    <a:pt x="25893" y="634"/>
                    <a:pt x="24262" y="-987"/>
                    <a:pt x="22255" y="-987"/>
                  </a:cubicBezTo>
                  <a:lnTo>
                    <a:pt x="3091" y="-987"/>
                  </a:lnTo>
                  <a:cubicBezTo>
                    <a:pt x="1090" y="-971"/>
                    <a:pt x="-530" y="634"/>
                    <a:pt x="-539" y="2644"/>
                  </a:cubicBezTo>
                  <a:close/>
                </a:path>
              </a:pathLst>
            </a:custGeom>
            <a:solidFill>
              <a:srgbClr val="8E8E8E"/>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nvGrpSpPr>
            <p:cNvPr id="1205" name="Graphic 50">
              <a:extLst>
                <a:ext uri="{FF2B5EF4-FFF2-40B4-BE49-F238E27FC236}">
                  <a16:creationId xmlns:a16="http://schemas.microsoft.com/office/drawing/2014/main" id="{52E1B083-E399-4D83-C80B-2E8A3642D541}"/>
                </a:ext>
              </a:extLst>
            </p:cNvPr>
            <p:cNvGrpSpPr/>
            <p:nvPr/>
          </p:nvGrpSpPr>
          <p:grpSpPr>
            <a:xfrm>
              <a:off x="1076498" y="4260620"/>
              <a:ext cx="93200" cy="89644"/>
              <a:chOff x="1076498" y="4260620"/>
              <a:chExt cx="93200" cy="89644"/>
            </a:xfrm>
            <a:solidFill>
              <a:srgbClr val="FFFFFF"/>
            </a:solidFill>
          </p:grpSpPr>
          <p:sp>
            <p:nvSpPr>
              <p:cNvPr id="1263" name="Freeform 356">
                <a:extLst>
                  <a:ext uri="{FF2B5EF4-FFF2-40B4-BE49-F238E27FC236}">
                    <a16:creationId xmlns:a16="http://schemas.microsoft.com/office/drawing/2014/main" id="{95510985-6E96-CF02-0989-D5E328589280}"/>
                  </a:ext>
                </a:extLst>
              </p:cNvPr>
              <p:cNvSpPr/>
              <p:nvPr/>
            </p:nvSpPr>
            <p:spPr>
              <a:xfrm>
                <a:off x="1076498" y="4260620"/>
                <a:ext cx="93200" cy="17057"/>
              </a:xfrm>
              <a:custGeom>
                <a:avLst/>
                <a:gdLst>
                  <a:gd name="connsiteX0" fmla="*/ 3630 w 93200"/>
                  <a:gd name="connsiteY0" fmla="*/ 17 h 17057"/>
                  <a:gd name="connsiteX1" fmla="*/ 89570 w 93200"/>
                  <a:gd name="connsiteY1" fmla="*/ 17 h 17057"/>
                  <a:gd name="connsiteX2" fmla="*/ 93201 w 93200"/>
                  <a:gd name="connsiteY2" fmla="*/ 3648 h 17057"/>
                  <a:gd name="connsiteX3" fmla="*/ 93201 w 93200"/>
                  <a:gd name="connsiteY3" fmla="*/ 13426 h 17057"/>
                  <a:gd name="connsiteX4" fmla="*/ 89570 w 93200"/>
                  <a:gd name="connsiteY4" fmla="*/ 17057 h 17057"/>
                  <a:gd name="connsiteX5" fmla="*/ 3630 w 93200"/>
                  <a:gd name="connsiteY5" fmla="*/ 17057 h 17057"/>
                  <a:gd name="connsiteX6" fmla="*/ 0 w 93200"/>
                  <a:gd name="connsiteY6" fmla="*/ 13426 h 17057"/>
                  <a:gd name="connsiteX7" fmla="*/ 0 w 93200"/>
                  <a:gd name="connsiteY7" fmla="*/ 3648 h 17057"/>
                  <a:gd name="connsiteX8" fmla="*/ 3647 w 93200"/>
                  <a:gd name="connsiteY8" fmla="*/ 0 h 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17057">
                    <a:moveTo>
                      <a:pt x="3630" y="17"/>
                    </a:moveTo>
                    <a:lnTo>
                      <a:pt x="89570" y="17"/>
                    </a:lnTo>
                    <a:cubicBezTo>
                      <a:pt x="91575" y="17"/>
                      <a:pt x="93201" y="1643"/>
                      <a:pt x="93201" y="3648"/>
                    </a:cubicBezTo>
                    <a:lnTo>
                      <a:pt x="93201" y="13426"/>
                    </a:lnTo>
                    <a:cubicBezTo>
                      <a:pt x="93201" y="15431"/>
                      <a:pt x="91575" y="17057"/>
                      <a:pt x="89570" y="17057"/>
                    </a:cubicBezTo>
                    <a:lnTo>
                      <a:pt x="3630" y="17057"/>
                    </a:lnTo>
                    <a:cubicBezTo>
                      <a:pt x="1626" y="17057"/>
                      <a:pt x="0" y="15431"/>
                      <a:pt x="0" y="13426"/>
                    </a:cubicBezTo>
                    <a:lnTo>
                      <a:pt x="0" y="3648"/>
                    </a:lnTo>
                    <a:cubicBezTo>
                      <a:pt x="0" y="1633"/>
                      <a:pt x="1633" y="0"/>
                      <a:pt x="3647"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64" name="Freeform 357">
                <a:extLst>
                  <a:ext uri="{FF2B5EF4-FFF2-40B4-BE49-F238E27FC236}">
                    <a16:creationId xmlns:a16="http://schemas.microsoft.com/office/drawing/2014/main" id="{29DC3BBB-9FDF-E42B-E9BC-8C49F20AEDFE}"/>
                  </a:ext>
                </a:extLst>
              </p:cNvPr>
              <p:cNvSpPr/>
              <p:nvPr/>
            </p:nvSpPr>
            <p:spPr>
              <a:xfrm>
                <a:off x="1107683" y="4284906"/>
                <a:ext cx="62015" cy="17040"/>
              </a:xfrm>
              <a:custGeom>
                <a:avLst/>
                <a:gdLst>
                  <a:gd name="connsiteX0" fmla="*/ 3630 w 62015"/>
                  <a:gd name="connsiteY0" fmla="*/ 0 h 17040"/>
                  <a:gd name="connsiteX1" fmla="*/ 58385 w 62015"/>
                  <a:gd name="connsiteY1" fmla="*/ 0 h 17040"/>
                  <a:gd name="connsiteX2" fmla="*/ 62015 w 62015"/>
                  <a:gd name="connsiteY2" fmla="*/ 3631 h 17040"/>
                  <a:gd name="connsiteX3" fmla="*/ 62015 w 62015"/>
                  <a:gd name="connsiteY3" fmla="*/ 13409 h 17040"/>
                  <a:gd name="connsiteX4" fmla="*/ 58385 w 62015"/>
                  <a:gd name="connsiteY4" fmla="*/ 17041 h 17040"/>
                  <a:gd name="connsiteX5" fmla="*/ 3630 w 62015"/>
                  <a:gd name="connsiteY5" fmla="*/ 17041 h 17040"/>
                  <a:gd name="connsiteX6" fmla="*/ 0 w 62015"/>
                  <a:gd name="connsiteY6" fmla="*/ 13409 h 17040"/>
                  <a:gd name="connsiteX7" fmla="*/ 0 w 62015"/>
                  <a:gd name="connsiteY7" fmla="*/ 3631 h 17040"/>
                  <a:gd name="connsiteX8" fmla="*/ 3630 w 62015"/>
                  <a:gd name="connsiteY8"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15" h="17040">
                    <a:moveTo>
                      <a:pt x="3630" y="0"/>
                    </a:moveTo>
                    <a:lnTo>
                      <a:pt x="58385" y="0"/>
                    </a:lnTo>
                    <a:cubicBezTo>
                      <a:pt x="60390" y="0"/>
                      <a:pt x="62015" y="1626"/>
                      <a:pt x="62015" y="3631"/>
                    </a:cubicBezTo>
                    <a:lnTo>
                      <a:pt x="62015" y="13409"/>
                    </a:lnTo>
                    <a:cubicBezTo>
                      <a:pt x="62015" y="15414"/>
                      <a:pt x="60390" y="17041"/>
                      <a:pt x="58385" y="17041"/>
                    </a:cubicBezTo>
                    <a:lnTo>
                      <a:pt x="3630" y="17041"/>
                    </a:lnTo>
                    <a:cubicBezTo>
                      <a:pt x="1626" y="17041"/>
                      <a:pt x="0" y="15414"/>
                      <a:pt x="0" y="13409"/>
                    </a:cubicBezTo>
                    <a:lnTo>
                      <a:pt x="0" y="3631"/>
                    </a:lnTo>
                    <a:cubicBezTo>
                      <a:pt x="8" y="1630"/>
                      <a:pt x="1629" y="8"/>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65" name="Freeform 358">
                <a:extLst>
                  <a:ext uri="{FF2B5EF4-FFF2-40B4-BE49-F238E27FC236}">
                    <a16:creationId xmlns:a16="http://schemas.microsoft.com/office/drawing/2014/main" id="{42C270B1-5C32-55DA-9E3A-D81F487DA923}"/>
                  </a:ext>
                </a:extLst>
              </p:cNvPr>
              <p:cNvSpPr/>
              <p:nvPr/>
            </p:nvSpPr>
            <p:spPr>
              <a:xfrm>
                <a:off x="1137045" y="4309022"/>
                <a:ext cx="32653" cy="17040"/>
              </a:xfrm>
              <a:custGeom>
                <a:avLst/>
                <a:gdLst>
                  <a:gd name="connsiteX0" fmla="*/ 29024 w 32653"/>
                  <a:gd name="connsiteY0" fmla="*/ 0 h 17040"/>
                  <a:gd name="connsiteX1" fmla="*/ 32654 w 32653"/>
                  <a:gd name="connsiteY1" fmla="*/ 0 h 17040"/>
                  <a:gd name="connsiteX2" fmla="*/ 32654 w 32653"/>
                  <a:gd name="connsiteY2" fmla="*/ 17041 h 17040"/>
                  <a:gd name="connsiteX3" fmla="*/ 29024 w 32653"/>
                  <a:gd name="connsiteY3" fmla="*/ 17041 h 17040"/>
                  <a:gd name="connsiteX4" fmla="*/ 3630 w 32653"/>
                  <a:gd name="connsiteY4" fmla="*/ 17041 h 17040"/>
                  <a:gd name="connsiteX5" fmla="*/ 0 w 32653"/>
                  <a:gd name="connsiteY5" fmla="*/ 17041 h 17040"/>
                  <a:gd name="connsiteX6" fmla="*/ 0 w 32653"/>
                  <a:gd name="connsiteY6" fmla="*/ 0 h 17040"/>
                  <a:gd name="connsiteX7" fmla="*/ 3630 w 32653"/>
                  <a:gd name="connsiteY7"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3" h="17040">
                    <a:moveTo>
                      <a:pt x="29024" y="0"/>
                    </a:moveTo>
                    <a:cubicBezTo>
                      <a:pt x="31029" y="0"/>
                      <a:pt x="32654" y="0"/>
                      <a:pt x="32654" y="0"/>
                    </a:cubicBezTo>
                    <a:lnTo>
                      <a:pt x="32654" y="17041"/>
                    </a:lnTo>
                    <a:cubicBezTo>
                      <a:pt x="32654" y="17041"/>
                      <a:pt x="31029" y="17041"/>
                      <a:pt x="29024" y="17041"/>
                    </a:cubicBezTo>
                    <a:lnTo>
                      <a:pt x="3630" y="17041"/>
                    </a:lnTo>
                    <a:cubicBezTo>
                      <a:pt x="1625" y="17041"/>
                      <a:pt x="0" y="17041"/>
                      <a:pt x="0" y="17041"/>
                    </a:cubicBezTo>
                    <a:lnTo>
                      <a:pt x="0" y="0"/>
                    </a:lnTo>
                    <a:cubicBezTo>
                      <a:pt x="0" y="0"/>
                      <a:pt x="1625" y="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66" name="Freeform 359">
                <a:extLst>
                  <a:ext uri="{FF2B5EF4-FFF2-40B4-BE49-F238E27FC236}">
                    <a16:creationId xmlns:a16="http://schemas.microsoft.com/office/drawing/2014/main" id="{1CFB785E-7BF4-C5DE-DCD3-134A590DC118}"/>
                  </a:ext>
                </a:extLst>
              </p:cNvPr>
              <p:cNvSpPr/>
              <p:nvPr/>
            </p:nvSpPr>
            <p:spPr>
              <a:xfrm>
                <a:off x="1076498" y="4333224"/>
                <a:ext cx="93200" cy="17040"/>
              </a:xfrm>
              <a:custGeom>
                <a:avLst/>
                <a:gdLst>
                  <a:gd name="connsiteX0" fmla="*/ 3630 w 93200"/>
                  <a:gd name="connsiteY0" fmla="*/ 0 h 17040"/>
                  <a:gd name="connsiteX1" fmla="*/ 89570 w 93200"/>
                  <a:gd name="connsiteY1" fmla="*/ 0 h 17040"/>
                  <a:gd name="connsiteX2" fmla="*/ 93201 w 93200"/>
                  <a:gd name="connsiteY2" fmla="*/ 3631 h 17040"/>
                  <a:gd name="connsiteX3" fmla="*/ 93201 w 93200"/>
                  <a:gd name="connsiteY3" fmla="*/ 13409 h 17040"/>
                  <a:gd name="connsiteX4" fmla="*/ 89570 w 93200"/>
                  <a:gd name="connsiteY4" fmla="*/ 17041 h 17040"/>
                  <a:gd name="connsiteX5" fmla="*/ 3630 w 93200"/>
                  <a:gd name="connsiteY5" fmla="*/ 17041 h 17040"/>
                  <a:gd name="connsiteX6" fmla="*/ 0 w 93200"/>
                  <a:gd name="connsiteY6" fmla="*/ 13409 h 17040"/>
                  <a:gd name="connsiteX7" fmla="*/ 0 w 93200"/>
                  <a:gd name="connsiteY7" fmla="*/ 3648 h 17040"/>
                  <a:gd name="connsiteX8" fmla="*/ 3630 w 93200"/>
                  <a:gd name="connsiteY8"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17040">
                    <a:moveTo>
                      <a:pt x="3630" y="0"/>
                    </a:moveTo>
                    <a:lnTo>
                      <a:pt x="89570" y="0"/>
                    </a:lnTo>
                    <a:cubicBezTo>
                      <a:pt x="91575" y="0"/>
                      <a:pt x="93201" y="1626"/>
                      <a:pt x="93201" y="3631"/>
                    </a:cubicBezTo>
                    <a:lnTo>
                      <a:pt x="93201" y="13409"/>
                    </a:lnTo>
                    <a:cubicBezTo>
                      <a:pt x="93201" y="15414"/>
                      <a:pt x="91575" y="17041"/>
                      <a:pt x="89570" y="17041"/>
                    </a:cubicBezTo>
                    <a:lnTo>
                      <a:pt x="3630" y="17041"/>
                    </a:lnTo>
                    <a:cubicBezTo>
                      <a:pt x="1626" y="17041"/>
                      <a:pt x="0" y="15414"/>
                      <a:pt x="0" y="13409"/>
                    </a:cubicBezTo>
                    <a:lnTo>
                      <a:pt x="0" y="3648"/>
                    </a:lnTo>
                    <a:cubicBezTo>
                      <a:pt x="0" y="1640"/>
                      <a:pt x="1623" y="1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206" name="Freeform 360">
              <a:extLst>
                <a:ext uri="{FF2B5EF4-FFF2-40B4-BE49-F238E27FC236}">
                  <a16:creationId xmlns:a16="http://schemas.microsoft.com/office/drawing/2014/main" id="{BDC85A05-FAA9-275C-B2AE-D173D1D42BFE}"/>
                </a:ext>
              </a:extLst>
            </p:cNvPr>
            <p:cNvSpPr/>
            <p:nvPr/>
          </p:nvSpPr>
          <p:spPr>
            <a:xfrm>
              <a:off x="909801" y="4391303"/>
              <a:ext cx="26389" cy="89627"/>
            </a:xfrm>
            <a:custGeom>
              <a:avLst/>
              <a:gdLst>
                <a:gd name="connsiteX0" fmla="*/ -539 w 26389"/>
                <a:gd name="connsiteY0" fmla="*/ 84992 h 89627"/>
                <a:gd name="connsiteX1" fmla="*/ 3108 w 26389"/>
                <a:gd name="connsiteY1" fmla="*/ 88640 h 89627"/>
                <a:gd name="connsiteX2" fmla="*/ 22204 w 26389"/>
                <a:gd name="connsiteY2" fmla="*/ 88640 h 89627"/>
                <a:gd name="connsiteX3" fmla="*/ 25851 w 26389"/>
                <a:gd name="connsiteY3" fmla="*/ 84992 h 89627"/>
                <a:gd name="connsiteX4" fmla="*/ 25851 w 26389"/>
                <a:gd name="connsiteY4" fmla="*/ 2644 h 89627"/>
                <a:gd name="connsiteX5" fmla="*/ 22204 w 26389"/>
                <a:gd name="connsiteY5" fmla="*/ -987 h 89627"/>
                <a:gd name="connsiteX6" fmla="*/ 3108 w 26389"/>
                <a:gd name="connsiteY6" fmla="*/ -987 h 89627"/>
                <a:gd name="connsiteX7" fmla="*/ -539 w 26389"/>
                <a:gd name="connsiteY7" fmla="*/ 2644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9" h="89627">
                  <a:moveTo>
                    <a:pt x="-539" y="84992"/>
                  </a:moveTo>
                  <a:cubicBezTo>
                    <a:pt x="-539" y="87002"/>
                    <a:pt x="1094" y="88640"/>
                    <a:pt x="3108" y="88640"/>
                  </a:cubicBezTo>
                  <a:lnTo>
                    <a:pt x="22204" y="88640"/>
                  </a:lnTo>
                  <a:cubicBezTo>
                    <a:pt x="24218" y="88640"/>
                    <a:pt x="25851" y="87002"/>
                    <a:pt x="25851" y="84992"/>
                  </a:cubicBezTo>
                  <a:lnTo>
                    <a:pt x="25851" y="2644"/>
                  </a:lnTo>
                  <a:cubicBezTo>
                    <a:pt x="25843" y="634"/>
                    <a:pt x="24212" y="-987"/>
                    <a:pt x="22204" y="-987"/>
                  </a:cubicBezTo>
                  <a:lnTo>
                    <a:pt x="3108" y="-987"/>
                  </a:lnTo>
                  <a:cubicBezTo>
                    <a:pt x="1101" y="-987"/>
                    <a:pt x="-530" y="634"/>
                    <a:pt x="-539" y="2644"/>
                  </a:cubicBezTo>
                  <a:close/>
                </a:path>
              </a:pathLst>
            </a:custGeom>
            <a:solidFill>
              <a:srgbClr val="8E8E8E"/>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07" name="Freeform 361">
              <a:extLst>
                <a:ext uri="{FF2B5EF4-FFF2-40B4-BE49-F238E27FC236}">
                  <a16:creationId xmlns:a16="http://schemas.microsoft.com/office/drawing/2014/main" id="{3BDE2C2E-422E-89D9-9B0C-11F134575E8F}"/>
                </a:ext>
              </a:extLst>
            </p:cNvPr>
            <p:cNvSpPr/>
            <p:nvPr/>
          </p:nvSpPr>
          <p:spPr>
            <a:xfrm>
              <a:off x="874344" y="4391286"/>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08" name="Freeform 362">
              <a:extLst>
                <a:ext uri="{FF2B5EF4-FFF2-40B4-BE49-F238E27FC236}">
                  <a16:creationId xmlns:a16="http://schemas.microsoft.com/office/drawing/2014/main" id="{8DEA1B96-ED06-0EE1-5BD0-93802A93DFA5}"/>
                </a:ext>
              </a:extLst>
            </p:cNvPr>
            <p:cNvSpPr/>
            <p:nvPr/>
          </p:nvSpPr>
          <p:spPr>
            <a:xfrm>
              <a:off x="838871" y="4391286"/>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09" name="Freeform 363">
              <a:extLst>
                <a:ext uri="{FF2B5EF4-FFF2-40B4-BE49-F238E27FC236}">
                  <a16:creationId xmlns:a16="http://schemas.microsoft.com/office/drawing/2014/main" id="{BA6487A1-3BE4-2711-1E2E-8F0B04F63CEC}"/>
                </a:ext>
              </a:extLst>
            </p:cNvPr>
            <p:cNvSpPr/>
            <p:nvPr/>
          </p:nvSpPr>
          <p:spPr>
            <a:xfrm>
              <a:off x="803414" y="4391286"/>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DDDDDD"/>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10" name="Freeform 364">
              <a:extLst>
                <a:ext uri="{FF2B5EF4-FFF2-40B4-BE49-F238E27FC236}">
                  <a16:creationId xmlns:a16="http://schemas.microsoft.com/office/drawing/2014/main" id="{35250792-52F2-867C-B826-D72BAAC95A7D}"/>
                </a:ext>
              </a:extLst>
            </p:cNvPr>
            <p:cNvSpPr/>
            <p:nvPr/>
          </p:nvSpPr>
          <p:spPr>
            <a:xfrm>
              <a:off x="1016222" y="4391286"/>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11" name="Freeform 365">
              <a:extLst>
                <a:ext uri="{FF2B5EF4-FFF2-40B4-BE49-F238E27FC236}">
                  <a16:creationId xmlns:a16="http://schemas.microsoft.com/office/drawing/2014/main" id="{81530514-F450-2F2B-66A8-1280AF2F8E73}"/>
                </a:ext>
              </a:extLst>
            </p:cNvPr>
            <p:cNvSpPr/>
            <p:nvPr/>
          </p:nvSpPr>
          <p:spPr>
            <a:xfrm>
              <a:off x="767940" y="4391286"/>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12" name="Freeform 366">
              <a:extLst>
                <a:ext uri="{FF2B5EF4-FFF2-40B4-BE49-F238E27FC236}">
                  <a16:creationId xmlns:a16="http://schemas.microsoft.com/office/drawing/2014/main" id="{902D11F7-BA4F-A972-5907-6197C479C619}"/>
                </a:ext>
              </a:extLst>
            </p:cNvPr>
            <p:cNvSpPr/>
            <p:nvPr/>
          </p:nvSpPr>
          <p:spPr>
            <a:xfrm>
              <a:off x="945292" y="4391303"/>
              <a:ext cx="26373" cy="89627"/>
            </a:xfrm>
            <a:custGeom>
              <a:avLst/>
              <a:gdLst>
                <a:gd name="connsiteX0" fmla="*/ 3630 w 26373"/>
                <a:gd name="connsiteY0" fmla="*/ 0 h 89627"/>
                <a:gd name="connsiteX1" fmla="*/ 22726 w 26373"/>
                <a:gd name="connsiteY1" fmla="*/ 0 h 89627"/>
                <a:gd name="connsiteX2" fmla="*/ 26373 w 26373"/>
                <a:gd name="connsiteY2" fmla="*/ 3648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31 h 89627"/>
                <a:gd name="connsiteX8" fmla="*/ 3630 w 26373"/>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3" h="89627">
                  <a:moveTo>
                    <a:pt x="3630" y="0"/>
                  </a:moveTo>
                  <a:lnTo>
                    <a:pt x="22726" y="0"/>
                  </a:lnTo>
                  <a:cubicBezTo>
                    <a:pt x="24740" y="0"/>
                    <a:pt x="26373" y="1633"/>
                    <a:pt x="26373" y="3648"/>
                  </a:cubicBezTo>
                  <a:lnTo>
                    <a:pt x="26373" y="85996"/>
                  </a:lnTo>
                  <a:cubicBezTo>
                    <a:pt x="26373" y="88001"/>
                    <a:pt x="24747" y="89627"/>
                    <a:pt x="22743" y="89627"/>
                  </a:cubicBezTo>
                  <a:lnTo>
                    <a:pt x="3630" y="89627"/>
                  </a:lnTo>
                  <a:cubicBezTo>
                    <a:pt x="1626" y="89627"/>
                    <a:pt x="0" y="88001"/>
                    <a:pt x="0" y="85996"/>
                  </a:cubicBezTo>
                  <a:lnTo>
                    <a:pt x="0" y="3631"/>
                  </a:lnTo>
                  <a:cubicBezTo>
                    <a:pt x="0" y="1626"/>
                    <a:pt x="1626"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13" name="Freeform 367">
              <a:extLst>
                <a:ext uri="{FF2B5EF4-FFF2-40B4-BE49-F238E27FC236}">
                  <a16:creationId xmlns:a16="http://schemas.microsoft.com/office/drawing/2014/main" id="{DBB135E1-A312-A36B-6EC8-80895C964703}"/>
                </a:ext>
              </a:extLst>
            </p:cNvPr>
            <p:cNvSpPr/>
            <p:nvPr/>
          </p:nvSpPr>
          <p:spPr>
            <a:xfrm>
              <a:off x="980748" y="4391303"/>
              <a:ext cx="26440" cy="89627"/>
            </a:xfrm>
            <a:custGeom>
              <a:avLst/>
              <a:gdLst>
                <a:gd name="connsiteX0" fmla="*/ -471 w 26440"/>
                <a:gd name="connsiteY0" fmla="*/ 84992 h 89627"/>
                <a:gd name="connsiteX1" fmla="*/ 3159 w 26440"/>
                <a:gd name="connsiteY1" fmla="*/ 88640 h 89627"/>
                <a:gd name="connsiteX2" fmla="*/ 22255 w 26440"/>
                <a:gd name="connsiteY2" fmla="*/ 88640 h 89627"/>
                <a:gd name="connsiteX3" fmla="*/ 25902 w 26440"/>
                <a:gd name="connsiteY3" fmla="*/ 84992 h 89627"/>
                <a:gd name="connsiteX4" fmla="*/ 25902 w 26440"/>
                <a:gd name="connsiteY4" fmla="*/ 2644 h 89627"/>
                <a:gd name="connsiteX5" fmla="*/ 22255 w 26440"/>
                <a:gd name="connsiteY5" fmla="*/ -987 h 89627"/>
                <a:gd name="connsiteX6" fmla="*/ 3091 w 26440"/>
                <a:gd name="connsiteY6" fmla="*/ -987 h 89627"/>
                <a:gd name="connsiteX7" fmla="*/ -539 w 26440"/>
                <a:gd name="connsiteY7" fmla="*/ 2644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40" h="89627">
                  <a:moveTo>
                    <a:pt x="-471" y="84992"/>
                  </a:moveTo>
                  <a:cubicBezTo>
                    <a:pt x="-471" y="87002"/>
                    <a:pt x="1151" y="88623"/>
                    <a:pt x="3159" y="88640"/>
                  </a:cubicBezTo>
                  <a:lnTo>
                    <a:pt x="22255" y="88640"/>
                  </a:lnTo>
                  <a:cubicBezTo>
                    <a:pt x="24269" y="88640"/>
                    <a:pt x="25902" y="87002"/>
                    <a:pt x="25902" y="84992"/>
                  </a:cubicBezTo>
                  <a:lnTo>
                    <a:pt x="25902" y="2644"/>
                  </a:lnTo>
                  <a:cubicBezTo>
                    <a:pt x="25893" y="634"/>
                    <a:pt x="24262" y="-987"/>
                    <a:pt x="22255" y="-987"/>
                  </a:cubicBezTo>
                  <a:lnTo>
                    <a:pt x="3091" y="-987"/>
                  </a:lnTo>
                  <a:cubicBezTo>
                    <a:pt x="1087" y="-987"/>
                    <a:pt x="-539" y="634"/>
                    <a:pt x="-539" y="2644"/>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nvGrpSpPr>
            <p:cNvPr id="1214" name="Graphic 50">
              <a:extLst>
                <a:ext uri="{FF2B5EF4-FFF2-40B4-BE49-F238E27FC236}">
                  <a16:creationId xmlns:a16="http://schemas.microsoft.com/office/drawing/2014/main" id="{21A4AC51-05F3-C10E-F434-C8B8471DCE1F}"/>
                </a:ext>
              </a:extLst>
            </p:cNvPr>
            <p:cNvGrpSpPr/>
            <p:nvPr/>
          </p:nvGrpSpPr>
          <p:grpSpPr>
            <a:xfrm>
              <a:off x="1076498" y="4391303"/>
              <a:ext cx="93200" cy="89644"/>
              <a:chOff x="1076498" y="4391303"/>
              <a:chExt cx="93200" cy="89644"/>
            </a:xfrm>
            <a:solidFill>
              <a:srgbClr val="FFFFFF"/>
            </a:solidFill>
          </p:grpSpPr>
          <p:sp>
            <p:nvSpPr>
              <p:cNvPr id="1259" name="Freeform 369">
                <a:extLst>
                  <a:ext uri="{FF2B5EF4-FFF2-40B4-BE49-F238E27FC236}">
                    <a16:creationId xmlns:a16="http://schemas.microsoft.com/office/drawing/2014/main" id="{33228F68-D2FB-78D4-92D2-4BB87FF98BBC}"/>
                  </a:ext>
                </a:extLst>
              </p:cNvPr>
              <p:cNvSpPr/>
              <p:nvPr/>
            </p:nvSpPr>
            <p:spPr>
              <a:xfrm>
                <a:off x="1076498" y="4391303"/>
                <a:ext cx="93200" cy="17023"/>
              </a:xfrm>
              <a:custGeom>
                <a:avLst/>
                <a:gdLst>
                  <a:gd name="connsiteX0" fmla="*/ 3630 w 93200"/>
                  <a:gd name="connsiteY0" fmla="*/ 0 h 17023"/>
                  <a:gd name="connsiteX1" fmla="*/ 89570 w 93200"/>
                  <a:gd name="connsiteY1" fmla="*/ 0 h 17023"/>
                  <a:gd name="connsiteX2" fmla="*/ 93201 w 93200"/>
                  <a:gd name="connsiteY2" fmla="*/ 3631 h 17023"/>
                  <a:gd name="connsiteX3" fmla="*/ 93201 w 93200"/>
                  <a:gd name="connsiteY3" fmla="*/ 13393 h 17023"/>
                  <a:gd name="connsiteX4" fmla="*/ 89570 w 93200"/>
                  <a:gd name="connsiteY4" fmla="*/ 17024 h 17023"/>
                  <a:gd name="connsiteX5" fmla="*/ 3630 w 93200"/>
                  <a:gd name="connsiteY5" fmla="*/ 17024 h 17023"/>
                  <a:gd name="connsiteX6" fmla="*/ 0 w 93200"/>
                  <a:gd name="connsiteY6" fmla="*/ 13393 h 17023"/>
                  <a:gd name="connsiteX7" fmla="*/ 0 w 93200"/>
                  <a:gd name="connsiteY7" fmla="*/ 3631 h 17023"/>
                  <a:gd name="connsiteX8" fmla="*/ 3630 w 93200"/>
                  <a:gd name="connsiteY8" fmla="*/ 0 h 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17023">
                    <a:moveTo>
                      <a:pt x="3630" y="0"/>
                    </a:moveTo>
                    <a:lnTo>
                      <a:pt x="89570" y="0"/>
                    </a:lnTo>
                    <a:cubicBezTo>
                      <a:pt x="91575" y="0"/>
                      <a:pt x="93201" y="1626"/>
                      <a:pt x="93201" y="3631"/>
                    </a:cubicBezTo>
                    <a:lnTo>
                      <a:pt x="93201" y="13393"/>
                    </a:lnTo>
                    <a:cubicBezTo>
                      <a:pt x="93201" y="15397"/>
                      <a:pt x="91575" y="17024"/>
                      <a:pt x="89570" y="17024"/>
                    </a:cubicBezTo>
                    <a:lnTo>
                      <a:pt x="3630" y="17024"/>
                    </a:lnTo>
                    <a:cubicBezTo>
                      <a:pt x="1626" y="17024"/>
                      <a:pt x="0" y="15397"/>
                      <a:pt x="0" y="13393"/>
                    </a:cubicBezTo>
                    <a:lnTo>
                      <a:pt x="0" y="3631"/>
                    </a:lnTo>
                    <a:cubicBezTo>
                      <a:pt x="8" y="1630"/>
                      <a:pt x="1629" y="8"/>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60" name="Freeform 370">
                <a:extLst>
                  <a:ext uri="{FF2B5EF4-FFF2-40B4-BE49-F238E27FC236}">
                    <a16:creationId xmlns:a16="http://schemas.microsoft.com/office/drawing/2014/main" id="{E144A17B-B564-8B78-1254-947CD3D4C025}"/>
                  </a:ext>
                </a:extLst>
              </p:cNvPr>
              <p:cNvSpPr/>
              <p:nvPr/>
            </p:nvSpPr>
            <p:spPr>
              <a:xfrm>
                <a:off x="1107683" y="4415487"/>
                <a:ext cx="62015" cy="17040"/>
              </a:xfrm>
              <a:custGeom>
                <a:avLst/>
                <a:gdLst>
                  <a:gd name="connsiteX0" fmla="*/ 3630 w 62015"/>
                  <a:gd name="connsiteY0" fmla="*/ 0 h 17040"/>
                  <a:gd name="connsiteX1" fmla="*/ 58385 w 62015"/>
                  <a:gd name="connsiteY1" fmla="*/ 0 h 17040"/>
                  <a:gd name="connsiteX2" fmla="*/ 62015 w 62015"/>
                  <a:gd name="connsiteY2" fmla="*/ 3631 h 17040"/>
                  <a:gd name="connsiteX3" fmla="*/ 62015 w 62015"/>
                  <a:gd name="connsiteY3" fmla="*/ 13409 h 17040"/>
                  <a:gd name="connsiteX4" fmla="*/ 58385 w 62015"/>
                  <a:gd name="connsiteY4" fmla="*/ 17040 h 17040"/>
                  <a:gd name="connsiteX5" fmla="*/ 3630 w 62015"/>
                  <a:gd name="connsiteY5" fmla="*/ 17040 h 17040"/>
                  <a:gd name="connsiteX6" fmla="*/ 0 w 62015"/>
                  <a:gd name="connsiteY6" fmla="*/ 13409 h 17040"/>
                  <a:gd name="connsiteX7" fmla="*/ 0 w 62015"/>
                  <a:gd name="connsiteY7" fmla="*/ 3648 h 17040"/>
                  <a:gd name="connsiteX8" fmla="*/ 3630 w 62015"/>
                  <a:gd name="connsiteY8"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15" h="17040">
                    <a:moveTo>
                      <a:pt x="3630" y="0"/>
                    </a:moveTo>
                    <a:lnTo>
                      <a:pt x="58385" y="0"/>
                    </a:lnTo>
                    <a:cubicBezTo>
                      <a:pt x="60390" y="0"/>
                      <a:pt x="62015" y="1626"/>
                      <a:pt x="62015" y="3631"/>
                    </a:cubicBezTo>
                    <a:lnTo>
                      <a:pt x="62015" y="13409"/>
                    </a:lnTo>
                    <a:cubicBezTo>
                      <a:pt x="62015" y="15414"/>
                      <a:pt x="60390" y="17040"/>
                      <a:pt x="58385" y="17040"/>
                    </a:cubicBezTo>
                    <a:lnTo>
                      <a:pt x="3630" y="17040"/>
                    </a:lnTo>
                    <a:cubicBezTo>
                      <a:pt x="1626" y="17040"/>
                      <a:pt x="0" y="15414"/>
                      <a:pt x="0" y="13409"/>
                    </a:cubicBezTo>
                    <a:lnTo>
                      <a:pt x="0" y="3648"/>
                    </a:lnTo>
                    <a:cubicBezTo>
                      <a:pt x="0" y="1640"/>
                      <a:pt x="1623" y="1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61" name="Freeform 371">
                <a:extLst>
                  <a:ext uri="{FF2B5EF4-FFF2-40B4-BE49-F238E27FC236}">
                    <a16:creationId xmlns:a16="http://schemas.microsoft.com/office/drawing/2014/main" id="{4472BDAD-01E1-8978-5BA7-0C9FB976EC14}"/>
                  </a:ext>
                </a:extLst>
              </p:cNvPr>
              <p:cNvSpPr/>
              <p:nvPr/>
            </p:nvSpPr>
            <p:spPr>
              <a:xfrm>
                <a:off x="1137045" y="4439689"/>
                <a:ext cx="32653" cy="17040"/>
              </a:xfrm>
              <a:custGeom>
                <a:avLst/>
                <a:gdLst>
                  <a:gd name="connsiteX0" fmla="*/ 29024 w 32653"/>
                  <a:gd name="connsiteY0" fmla="*/ 0 h 17040"/>
                  <a:gd name="connsiteX1" fmla="*/ 32654 w 32653"/>
                  <a:gd name="connsiteY1" fmla="*/ 0 h 17040"/>
                  <a:gd name="connsiteX2" fmla="*/ 32654 w 32653"/>
                  <a:gd name="connsiteY2" fmla="*/ 17041 h 17040"/>
                  <a:gd name="connsiteX3" fmla="*/ 29024 w 32653"/>
                  <a:gd name="connsiteY3" fmla="*/ 17041 h 17040"/>
                  <a:gd name="connsiteX4" fmla="*/ 3630 w 32653"/>
                  <a:gd name="connsiteY4" fmla="*/ 17041 h 17040"/>
                  <a:gd name="connsiteX5" fmla="*/ 0 w 32653"/>
                  <a:gd name="connsiteY5" fmla="*/ 17041 h 17040"/>
                  <a:gd name="connsiteX6" fmla="*/ 0 w 32653"/>
                  <a:gd name="connsiteY6" fmla="*/ 0 h 17040"/>
                  <a:gd name="connsiteX7" fmla="*/ 3630 w 32653"/>
                  <a:gd name="connsiteY7"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3" h="17040">
                    <a:moveTo>
                      <a:pt x="29024" y="0"/>
                    </a:moveTo>
                    <a:cubicBezTo>
                      <a:pt x="31029" y="0"/>
                      <a:pt x="32654" y="0"/>
                      <a:pt x="32654" y="0"/>
                    </a:cubicBezTo>
                    <a:lnTo>
                      <a:pt x="32654" y="17041"/>
                    </a:lnTo>
                    <a:cubicBezTo>
                      <a:pt x="32654" y="17041"/>
                      <a:pt x="31029" y="17041"/>
                      <a:pt x="29024" y="17041"/>
                    </a:cubicBezTo>
                    <a:lnTo>
                      <a:pt x="3630" y="17041"/>
                    </a:lnTo>
                    <a:cubicBezTo>
                      <a:pt x="1625" y="17041"/>
                      <a:pt x="0" y="17041"/>
                      <a:pt x="0" y="17041"/>
                    </a:cubicBezTo>
                    <a:lnTo>
                      <a:pt x="0" y="0"/>
                    </a:lnTo>
                    <a:cubicBezTo>
                      <a:pt x="0" y="0"/>
                      <a:pt x="1625" y="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62" name="Freeform 372">
                <a:extLst>
                  <a:ext uri="{FF2B5EF4-FFF2-40B4-BE49-F238E27FC236}">
                    <a16:creationId xmlns:a16="http://schemas.microsoft.com/office/drawing/2014/main" id="{0B10FB14-23E4-5013-BF03-8DB6A2DBCFC0}"/>
                  </a:ext>
                </a:extLst>
              </p:cNvPr>
              <p:cNvSpPr/>
              <p:nvPr/>
            </p:nvSpPr>
            <p:spPr>
              <a:xfrm>
                <a:off x="1076498" y="4463924"/>
                <a:ext cx="93200" cy="17023"/>
              </a:xfrm>
              <a:custGeom>
                <a:avLst/>
                <a:gdLst>
                  <a:gd name="connsiteX0" fmla="*/ 3630 w 93200"/>
                  <a:gd name="connsiteY0" fmla="*/ 0 h 17023"/>
                  <a:gd name="connsiteX1" fmla="*/ 89570 w 93200"/>
                  <a:gd name="connsiteY1" fmla="*/ 0 h 17023"/>
                  <a:gd name="connsiteX2" fmla="*/ 93201 w 93200"/>
                  <a:gd name="connsiteY2" fmla="*/ 3631 h 17023"/>
                  <a:gd name="connsiteX3" fmla="*/ 93201 w 93200"/>
                  <a:gd name="connsiteY3" fmla="*/ 13393 h 17023"/>
                  <a:gd name="connsiteX4" fmla="*/ 89570 w 93200"/>
                  <a:gd name="connsiteY4" fmla="*/ 17024 h 17023"/>
                  <a:gd name="connsiteX5" fmla="*/ 3630 w 93200"/>
                  <a:gd name="connsiteY5" fmla="*/ 17024 h 17023"/>
                  <a:gd name="connsiteX6" fmla="*/ 0 w 93200"/>
                  <a:gd name="connsiteY6" fmla="*/ 13393 h 17023"/>
                  <a:gd name="connsiteX7" fmla="*/ 0 w 93200"/>
                  <a:gd name="connsiteY7" fmla="*/ 3631 h 17023"/>
                  <a:gd name="connsiteX8" fmla="*/ 3630 w 93200"/>
                  <a:gd name="connsiteY8" fmla="*/ 0 h 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17023">
                    <a:moveTo>
                      <a:pt x="3630" y="0"/>
                    </a:moveTo>
                    <a:lnTo>
                      <a:pt x="89570" y="0"/>
                    </a:lnTo>
                    <a:cubicBezTo>
                      <a:pt x="91575" y="0"/>
                      <a:pt x="93201" y="1626"/>
                      <a:pt x="93201" y="3631"/>
                    </a:cubicBezTo>
                    <a:lnTo>
                      <a:pt x="93201" y="13393"/>
                    </a:lnTo>
                    <a:cubicBezTo>
                      <a:pt x="93201" y="15397"/>
                      <a:pt x="91575" y="17024"/>
                      <a:pt x="89570" y="17024"/>
                    </a:cubicBezTo>
                    <a:lnTo>
                      <a:pt x="3630" y="17024"/>
                    </a:lnTo>
                    <a:cubicBezTo>
                      <a:pt x="1626" y="17024"/>
                      <a:pt x="0" y="15397"/>
                      <a:pt x="0" y="13393"/>
                    </a:cubicBezTo>
                    <a:lnTo>
                      <a:pt x="0" y="3631"/>
                    </a:lnTo>
                    <a:cubicBezTo>
                      <a:pt x="8" y="1630"/>
                      <a:pt x="1629" y="8"/>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215" name="Freeform 373">
              <a:extLst>
                <a:ext uri="{FF2B5EF4-FFF2-40B4-BE49-F238E27FC236}">
                  <a16:creationId xmlns:a16="http://schemas.microsoft.com/office/drawing/2014/main" id="{9628742A-3470-6AD4-764A-41E29D2EE2FB}"/>
                </a:ext>
              </a:extLst>
            </p:cNvPr>
            <p:cNvSpPr/>
            <p:nvPr/>
          </p:nvSpPr>
          <p:spPr>
            <a:xfrm>
              <a:off x="909818" y="4521952"/>
              <a:ext cx="26373" cy="89627"/>
            </a:xfrm>
            <a:custGeom>
              <a:avLst/>
              <a:gdLst>
                <a:gd name="connsiteX0" fmla="*/ 3630 w 26373"/>
                <a:gd name="connsiteY0" fmla="*/ 0 h 89627"/>
                <a:gd name="connsiteX1" fmla="*/ 22726 w 26373"/>
                <a:gd name="connsiteY1" fmla="*/ 0 h 89627"/>
                <a:gd name="connsiteX2" fmla="*/ 26373 w 26373"/>
                <a:gd name="connsiteY2" fmla="*/ 3648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31 h 89627"/>
                <a:gd name="connsiteX8" fmla="*/ 3630 w 26373"/>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3" h="89627">
                  <a:moveTo>
                    <a:pt x="3630" y="0"/>
                  </a:moveTo>
                  <a:lnTo>
                    <a:pt x="22726" y="0"/>
                  </a:lnTo>
                  <a:cubicBezTo>
                    <a:pt x="24740" y="0"/>
                    <a:pt x="26373" y="1633"/>
                    <a:pt x="26373" y="3648"/>
                  </a:cubicBezTo>
                  <a:lnTo>
                    <a:pt x="26373" y="85996"/>
                  </a:lnTo>
                  <a:cubicBezTo>
                    <a:pt x="26373" y="88001"/>
                    <a:pt x="24747" y="89627"/>
                    <a:pt x="22743" y="89627"/>
                  </a:cubicBezTo>
                  <a:lnTo>
                    <a:pt x="3630" y="89627"/>
                  </a:lnTo>
                  <a:cubicBezTo>
                    <a:pt x="1626" y="89627"/>
                    <a:pt x="0" y="88001"/>
                    <a:pt x="0" y="85996"/>
                  </a:cubicBezTo>
                  <a:lnTo>
                    <a:pt x="0" y="3631"/>
                  </a:lnTo>
                  <a:cubicBezTo>
                    <a:pt x="0" y="1626"/>
                    <a:pt x="1626"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16" name="Freeform 374">
              <a:extLst>
                <a:ext uri="{FF2B5EF4-FFF2-40B4-BE49-F238E27FC236}">
                  <a16:creationId xmlns:a16="http://schemas.microsoft.com/office/drawing/2014/main" id="{1C42870E-1B7E-2ED1-6B3D-A2D59B70D124}"/>
                </a:ext>
              </a:extLst>
            </p:cNvPr>
            <p:cNvSpPr/>
            <p:nvPr/>
          </p:nvSpPr>
          <p:spPr>
            <a:xfrm>
              <a:off x="874344" y="4521952"/>
              <a:ext cx="26373" cy="89627"/>
            </a:xfrm>
            <a:custGeom>
              <a:avLst/>
              <a:gdLst>
                <a:gd name="connsiteX0" fmla="*/ 3630 w 26373"/>
                <a:gd name="connsiteY0" fmla="*/ 0 h 89627"/>
                <a:gd name="connsiteX1" fmla="*/ 22743 w 26373"/>
                <a:gd name="connsiteY1" fmla="*/ 0 h 89627"/>
                <a:gd name="connsiteX2" fmla="*/ 26373 w 26373"/>
                <a:gd name="connsiteY2" fmla="*/ 3631 h 89627"/>
                <a:gd name="connsiteX3" fmla="*/ 26373 w 26373"/>
                <a:gd name="connsiteY3" fmla="*/ 85996 h 89627"/>
                <a:gd name="connsiteX4" fmla="*/ 22743 w 26373"/>
                <a:gd name="connsiteY4" fmla="*/ 89627 h 89627"/>
                <a:gd name="connsiteX5" fmla="*/ 3647 w 26373"/>
                <a:gd name="connsiteY5" fmla="*/ 89627 h 89627"/>
                <a:gd name="connsiteX6" fmla="*/ 0 w 26373"/>
                <a:gd name="connsiteY6" fmla="*/ 85979 h 89627"/>
                <a:gd name="connsiteX7" fmla="*/ 0 w 26373"/>
                <a:gd name="connsiteY7" fmla="*/ 3631 h 89627"/>
                <a:gd name="connsiteX8" fmla="*/ 3630 w 26373"/>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3" h="89627">
                  <a:moveTo>
                    <a:pt x="3630" y="0"/>
                  </a:moveTo>
                  <a:lnTo>
                    <a:pt x="22743" y="0"/>
                  </a:lnTo>
                  <a:cubicBezTo>
                    <a:pt x="24747" y="0"/>
                    <a:pt x="26373" y="1626"/>
                    <a:pt x="26373" y="3631"/>
                  </a:cubicBezTo>
                  <a:lnTo>
                    <a:pt x="26373" y="85996"/>
                  </a:lnTo>
                  <a:cubicBezTo>
                    <a:pt x="26373" y="88001"/>
                    <a:pt x="24747" y="89627"/>
                    <a:pt x="22743" y="89627"/>
                  </a:cubicBezTo>
                  <a:lnTo>
                    <a:pt x="3647" y="89627"/>
                  </a:lnTo>
                  <a:cubicBezTo>
                    <a:pt x="1633" y="89627"/>
                    <a:pt x="0" y="87994"/>
                    <a:pt x="0" y="85979"/>
                  </a:cubicBezTo>
                  <a:lnTo>
                    <a:pt x="0" y="3631"/>
                  </a:lnTo>
                  <a:cubicBezTo>
                    <a:pt x="0" y="1626"/>
                    <a:pt x="1626" y="0"/>
                    <a:pt x="3630" y="0"/>
                  </a:cubicBezTo>
                  <a:close/>
                </a:path>
              </a:pathLst>
            </a:custGeom>
            <a:solidFill>
              <a:srgbClr val="8E8E8E"/>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17" name="Freeform 375">
              <a:extLst>
                <a:ext uri="{FF2B5EF4-FFF2-40B4-BE49-F238E27FC236}">
                  <a16:creationId xmlns:a16="http://schemas.microsoft.com/office/drawing/2014/main" id="{61506A4A-0075-7532-CFC5-283555FB9083}"/>
                </a:ext>
              </a:extLst>
            </p:cNvPr>
            <p:cNvSpPr/>
            <p:nvPr/>
          </p:nvSpPr>
          <p:spPr>
            <a:xfrm>
              <a:off x="838871" y="4521952"/>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18" name="Freeform 376">
              <a:extLst>
                <a:ext uri="{FF2B5EF4-FFF2-40B4-BE49-F238E27FC236}">
                  <a16:creationId xmlns:a16="http://schemas.microsoft.com/office/drawing/2014/main" id="{9AA8BCB4-95F4-2BDA-5075-E1D65A6C34DE}"/>
                </a:ext>
              </a:extLst>
            </p:cNvPr>
            <p:cNvSpPr/>
            <p:nvPr/>
          </p:nvSpPr>
          <p:spPr>
            <a:xfrm>
              <a:off x="803414" y="4521952"/>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19" name="Freeform 377">
              <a:extLst>
                <a:ext uri="{FF2B5EF4-FFF2-40B4-BE49-F238E27FC236}">
                  <a16:creationId xmlns:a16="http://schemas.microsoft.com/office/drawing/2014/main" id="{09E1B1CE-7D96-E2B2-02A5-3A617606D818}"/>
                </a:ext>
              </a:extLst>
            </p:cNvPr>
            <p:cNvSpPr/>
            <p:nvPr/>
          </p:nvSpPr>
          <p:spPr>
            <a:xfrm>
              <a:off x="1016222" y="4521952"/>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DDDDDD"/>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20" name="Freeform 378">
              <a:extLst>
                <a:ext uri="{FF2B5EF4-FFF2-40B4-BE49-F238E27FC236}">
                  <a16:creationId xmlns:a16="http://schemas.microsoft.com/office/drawing/2014/main" id="{CDD9D7C0-8C0E-5AFB-274C-F036DA8713C1}"/>
                </a:ext>
              </a:extLst>
            </p:cNvPr>
            <p:cNvSpPr/>
            <p:nvPr/>
          </p:nvSpPr>
          <p:spPr>
            <a:xfrm>
              <a:off x="767940" y="4521952"/>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21" name="Freeform 379">
              <a:extLst>
                <a:ext uri="{FF2B5EF4-FFF2-40B4-BE49-F238E27FC236}">
                  <a16:creationId xmlns:a16="http://schemas.microsoft.com/office/drawing/2014/main" id="{15CB8B35-8A13-E665-6951-D0C63009DAD6}"/>
                </a:ext>
              </a:extLst>
            </p:cNvPr>
            <p:cNvSpPr/>
            <p:nvPr/>
          </p:nvSpPr>
          <p:spPr>
            <a:xfrm>
              <a:off x="945292" y="4521952"/>
              <a:ext cx="26373" cy="89627"/>
            </a:xfrm>
            <a:custGeom>
              <a:avLst/>
              <a:gdLst>
                <a:gd name="connsiteX0" fmla="*/ 3630 w 26373"/>
                <a:gd name="connsiteY0" fmla="*/ 0 h 89627"/>
                <a:gd name="connsiteX1" fmla="*/ 22726 w 26373"/>
                <a:gd name="connsiteY1" fmla="*/ 0 h 89627"/>
                <a:gd name="connsiteX2" fmla="*/ 26373 w 26373"/>
                <a:gd name="connsiteY2" fmla="*/ 3648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31 h 89627"/>
                <a:gd name="connsiteX8" fmla="*/ 3630 w 26373"/>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3" h="89627">
                  <a:moveTo>
                    <a:pt x="3630" y="0"/>
                  </a:moveTo>
                  <a:lnTo>
                    <a:pt x="22726" y="0"/>
                  </a:lnTo>
                  <a:cubicBezTo>
                    <a:pt x="24740" y="0"/>
                    <a:pt x="26373" y="1633"/>
                    <a:pt x="26373" y="3648"/>
                  </a:cubicBezTo>
                  <a:lnTo>
                    <a:pt x="26373" y="85996"/>
                  </a:lnTo>
                  <a:cubicBezTo>
                    <a:pt x="26373" y="88001"/>
                    <a:pt x="24747" y="89627"/>
                    <a:pt x="22743" y="89627"/>
                  </a:cubicBezTo>
                  <a:lnTo>
                    <a:pt x="3630" y="89627"/>
                  </a:lnTo>
                  <a:cubicBezTo>
                    <a:pt x="1626" y="89627"/>
                    <a:pt x="0" y="88001"/>
                    <a:pt x="0" y="85996"/>
                  </a:cubicBezTo>
                  <a:lnTo>
                    <a:pt x="0" y="3631"/>
                  </a:lnTo>
                  <a:cubicBezTo>
                    <a:pt x="0" y="1626"/>
                    <a:pt x="1626"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22" name="Freeform 380">
              <a:extLst>
                <a:ext uri="{FF2B5EF4-FFF2-40B4-BE49-F238E27FC236}">
                  <a16:creationId xmlns:a16="http://schemas.microsoft.com/office/drawing/2014/main" id="{17FAAEF5-CB51-89F2-151E-3A18382CEA9A}"/>
                </a:ext>
              </a:extLst>
            </p:cNvPr>
            <p:cNvSpPr/>
            <p:nvPr/>
          </p:nvSpPr>
          <p:spPr>
            <a:xfrm>
              <a:off x="980765" y="4521952"/>
              <a:ext cx="26373" cy="89627"/>
            </a:xfrm>
            <a:custGeom>
              <a:avLst/>
              <a:gdLst>
                <a:gd name="connsiteX0" fmla="*/ 3613 w 26373"/>
                <a:gd name="connsiteY0" fmla="*/ 0 h 89627"/>
                <a:gd name="connsiteX1" fmla="*/ 22726 w 26373"/>
                <a:gd name="connsiteY1" fmla="*/ 0 h 89627"/>
                <a:gd name="connsiteX2" fmla="*/ 26373 w 26373"/>
                <a:gd name="connsiteY2" fmla="*/ 3648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31 h 89627"/>
                <a:gd name="connsiteX8" fmla="*/ 3613 w 26373"/>
                <a:gd name="connsiteY8"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3" h="89627">
                  <a:moveTo>
                    <a:pt x="3613" y="0"/>
                  </a:moveTo>
                  <a:lnTo>
                    <a:pt x="22726" y="0"/>
                  </a:lnTo>
                  <a:cubicBezTo>
                    <a:pt x="24740" y="0"/>
                    <a:pt x="26373" y="1633"/>
                    <a:pt x="26373" y="3648"/>
                  </a:cubicBezTo>
                  <a:lnTo>
                    <a:pt x="26373" y="85996"/>
                  </a:lnTo>
                  <a:cubicBezTo>
                    <a:pt x="26373" y="88001"/>
                    <a:pt x="24747" y="89627"/>
                    <a:pt x="22743" y="89627"/>
                  </a:cubicBezTo>
                  <a:lnTo>
                    <a:pt x="3630" y="89627"/>
                  </a:lnTo>
                  <a:cubicBezTo>
                    <a:pt x="1626" y="89627"/>
                    <a:pt x="0" y="88001"/>
                    <a:pt x="0" y="85996"/>
                  </a:cubicBezTo>
                  <a:lnTo>
                    <a:pt x="0" y="3631"/>
                  </a:lnTo>
                  <a:cubicBezTo>
                    <a:pt x="0" y="1631"/>
                    <a:pt x="1614" y="10"/>
                    <a:pt x="3613"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nvGrpSpPr>
            <p:cNvPr id="1223" name="Graphic 50">
              <a:extLst>
                <a:ext uri="{FF2B5EF4-FFF2-40B4-BE49-F238E27FC236}">
                  <a16:creationId xmlns:a16="http://schemas.microsoft.com/office/drawing/2014/main" id="{9CC3DD79-B57E-173D-058F-3526C9363DE3}"/>
                </a:ext>
              </a:extLst>
            </p:cNvPr>
            <p:cNvGrpSpPr/>
            <p:nvPr/>
          </p:nvGrpSpPr>
          <p:grpSpPr>
            <a:xfrm>
              <a:off x="1076498" y="4521952"/>
              <a:ext cx="93200" cy="89627"/>
              <a:chOff x="1076498" y="4521952"/>
              <a:chExt cx="93200" cy="89627"/>
            </a:xfrm>
            <a:solidFill>
              <a:srgbClr val="FFFFFF"/>
            </a:solidFill>
          </p:grpSpPr>
          <p:sp>
            <p:nvSpPr>
              <p:cNvPr id="1255" name="Freeform 382">
                <a:extLst>
                  <a:ext uri="{FF2B5EF4-FFF2-40B4-BE49-F238E27FC236}">
                    <a16:creationId xmlns:a16="http://schemas.microsoft.com/office/drawing/2014/main" id="{71DB938B-000C-D6C4-55F1-2D8A182294CC}"/>
                  </a:ext>
                </a:extLst>
              </p:cNvPr>
              <p:cNvSpPr/>
              <p:nvPr/>
            </p:nvSpPr>
            <p:spPr>
              <a:xfrm>
                <a:off x="1076498" y="4521952"/>
                <a:ext cx="93200" cy="17040"/>
              </a:xfrm>
              <a:custGeom>
                <a:avLst/>
                <a:gdLst>
                  <a:gd name="connsiteX0" fmla="*/ 3630 w 93200"/>
                  <a:gd name="connsiteY0" fmla="*/ 0 h 17040"/>
                  <a:gd name="connsiteX1" fmla="*/ 89570 w 93200"/>
                  <a:gd name="connsiteY1" fmla="*/ 0 h 17040"/>
                  <a:gd name="connsiteX2" fmla="*/ 93201 w 93200"/>
                  <a:gd name="connsiteY2" fmla="*/ 3631 h 17040"/>
                  <a:gd name="connsiteX3" fmla="*/ 93201 w 93200"/>
                  <a:gd name="connsiteY3" fmla="*/ 13409 h 17040"/>
                  <a:gd name="connsiteX4" fmla="*/ 89570 w 93200"/>
                  <a:gd name="connsiteY4" fmla="*/ 17041 h 17040"/>
                  <a:gd name="connsiteX5" fmla="*/ 3630 w 93200"/>
                  <a:gd name="connsiteY5" fmla="*/ 17041 h 17040"/>
                  <a:gd name="connsiteX6" fmla="*/ 0 w 93200"/>
                  <a:gd name="connsiteY6" fmla="*/ 13409 h 17040"/>
                  <a:gd name="connsiteX7" fmla="*/ 0 w 93200"/>
                  <a:gd name="connsiteY7" fmla="*/ 3631 h 17040"/>
                  <a:gd name="connsiteX8" fmla="*/ 3630 w 93200"/>
                  <a:gd name="connsiteY8"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17040">
                    <a:moveTo>
                      <a:pt x="3630" y="0"/>
                    </a:moveTo>
                    <a:lnTo>
                      <a:pt x="89570" y="0"/>
                    </a:lnTo>
                    <a:cubicBezTo>
                      <a:pt x="91575" y="0"/>
                      <a:pt x="93201" y="1626"/>
                      <a:pt x="93201" y="3631"/>
                    </a:cubicBezTo>
                    <a:lnTo>
                      <a:pt x="93201" y="13409"/>
                    </a:lnTo>
                    <a:cubicBezTo>
                      <a:pt x="93201" y="15414"/>
                      <a:pt x="91575" y="17041"/>
                      <a:pt x="89570" y="17041"/>
                    </a:cubicBezTo>
                    <a:lnTo>
                      <a:pt x="3630" y="17041"/>
                    </a:lnTo>
                    <a:cubicBezTo>
                      <a:pt x="1626" y="17041"/>
                      <a:pt x="0" y="15414"/>
                      <a:pt x="0" y="13409"/>
                    </a:cubicBezTo>
                    <a:lnTo>
                      <a:pt x="0" y="3631"/>
                    </a:lnTo>
                    <a:cubicBezTo>
                      <a:pt x="8" y="1630"/>
                      <a:pt x="1629" y="8"/>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56" name="Freeform 383">
                <a:extLst>
                  <a:ext uri="{FF2B5EF4-FFF2-40B4-BE49-F238E27FC236}">
                    <a16:creationId xmlns:a16="http://schemas.microsoft.com/office/drawing/2014/main" id="{EE8558D6-828F-0815-E4AF-34B20E4C318C}"/>
                  </a:ext>
                </a:extLst>
              </p:cNvPr>
              <p:cNvSpPr/>
              <p:nvPr/>
            </p:nvSpPr>
            <p:spPr>
              <a:xfrm>
                <a:off x="1107683" y="4546137"/>
                <a:ext cx="62015" cy="17040"/>
              </a:xfrm>
              <a:custGeom>
                <a:avLst/>
                <a:gdLst>
                  <a:gd name="connsiteX0" fmla="*/ 3630 w 62015"/>
                  <a:gd name="connsiteY0" fmla="*/ 0 h 17040"/>
                  <a:gd name="connsiteX1" fmla="*/ 58385 w 62015"/>
                  <a:gd name="connsiteY1" fmla="*/ 0 h 17040"/>
                  <a:gd name="connsiteX2" fmla="*/ 62015 w 62015"/>
                  <a:gd name="connsiteY2" fmla="*/ 3631 h 17040"/>
                  <a:gd name="connsiteX3" fmla="*/ 62015 w 62015"/>
                  <a:gd name="connsiteY3" fmla="*/ 13409 h 17040"/>
                  <a:gd name="connsiteX4" fmla="*/ 58385 w 62015"/>
                  <a:gd name="connsiteY4" fmla="*/ 17041 h 17040"/>
                  <a:gd name="connsiteX5" fmla="*/ 3630 w 62015"/>
                  <a:gd name="connsiteY5" fmla="*/ 17041 h 17040"/>
                  <a:gd name="connsiteX6" fmla="*/ 0 w 62015"/>
                  <a:gd name="connsiteY6" fmla="*/ 13409 h 17040"/>
                  <a:gd name="connsiteX7" fmla="*/ 0 w 62015"/>
                  <a:gd name="connsiteY7" fmla="*/ 3648 h 17040"/>
                  <a:gd name="connsiteX8" fmla="*/ 3630 w 62015"/>
                  <a:gd name="connsiteY8"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15" h="17040">
                    <a:moveTo>
                      <a:pt x="3630" y="0"/>
                    </a:moveTo>
                    <a:lnTo>
                      <a:pt x="58385" y="0"/>
                    </a:lnTo>
                    <a:cubicBezTo>
                      <a:pt x="60390" y="0"/>
                      <a:pt x="62015" y="1626"/>
                      <a:pt x="62015" y="3631"/>
                    </a:cubicBezTo>
                    <a:lnTo>
                      <a:pt x="62015" y="13409"/>
                    </a:lnTo>
                    <a:cubicBezTo>
                      <a:pt x="62015" y="15414"/>
                      <a:pt x="60390" y="17041"/>
                      <a:pt x="58385" y="17041"/>
                    </a:cubicBezTo>
                    <a:lnTo>
                      <a:pt x="3630" y="17041"/>
                    </a:lnTo>
                    <a:cubicBezTo>
                      <a:pt x="1626" y="17041"/>
                      <a:pt x="0" y="15414"/>
                      <a:pt x="0" y="13409"/>
                    </a:cubicBezTo>
                    <a:lnTo>
                      <a:pt x="0" y="3648"/>
                    </a:lnTo>
                    <a:cubicBezTo>
                      <a:pt x="0" y="1640"/>
                      <a:pt x="1623" y="1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57" name="Freeform 384">
                <a:extLst>
                  <a:ext uri="{FF2B5EF4-FFF2-40B4-BE49-F238E27FC236}">
                    <a16:creationId xmlns:a16="http://schemas.microsoft.com/office/drawing/2014/main" id="{5869418F-5E74-E5F7-9C4E-4A8CDEDE73FB}"/>
                  </a:ext>
                </a:extLst>
              </p:cNvPr>
              <p:cNvSpPr/>
              <p:nvPr/>
            </p:nvSpPr>
            <p:spPr>
              <a:xfrm>
                <a:off x="1137045" y="4570338"/>
                <a:ext cx="32653" cy="17040"/>
              </a:xfrm>
              <a:custGeom>
                <a:avLst/>
                <a:gdLst>
                  <a:gd name="connsiteX0" fmla="*/ 29024 w 32653"/>
                  <a:gd name="connsiteY0" fmla="*/ 0 h 17040"/>
                  <a:gd name="connsiteX1" fmla="*/ 32654 w 32653"/>
                  <a:gd name="connsiteY1" fmla="*/ 0 h 17040"/>
                  <a:gd name="connsiteX2" fmla="*/ 32654 w 32653"/>
                  <a:gd name="connsiteY2" fmla="*/ 17041 h 17040"/>
                  <a:gd name="connsiteX3" fmla="*/ 29024 w 32653"/>
                  <a:gd name="connsiteY3" fmla="*/ 17041 h 17040"/>
                  <a:gd name="connsiteX4" fmla="*/ 3630 w 32653"/>
                  <a:gd name="connsiteY4" fmla="*/ 17041 h 17040"/>
                  <a:gd name="connsiteX5" fmla="*/ 0 w 32653"/>
                  <a:gd name="connsiteY5" fmla="*/ 17041 h 17040"/>
                  <a:gd name="connsiteX6" fmla="*/ 0 w 32653"/>
                  <a:gd name="connsiteY6" fmla="*/ 0 h 17040"/>
                  <a:gd name="connsiteX7" fmla="*/ 3630 w 32653"/>
                  <a:gd name="connsiteY7"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3" h="17040">
                    <a:moveTo>
                      <a:pt x="29024" y="0"/>
                    </a:moveTo>
                    <a:cubicBezTo>
                      <a:pt x="31029" y="0"/>
                      <a:pt x="32654" y="0"/>
                      <a:pt x="32654" y="0"/>
                    </a:cubicBezTo>
                    <a:lnTo>
                      <a:pt x="32654" y="17041"/>
                    </a:lnTo>
                    <a:cubicBezTo>
                      <a:pt x="32654" y="17041"/>
                      <a:pt x="31029" y="17041"/>
                      <a:pt x="29024" y="17041"/>
                    </a:cubicBezTo>
                    <a:lnTo>
                      <a:pt x="3630" y="17041"/>
                    </a:lnTo>
                    <a:cubicBezTo>
                      <a:pt x="1625" y="17041"/>
                      <a:pt x="0" y="17041"/>
                      <a:pt x="0" y="17041"/>
                    </a:cubicBezTo>
                    <a:lnTo>
                      <a:pt x="0" y="0"/>
                    </a:lnTo>
                    <a:cubicBezTo>
                      <a:pt x="0" y="0"/>
                      <a:pt x="1625" y="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58" name="Freeform 385">
                <a:extLst>
                  <a:ext uri="{FF2B5EF4-FFF2-40B4-BE49-F238E27FC236}">
                    <a16:creationId xmlns:a16="http://schemas.microsoft.com/office/drawing/2014/main" id="{02807F8D-6F3E-2F22-7ECC-C259E374D4D5}"/>
                  </a:ext>
                </a:extLst>
              </p:cNvPr>
              <p:cNvSpPr/>
              <p:nvPr/>
            </p:nvSpPr>
            <p:spPr>
              <a:xfrm>
                <a:off x="1076498" y="4594539"/>
                <a:ext cx="93200" cy="17040"/>
              </a:xfrm>
              <a:custGeom>
                <a:avLst/>
                <a:gdLst>
                  <a:gd name="connsiteX0" fmla="*/ 3630 w 93200"/>
                  <a:gd name="connsiteY0" fmla="*/ 0 h 17040"/>
                  <a:gd name="connsiteX1" fmla="*/ 89570 w 93200"/>
                  <a:gd name="connsiteY1" fmla="*/ 0 h 17040"/>
                  <a:gd name="connsiteX2" fmla="*/ 93201 w 93200"/>
                  <a:gd name="connsiteY2" fmla="*/ 3631 h 17040"/>
                  <a:gd name="connsiteX3" fmla="*/ 93201 w 93200"/>
                  <a:gd name="connsiteY3" fmla="*/ 13409 h 17040"/>
                  <a:gd name="connsiteX4" fmla="*/ 89570 w 93200"/>
                  <a:gd name="connsiteY4" fmla="*/ 17040 h 17040"/>
                  <a:gd name="connsiteX5" fmla="*/ 3630 w 93200"/>
                  <a:gd name="connsiteY5" fmla="*/ 17040 h 17040"/>
                  <a:gd name="connsiteX6" fmla="*/ 0 w 93200"/>
                  <a:gd name="connsiteY6" fmla="*/ 13409 h 17040"/>
                  <a:gd name="connsiteX7" fmla="*/ 0 w 93200"/>
                  <a:gd name="connsiteY7" fmla="*/ 3648 h 17040"/>
                  <a:gd name="connsiteX8" fmla="*/ 3630 w 93200"/>
                  <a:gd name="connsiteY8"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17040">
                    <a:moveTo>
                      <a:pt x="3630" y="0"/>
                    </a:moveTo>
                    <a:lnTo>
                      <a:pt x="89570" y="0"/>
                    </a:lnTo>
                    <a:cubicBezTo>
                      <a:pt x="91575" y="0"/>
                      <a:pt x="93201" y="1626"/>
                      <a:pt x="93201" y="3631"/>
                    </a:cubicBezTo>
                    <a:lnTo>
                      <a:pt x="93201" y="13409"/>
                    </a:lnTo>
                    <a:cubicBezTo>
                      <a:pt x="93201" y="15414"/>
                      <a:pt x="91575" y="17040"/>
                      <a:pt x="89570" y="17040"/>
                    </a:cubicBezTo>
                    <a:lnTo>
                      <a:pt x="3630" y="17040"/>
                    </a:lnTo>
                    <a:cubicBezTo>
                      <a:pt x="1626" y="17040"/>
                      <a:pt x="0" y="15414"/>
                      <a:pt x="0" y="13409"/>
                    </a:cubicBezTo>
                    <a:lnTo>
                      <a:pt x="0" y="3648"/>
                    </a:lnTo>
                    <a:cubicBezTo>
                      <a:pt x="0" y="1640"/>
                      <a:pt x="1623" y="1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224" name="Freeform 386">
              <a:extLst>
                <a:ext uri="{FF2B5EF4-FFF2-40B4-BE49-F238E27FC236}">
                  <a16:creationId xmlns:a16="http://schemas.microsoft.com/office/drawing/2014/main" id="{9D69A1C2-BC76-5EC1-26EF-31B296E7E90C}"/>
                </a:ext>
              </a:extLst>
            </p:cNvPr>
            <p:cNvSpPr/>
            <p:nvPr/>
          </p:nvSpPr>
          <p:spPr>
            <a:xfrm>
              <a:off x="909818" y="4652602"/>
              <a:ext cx="26373" cy="89627"/>
            </a:xfrm>
            <a:custGeom>
              <a:avLst/>
              <a:gdLst>
                <a:gd name="connsiteX0" fmla="*/ 3630 w 26373"/>
                <a:gd name="connsiteY0" fmla="*/ 0 h 89627"/>
                <a:gd name="connsiteX1" fmla="*/ 22726 w 26373"/>
                <a:gd name="connsiteY1" fmla="*/ 0 h 89627"/>
                <a:gd name="connsiteX2" fmla="*/ 26373 w 26373"/>
                <a:gd name="connsiteY2" fmla="*/ 3648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48 h 89627"/>
                <a:gd name="connsiteX8" fmla="*/ 3613 w 26373"/>
                <a:gd name="connsiteY8" fmla="*/ 0 h 89627"/>
                <a:gd name="connsiteX9" fmla="*/ 3630 w 26373"/>
                <a:gd name="connsiteY9"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73" h="89627">
                  <a:moveTo>
                    <a:pt x="3630" y="0"/>
                  </a:moveTo>
                  <a:lnTo>
                    <a:pt x="22726" y="0"/>
                  </a:lnTo>
                  <a:cubicBezTo>
                    <a:pt x="24740" y="0"/>
                    <a:pt x="26373" y="1633"/>
                    <a:pt x="26373" y="3648"/>
                  </a:cubicBezTo>
                  <a:lnTo>
                    <a:pt x="26373" y="85996"/>
                  </a:lnTo>
                  <a:cubicBezTo>
                    <a:pt x="26373" y="88001"/>
                    <a:pt x="24747" y="89627"/>
                    <a:pt x="22743" y="89627"/>
                  </a:cubicBezTo>
                  <a:lnTo>
                    <a:pt x="3630" y="89627"/>
                  </a:lnTo>
                  <a:cubicBezTo>
                    <a:pt x="1626" y="89627"/>
                    <a:pt x="0" y="88001"/>
                    <a:pt x="0" y="85996"/>
                  </a:cubicBezTo>
                  <a:lnTo>
                    <a:pt x="0" y="3648"/>
                  </a:lnTo>
                  <a:cubicBezTo>
                    <a:pt x="-10" y="1643"/>
                    <a:pt x="1609" y="10"/>
                    <a:pt x="3613" y="0"/>
                  </a:cubicBezTo>
                  <a:cubicBezTo>
                    <a:pt x="3618" y="0"/>
                    <a:pt x="3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25" name="Freeform 387">
              <a:extLst>
                <a:ext uri="{FF2B5EF4-FFF2-40B4-BE49-F238E27FC236}">
                  <a16:creationId xmlns:a16="http://schemas.microsoft.com/office/drawing/2014/main" id="{7F63F14E-9E6C-BE6C-FCCF-DA7714D51912}"/>
                </a:ext>
              </a:extLst>
            </p:cNvPr>
            <p:cNvSpPr/>
            <p:nvPr/>
          </p:nvSpPr>
          <p:spPr>
            <a:xfrm>
              <a:off x="874344" y="4652602"/>
              <a:ext cx="26373" cy="89610"/>
            </a:xfrm>
            <a:custGeom>
              <a:avLst/>
              <a:gdLst>
                <a:gd name="connsiteX0" fmla="*/ 3647 w 26373"/>
                <a:gd name="connsiteY0" fmla="*/ 0 h 89610"/>
                <a:gd name="connsiteX1" fmla="*/ 22743 w 26373"/>
                <a:gd name="connsiteY1" fmla="*/ 0 h 89610"/>
                <a:gd name="connsiteX2" fmla="*/ 26373 w 26373"/>
                <a:gd name="connsiteY2" fmla="*/ 3631 h 89610"/>
                <a:gd name="connsiteX3" fmla="*/ 26373 w 26373"/>
                <a:gd name="connsiteY3" fmla="*/ 85979 h 89610"/>
                <a:gd name="connsiteX4" fmla="*/ 22743 w 26373"/>
                <a:gd name="connsiteY4" fmla="*/ 89610 h 89610"/>
                <a:gd name="connsiteX5" fmla="*/ 3630 w 26373"/>
                <a:gd name="connsiteY5" fmla="*/ 89610 h 89610"/>
                <a:gd name="connsiteX6" fmla="*/ 0 w 26373"/>
                <a:gd name="connsiteY6" fmla="*/ 85979 h 89610"/>
                <a:gd name="connsiteX7" fmla="*/ 0 w 26373"/>
                <a:gd name="connsiteY7" fmla="*/ 3648 h 89610"/>
                <a:gd name="connsiteX8" fmla="*/ 3647 w 26373"/>
                <a:gd name="connsiteY8" fmla="*/ 0 h 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3" h="89610">
                  <a:moveTo>
                    <a:pt x="3647" y="0"/>
                  </a:moveTo>
                  <a:lnTo>
                    <a:pt x="22743" y="0"/>
                  </a:lnTo>
                  <a:cubicBezTo>
                    <a:pt x="24747" y="0"/>
                    <a:pt x="26373" y="1626"/>
                    <a:pt x="26373" y="3631"/>
                  </a:cubicBezTo>
                  <a:lnTo>
                    <a:pt x="26373" y="85979"/>
                  </a:lnTo>
                  <a:cubicBezTo>
                    <a:pt x="26373" y="87984"/>
                    <a:pt x="24747" y="89610"/>
                    <a:pt x="22743" y="89610"/>
                  </a:cubicBezTo>
                  <a:lnTo>
                    <a:pt x="3630" y="89610"/>
                  </a:lnTo>
                  <a:cubicBezTo>
                    <a:pt x="1626" y="89610"/>
                    <a:pt x="0" y="87984"/>
                    <a:pt x="0" y="85979"/>
                  </a:cubicBezTo>
                  <a:lnTo>
                    <a:pt x="0" y="3648"/>
                  </a:lnTo>
                  <a:cubicBezTo>
                    <a:pt x="0" y="1633"/>
                    <a:pt x="1633" y="0"/>
                    <a:pt x="3647" y="0"/>
                  </a:cubicBezTo>
                  <a:close/>
                </a:path>
              </a:pathLst>
            </a:custGeom>
            <a:solidFill>
              <a:srgbClr val="8E8E8E"/>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26" name="Freeform 388">
              <a:extLst>
                <a:ext uri="{FF2B5EF4-FFF2-40B4-BE49-F238E27FC236}">
                  <a16:creationId xmlns:a16="http://schemas.microsoft.com/office/drawing/2014/main" id="{EF01618D-7B70-C18C-E983-742EEFA8B0AD}"/>
                </a:ext>
              </a:extLst>
            </p:cNvPr>
            <p:cNvSpPr/>
            <p:nvPr/>
          </p:nvSpPr>
          <p:spPr>
            <a:xfrm>
              <a:off x="838871" y="4652602"/>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27" name="Freeform 389">
              <a:extLst>
                <a:ext uri="{FF2B5EF4-FFF2-40B4-BE49-F238E27FC236}">
                  <a16:creationId xmlns:a16="http://schemas.microsoft.com/office/drawing/2014/main" id="{EBB47AC0-EBF1-6EFD-6D63-2293F62E4561}"/>
                </a:ext>
              </a:extLst>
            </p:cNvPr>
            <p:cNvSpPr/>
            <p:nvPr/>
          </p:nvSpPr>
          <p:spPr>
            <a:xfrm>
              <a:off x="803414" y="4652602"/>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DDDDDD"/>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28" name="Freeform 390">
              <a:extLst>
                <a:ext uri="{FF2B5EF4-FFF2-40B4-BE49-F238E27FC236}">
                  <a16:creationId xmlns:a16="http://schemas.microsoft.com/office/drawing/2014/main" id="{8CA76F2D-1D20-C265-681B-DBB9B70050F7}"/>
                </a:ext>
              </a:extLst>
            </p:cNvPr>
            <p:cNvSpPr/>
            <p:nvPr/>
          </p:nvSpPr>
          <p:spPr>
            <a:xfrm>
              <a:off x="1016222" y="4652602"/>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DDDDDD"/>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29" name="Freeform 391">
              <a:extLst>
                <a:ext uri="{FF2B5EF4-FFF2-40B4-BE49-F238E27FC236}">
                  <a16:creationId xmlns:a16="http://schemas.microsoft.com/office/drawing/2014/main" id="{8E4DB062-8147-4524-49F3-12AFD4394EB3}"/>
                </a:ext>
              </a:extLst>
            </p:cNvPr>
            <p:cNvSpPr/>
            <p:nvPr/>
          </p:nvSpPr>
          <p:spPr>
            <a:xfrm>
              <a:off x="767940" y="4652602"/>
              <a:ext cx="26373" cy="89627"/>
            </a:xfrm>
            <a:custGeom>
              <a:avLst/>
              <a:gdLst>
                <a:gd name="connsiteX0" fmla="*/ 22743 w 26373"/>
                <a:gd name="connsiteY0" fmla="*/ 0 h 89627"/>
                <a:gd name="connsiteX1" fmla="*/ 26373 w 26373"/>
                <a:gd name="connsiteY1" fmla="*/ 0 h 89627"/>
                <a:gd name="connsiteX2" fmla="*/ 26373 w 26373"/>
                <a:gd name="connsiteY2" fmla="*/ 89627 h 89627"/>
                <a:gd name="connsiteX3" fmla="*/ 22743 w 26373"/>
                <a:gd name="connsiteY3" fmla="*/ 89627 h 89627"/>
                <a:gd name="connsiteX4" fmla="*/ 3630 w 26373"/>
                <a:gd name="connsiteY4" fmla="*/ 89627 h 89627"/>
                <a:gd name="connsiteX5" fmla="*/ 0 w 26373"/>
                <a:gd name="connsiteY5" fmla="*/ 89627 h 89627"/>
                <a:gd name="connsiteX6" fmla="*/ 0 w 26373"/>
                <a:gd name="connsiteY6" fmla="*/ 0 h 89627"/>
                <a:gd name="connsiteX7" fmla="*/ 3630 w 26373"/>
                <a:gd name="connsiteY7"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3" h="89627">
                  <a:moveTo>
                    <a:pt x="22743" y="0"/>
                  </a:moveTo>
                  <a:cubicBezTo>
                    <a:pt x="24748" y="0"/>
                    <a:pt x="26373" y="0"/>
                    <a:pt x="26373" y="0"/>
                  </a:cubicBezTo>
                  <a:lnTo>
                    <a:pt x="26373" y="89627"/>
                  </a:lnTo>
                  <a:cubicBezTo>
                    <a:pt x="26373" y="89627"/>
                    <a:pt x="24748" y="89627"/>
                    <a:pt x="22743" y="89627"/>
                  </a:cubicBezTo>
                  <a:lnTo>
                    <a:pt x="3630" y="89627"/>
                  </a:lnTo>
                  <a:cubicBezTo>
                    <a:pt x="1625" y="89627"/>
                    <a:pt x="0" y="89627"/>
                    <a:pt x="0" y="89627"/>
                  </a:cubicBezTo>
                  <a:lnTo>
                    <a:pt x="0" y="0"/>
                  </a:lnTo>
                  <a:cubicBezTo>
                    <a:pt x="0" y="0"/>
                    <a:pt x="1625" y="0"/>
                    <a:pt x="3630" y="0"/>
                  </a:cubicBezTo>
                  <a:close/>
                </a:path>
              </a:pathLst>
            </a:custGeom>
            <a:solidFill>
              <a:srgbClr val="8E8E8E"/>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30" name="Freeform 392">
              <a:extLst>
                <a:ext uri="{FF2B5EF4-FFF2-40B4-BE49-F238E27FC236}">
                  <a16:creationId xmlns:a16="http://schemas.microsoft.com/office/drawing/2014/main" id="{38287C66-1E8E-A3D8-25D0-27D40CBFD02A}"/>
                </a:ext>
              </a:extLst>
            </p:cNvPr>
            <p:cNvSpPr/>
            <p:nvPr/>
          </p:nvSpPr>
          <p:spPr>
            <a:xfrm>
              <a:off x="945291" y="4652602"/>
              <a:ext cx="26373" cy="89627"/>
            </a:xfrm>
            <a:custGeom>
              <a:avLst/>
              <a:gdLst>
                <a:gd name="connsiteX0" fmla="*/ 3630 w 26373"/>
                <a:gd name="connsiteY0" fmla="*/ 0 h 89627"/>
                <a:gd name="connsiteX1" fmla="*/ 22726 w 26373"/>
                <a:gd name="connsiteY1" fmla="*/ 0 h 89627"/>
                <a:gd name="connsiteX2" fmla="*/ 26373 w 26373"/>
                <a:gd name="connsiteY2" fmla="*/ 3648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48 h 89627"/>
                <a:gd name="connsiteX8" fmla="*/ 3613 w 26373"/>
                <a:gd name="connsiteY8" fmla="*/ 0 h 89627"/>
                <a:gd name="connsiteX9" fmla="*/ 3630 w 26373"/>
                <a:gd name="connsiteY9"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73" h="89627">
                  <a:moveTo>
                    <a:pt x="3630" y="0"/>
                  </a:moveTo>
                  <a:lnTo>
                    <a:pt x="22726" y="0"/>
                  </a:lnTo>
                  <a:cubicBezTo>
                    <a:pt x="24740" y="0"/>
                    <a:pt x="26373" y="1633"/>
                    <a:pt x="26373" y="3648"/>
                  </a:cubicBezTo>
                  <a:lnTo>
                    <a:pt x="26373" y="85996"/>
                  </a:lnTo>
                  <a:cubicBezTo>
                    <a:pt x="26373" y="88001"/>
                    <a:pt x="24747" y="89627"/>
                    <a:pt x="22743" y="89627"/>
                  </a:cubicBezTo>
                  <a:lnTo>
                    <a:pt x="3630" y="89627"/>
                  </a:lnTo>
                  <a:cubicBezTo>
                    <a:pt x="1626" y="89627"/>
                    <a:pt x="0" y="88001"/>
                    <a:pt x="0" y="85996"/>
                  </a:cubicBezTo>
                  <a:lnTo>
                    <a:pt x="0" y="3648"/>
                  </a:lnTo>
                  <a:cubicBezTo>
                    <a:pt x="-10" y="1643"/>
                    <a:pt x="1609" y="10"/>
                    <a:pt x="3613" y="0"/>
                  </a:cubicBezTo>
                  <a:cubicBezTo>
                    <a:pt x="3618" y="0"/>
                    <a:pt x="3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31" name="Freeform 393">
              <a:extLst>
                <a:ext uri="{FF2B5EF4-FFF2-40B4-BE49-F238E27FC236}">
                  <a16:creationId xmlns:a16="http://schemas.microsoft.com/office/drawing/2014/main" id="{071E0311-2C68-646D-275F-501F9072E127}"/>
                </a:ext>
              </a:extLst>
            </p:cNvPr>
            <p:cNvSpPr/>
            <p:nvPr/>
          </p:nvSpPr>
          <p:spPr>
            <a:xfrm>
              <a:off x="980765" y="4652602"/>
              <a:ext cx="26373" cy="89627"/>
            </a:xfrm>
            <a:custGeom>
              <a:avLst/>
              <a:gdLst>
                <a:gd name="connsiteX0" fmla="*/ 3630 w 26373"/>
                <a:gd name="connsiteY0" fmla="*/ 0 h 89627"/>
                <a:gd name="connsiteX1" fmla="*/ 22726 w 26373"/>
                <a:gd name="connsiteY1" fmla="*/ 0 h 89627"/>
                <a:gd name="connsiteX2" fmla="*/ 26373 w 26373"/>
                <a:gd name="connsiteY2" fmla="*/ 3648 h 89627"/>
                <a:gd name="connsiteX3" fmla="*/ 26373 w 26373"/>
                <a:gd name="connsiteY3" fmla="*/ 85996 h 89627"/>
                <a:gd name="connsiteX4" fmla="*/ 22743 w 26373"/>
                <a:gd name="connsiteY4" fmla="*/ 89627 h 89627"/>
                <a:gd name="connsiteX5" fmla="*/ 3630 w 26373"/>
                <a:gd name="connsiteY5" fmla="*/ 89627 h 89627"/>
                <a:gd name="connsiteX6" fmla="*/ 0 w 26373"/>
                <a:gd name="connsiteY6" fmla="*/ 85996 h 89627"/>
                <a:gd name="connsiteX7" fmla="*/ 0 w 26373"/>
                <a:gd name="connsiteY7" fmla="*/ 3648 h 89627"/>
                <a:gd name="connsiteX8" fmla="*/ 3613 w 26373"/>
                <a:gd name="connsiteY8" fmla="*/ 0 h 89627"/>
                <a:gd name="connsiteX9" fmla="*/ 3630 w 26373"/>
                <a:gd name="connsiteY9" fmla="*/ 0 h 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73" h="89627">
                  <a:moveTo>
                    <a:pt x="3630" y="0"/>
                  </a:moveTo>
                  <a:lnTo>
                    <a:pt x="22726" y="0"/>
                  </a:lnTo>
                  <a:cubicBezTo>
                    <a:pt x="24740" y="0"/>
                    <a:pt x="26373" y="1633"/>
                    <a:pt x="26373" y="3648"/>
                  </a:cubicBezTo>
                  <a:lnTo>
                    <a:pt x="26373" y="85996"/>
                  </a:lnTo>
                  <a:cubicBezTo>
                    <a:pt x="26373" y="88001"/>
                    <a:pt x="24747" y="89627"/>
                    <a:pt x="22743" y="89627"/>
                  </a:cubicBezTo>
                  <a:lnTo>
                    <a:pt x="3630" y="89627"/>
                  </a:lnTo>
                  <a:cubicBezTo>
                    <a:pt x="1626" y="89627"/>
                    <a:pt x="0" y="88001"/>
                    <a:pt x="0" y="85996"/>
                  </a:cubicBezTo>
                  <a:lnTo>
                    <a:pt x="0" y="3648"/>
                  </a:lnTo>
                  <a:cubicBezTo>
                    <a:pt x="-10" y="1643"/>
                    <a:pt x="1609" y="10"/>
                    <a:pt x="3613" y="0"/>
                  </a:cubicBezTo>
                  <a:cubicBezTo>
                    <a:pt x="3618" y="0"/>
                    <a:pt x="3625" y="0"/>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nvGrpSpPr>
            <p:cNvPr id="1232" name="Graphic 50">
              <a:extLst>
                <a:ext uri="{FF2B5EF4-FFF2-40B4-BE49-F238E27FC236}">
                  <a16:creationId xmlns:a16="http://schemas.microsoft.com/office/drawing/2014/main" id="{A297284C-EC49-47C6-F505-92E5BDCD47A8}"/>
                </a:ext>
              </a:extLst>
            </p:cNvPr>
            <p:cNvGrpSpPr/>
            <p:nvPr/>
          </p:nvGrpSpPr>
          <p:grpSpPr>
            <a:xfrm>
              <a:off x="1076481" y="4652602"/>
              <a:ext cx="93217" cy="89643"/>
              <a:chOff x="1076481" y="4652602"/>
              <a:chExt cx="93217" cy="89643"/>
            </a:xfrm>
            <a:solidFill>
              <a:srgbClr val="FFFFFF"/>
            </a:solidFill>
          </p:grpSpPr>
          <p:sp>
            <p:nvSpPr>
              <p:cNvPr id="1251" name="Freeform 395">
                <a:extLst>
                  <a:ext uri="{FF2B5EF4-FFF2-40B4-BE49-F238E27FC236}">
                    <a16:creationId xmlns:a16="http://schemas.microsoft.com/office/drawing/2014/main" id="{8D57DAC4-C440-2FBC-1786-C1D743342336}"/>
                  </a:ext>
                </a:extLst>
              </p:cNvPr>
              <p:cNvSpPr/>
              <p:nvPr/>
            </p:nvSpPr>
            <p:spPr>
              <a:xfrm>
                <a:off x="1076498" y="4652602"/>
                <a:ext cx="93200" cy="17040"/>
              </a:xfrm>
              <a:custGeom>
                <a:avLst/>
                <a:gdLst>
                  <a:gd name="connsiteX0" fmla="*/ 3630 w 93200"/>
                  <a:gd name="connsiteY0" fmla="*/ 0 h 17040"/>
                  <a:gd name="connsiteX1" fmla="*/ 89570 w 93200"/>
                  <a:gd name="connsiteY1" fmla="*/ 0 h 17040"/>
                  <a:gd name="connsiteX2" fmla="*/ 93201 w 93200"/>
                  <a:gd name="connsiteY2" fmla="*/ 3631 h 17040"/>
                  <a:gd name="connsiteX3" fmla="*/ 93201 w 93200"/>
                  <a:gd name="connsiteY3" fmla="*/ 13409 h 17040"/>
                  <a:gd name="connsiteX4" fmla="*/ 89570 w 93200"/>
                  <a:gd name="connsiteY4" fmla="*/ 17041 h 17040"/>
                  <a:gd name="connsiteX5" fmla="*/ 3630 w 93200"/>
                  <a:gd name="connsiteY5" fmla="*/ 17041 h 17040"/>
                  <a:gd name="connsiteX6" fmla="*/ 0 w 93200"/>
                  <a:gd name="connsiteY6" fmla="*/ 13409 h 17040"/>
                  <a:gd name="connsiteX7" fmla="*/ 0 w 93200"/>
                  <a:gd name="connsiteY7" fmla="*/ 3648 h 17040"/>
                  <a:gd name="connsiteX8" fmla="*/ 3630 w 93200"/>
                  <a:gd name="connsiteY8"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17040">
                    <a:moveTo>
                      <a:pt x="3630" y="0"/>
                    </a:moveTo>
                    <a:lnTo>
                      <a:pt x="89570" y="0"/>
                    </a:lnTo>
                    <a:cubicBezTo>
                      <a:pt x="91575" y="0"/>
                      <a:pt x="93201" y="1626"/>
                      <a:pt x="93201" y="3631"/>
                    </a:cubicBezTo>
                    <a:lnTo>
                      <a:pt x="93201" y="13409"/>
                    </a:lnTo>
                    <a:cubicBezTo>
                      <a:pt x="93201" y="15414"/>
                      <a:pt x="91575" y="17041"/>
                      <a:pt x="89570" y="17041"/>
                    </a:cubicBezTo>
                    <a:lnTo>
                      <a:pt x="3630" y="17041"/>
                    </a:lnTo>
                    <a:cubicBezTo>
                      <a:pt x="1626" y="17041"/>
                      <a:pt x="0" y="15414"/>
                      <a:pt x="0" y="13409"/>
                    </a:cubicBezTo>
                    <a:lnTo>
                      <a:pt x="0" y="3648"/>
                    </a:lnTo>
                    <a:cubicBezTo>
                      <a:pt x="0" y="1640"/>
                      <a:pt x="1623" y="1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52" name="Freeform 396">
                <a:extLst>
                  <a:ext uri="{FF2B5EF4-FFF2-40B4-BE49-F238E27FC236}">
                    <a16:creationId xmlns:a16="http://schemas.microsoft.com/office/drawing/2014/main" id="{6F04780B-7F25-4088-1FA7-1AB46D3687AA}"/>
                  </a:ext>
                </a:extLst>
              </p:cNvPr>
              <p:cNvSpPr/>
              <p:nvPr/>
            </p:nvSpPr>
            <p:spPr>
              <a:xfrm>
                <a:off x="1107683" y="4676803"/>
                <a:ext cx="62015" cy="17057"/>
              </a:xfrm>
              <a:custGeom>
                <a:avLst/>
                <a:gdLst>
                  <a:gd name="connsiteX0" fmla="*/ 3630 w 62015"/>
                  <a:gd name="connsiteY0" fmla="*/ 0 h 17057"/>
                  <a:gd name="connsiteX1" fmla="*/ 58385 w 62015"/>
                  <a:gd name="connsiteY1" fmla="*/ 0 h 17057"/>
                  <a:gd name="connsiteX2" fmla="*/ 62016 w 62015"/>
                  <a:gd name="connsiteY2" fmla="*/ 3631 h 17057"/>
                  <a:gd name="connsiteX3" fmla="*/ 62016 w 62015"/>
                  <a:gd name="connsiteY3" fmla="*/ 13426 h 17057"/>
                  <a:gd name="connsiteX4" fmla="*/ 58385 w 62015"/>
                  <a:gd name="connsiteY4" fmla="*/ 17057 h 17057"/>
                  <a:gd name="connsiteX5" fmla="*/ 3630 w 62015"/>
                  <a:gd name="connsiteY5" fmla="*/ 17057 h 17057"/>
                  <a:gd name="connsiteX6" fmla="*/ 0 w 62015"/>
                  <a:gd name="connsiteY6" fmla="*/ 13426 h 17057"/>
                  <a:gd name="connsiteX7" fmla="*/ 0 w 62015"/>
                  <a:gd name="connsiteY7" fmla="*/ 3665 h 17057"/>
                  <a:gd name="connsiteX8" fmla="*/ 3630 w 62015"/>
                  <a:gd name="connsiteY8" fmla="*/ 0 h 17057"/>
                  <a:gd name="connsiteX9" fmla="*/ 3630 w 62015"/>
                  <a:gd name="connsiteY9" fmla="*/ 0 h 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15" h="17057">
                    <a:moveTo>
                      <a:pt x="3630" y="0"/>
                    </a:moveTo>
                    <a:lnTo>
                      <a:pt x="58385" y="0"/>
                    </a:lnTo>
                    <a:cubicBezTo>
                      <a:pt x="60390" y="0"/>
                      <a:pt x="62016" y="1626"/>
                      <a:pt x="62016" y="3631"/>
                    </a:cubicBezTo>
                    <a:lnTo>
                      <a:pt x="62016" y="13426"/>
                    </a:lnTo>
                    <a:cubicBezTo>
                      <a:pt x="62016" y="15431"/>
                      <a:pt x="60390" y="17057"/>
                      <a:pt x="58385" y="17057"/>
                    </a:cubicBezTo>
                    <a:lnTo>
                      <a:pt x="3630" y="17057"/>
                    </a:lnTo>
                    <a:cubicBezTo>
                      <a:pt x="1626" y="17057"/>
                      <a:pt x="0" y="15431"/>
                      <a:pt x="0" y="13426"/>
                    </a:cubicBezTo>
                    <a:lnTo>
                      <a:pt x="0" y="3665"/>
                    </a:lnTo>
                    <a:cubicBezTo>
                      <a:pt x="-10" y="1650"/>
                      <a:pt x="1616" y="8"/>
                      <a:pt x="3630" y="0"/>
                    </a:cubicBezTo>
                    <a:cubicBezTo>
                      <a:pt x="3630" y="0"/>
                      <a:pt x="3630" y="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53" name="Freeform 397">
                <a:extLst>
                  <a:ext uri="{FF2B5EF4-FFF2-40B4-BE49-F238E27FC236}">
                    <a16:creationId xmlns:a16="http://schemas.microsoft.com/office/drawing/2014/main" id="{D8116DD3-0CC3-CEC7-D749-1CD659323183}"/>
                  </a:ext>
                </a:extLst>
              </p:cNvPr>
              <p:cNvSpPr/>
              <p:nvPr/>
            </p:nvSpPr>
            <p:spPr>
              <a:xfrm>
                <a:off x="1137045" y="4701004"/>
                <a:ext cx="32653" cy="17040"/>
              </a:xfrm>
              <a:custGeom>
                <a:avLst/>
                <a:gdLst>
                  <a:gd name="connsiteX0" fmla="*/ 29024 w 32653"/>
                  <a:gd name="connsiteY0" fmla="*/ 0 h 17040"/>
                  <a:gd name="connsiteX1" fmla="*/ 32654 w 32653"/>
                  <a:gd name="connsiteY1" fmla="*/ 0 h 17040"/>
                  <a:gd name="connsiteX2" fmla="*/ 32654 w 32653"/>
                  <a:gd name="connsiteY2" fmla="*/ 17041 h 17040"/>
                  <a:gd name="connsiteX3" fmla="*/ 29024 w 32653"/>
                  <a:gd name="connsiteY3" fmla="*/ 17041 h 17040"/>
                  <a:gd name="connsiteX4" fmla="*/ 3630 w 32653"/>
                  <a:gd name="connsiteY4" fmla="*/ 17041 h 17040"/>
                  <a:gd name="connsiteX5" fmla="*/ 0 w 32653"/>
                  <a:gd name="connsiteY5" fmla="*/ 17041 h 17040"/>
                  <a:gd name="connsiteX6" fmla="*/ 0 w 32653"/>
                  <a:gd name="connsiteY6" fmla="*/ 0 h 17040"/>
                  <a:gd name="connsiteX7" fmla="*/ 3630 w 32653"/>
                  <a:gd name="connsiteY7"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3" h="17040">
                    <a:moveTo>
                      <a:pt x="29024" y="0"/>
                    </a:moveTo>
                    <a:cubicBezTo>
                      <a:pt x="31029" y="0"/>
                      <a:pt x="32654" y="0"/>
                      <a:pt x="32654" y="0"/>
                    </a:cubicBezTo>
                    <a:lnTo>
                      <a:pt x="32654" y="17041"/>
                    </a:lnTo>
                    <a:cubicBezTo>
                      <a:pt x="32654" y="17041"/>
                      <a:pt x="31029" y="17041"/>
                      <a:pt x="29024" y="17041"/>
                    </a:cubicBezTo>
                    <a:lnTo>
                      <a:pt x="3630" y="17041"/>
                    </a:lnTo>
                    <a:cubicBezTo>
                      <a:pt x="1625" y="17041"/>
                      <a:pt x="0" y="17041"/>
                      <a:pt x="0" y="17041"/>
                    </a:cubicBezTo>
                    <a:lnTo>
                      <a:pt x="0" y="0"/>
                    </a:lnTo>
                    <a:cubicBezTo>
                      <a:pt x="0" y="0"/>
                      <a:pt x="1625" y="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54" name="Freeform 398">
                <a:extLst>
                  <a:ext uri="{FF2B5EF4-FFF2-40B4-BE49-F238E27FC236}">
                    <a16:creationId xmlns:a16="http://schemas.microsoft.com/office/drawing/2014/main" id="{22067FAA-4D3B-62B4-A97B-EAA79F4BB67B}"/>
                  </a:ext>
                </a:extLst>
              </p:cNvPr>
              <p:cNvSpPr/>
              <p:nvPr/>
            </p:nvSpPr>
            <p:spPr>
              <a:xfrm>
                <a:off x="1076481" y="4725205"/>
                <a:ext cx="93217" cy="17040"/>
              </a:xfrm>
              <a:custGeom>
                <a:avLst/>
                <a:gdLst>
                  <a:gd name="connsiteX0" fmla="*/ 3108 w 93217"/>
                  <a:gd name="connsiteY0" fmla="*/ -987 h 17040"/>
                  <a:gd name="connsiteX1" fmla="*/ -539 w 93217"/>
                  <a:gd name="connsiteY1" fmla="*/ 2644 h 17040"/>
                  <a:gd name="connsiteX2" fmla="*/ -539 w 93217"/>
                  <a:gd name="connsiteY2" fmla="*/ 12422 h 17040"/>
                  <a:gd name="connsiteX3" fmla="*/ 3108 w 93217"/>
                  <a:gd name="connsiteY3" fmla="*/ 16053 h 17040"/>
                  <a:gd name="connsiteX4" fmla="*/ 89048 w 93217"/>
                  <a:gd name="connsiteY4" fmla="*/ 16053 h 17040"/>
                  <a:gd name="connsiteX5" fmla="*/ 92678 w 93217"/>
                  <a:gd name="connsiteY5" fmla="*/ 12422 h 17040"/>
                  <a:gd name="connsiteX6" fmla="*/ 92678 w 93217"/>
                  <a:gd name="connsiteY6" fmla="*/ 2644 h 17040"/>
                  <a:gd name="connsiteX7" fmla="*/ 89048 w 93217"/>
                  <a:gd name="connsiteY7" fmla="*/ -987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7" h="17040">
                    <a:moveTo>
                      <a:pt x="3108" y="-987"/>
                    </a:moveTo>
                    <a:cubicBezTo>
                      <a:pt x="1101" y="-987"/>
                      <a:pt x="-529" y="634"/>
                      <a:pt x="-539" y="2644"/>
                    </a:cubicBezTo>
                    <a:lnTo>
                      <a:pt x="-539" y="12422"/>
                    </a:lnTo>
                    <a:cubicBezTo>
                      <a:pt x="-530" y="14432"/>
                      <a:pt x="1101" y="16053"/>
                      <a:pt x="3108" y="16053"/>
                    </a:cubicBezTo>
                    <a:lnTo>
                      <a:pt x="89048" y="16053"/>
                    </a:lnTo>
                    <a:cubicBezTo>
                      <a:pt x="91049" y="16036"/>
                      <a:pt x="92670" y="14432"/>
                      <a:pt x="92678" y="12422"/>
                    </a:cubicBezTo>
                    <a:lnTo>
                      <a:pt x="92678" y="2644"/>
                    </a:lnTo>
                    <a:cubicBezTo>
                      <a:pt x="92678" y="634"/>
                      <a:pt x="91053" y="-987"/>
                      <a:pt x="89048" y="-987"/>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233" name="Freeform 399">
              <a:extLst>
                <a:ext uri="{FF2B5EF4-FFF2-40B4-BE49-F238E27FC236}">
                  <a16:creationId xmlns:a16="http://schemas.microsoft.com/office/drawing/2014/main" id="{5056C244-2352-AD9C-4F14-50B8088A626B}"/>
                </a:ext>
              </a:extLst>
            </p:cNvPr>
            <p:cNvSpPr/>
            <p:nvPr/>
          </p:nvSpPr>
          <p:spPr>
            <a:xfrm>
              <a:off x="909784" y="4783268"/>
              <a:ext cx="26406" cy="89610"/>
            </a:xfrm>
            <a:custGeom>
              <a:avLst/>
              <a:gdLst>
                <a:gd name="connsiteX0" fmla="*/ 3664 w 26406"/>
                <a:gd name="connsiteY0" fmla="*/ 0 h 89610"/>
                <a:gd name="connsiteX1" fmla="*/ 22760 w 26406"/>
                <a:gd name="connsiteY1" fmla="*/ 0 h 89610"/>
                <a:gd name="connsiteX2" fmla="*/ 26407 w 26406"/>
                <a:gd name="connsiteY2" fmla="*/ 3648 h 89610"/>
                <a:gd name="connsiteX3" fmla="*/ 26407 w 26406"/>
                <a:gd name="connsiteY3" fmla="*/ 85979 h 89610"/>
                <a:gd name="connsiteX4" fmla="*/ 22777 w 26406"/>
                <a:gd name="connsiteY4" fmla="*/ 89610 h 89610"/>
                <a:gd name="connsiteX5" fmla="*/ 3664 w 26406"/>
                <a:gd name="connsiteY5" fmla="*/ 89610 h 89610"/>
                <a:gd name="connsiteX6" fmla="*/ 0 w 26406"/>
                <a:gd name="connsiteY6" fmla="*/ 86013 h 89610"/>
                <a:gd name="connsiteX7" fmla="*/ 0 w 26406"/>
                <a:gd name="connsiteY7" fmla="*/ 85979 h 89610"/>
                <a:gd name="connsiteX8" fmla="*/ 0 w 26406"/>
                <a:gd name="connsiteY8" fmla="*/ 3631 h 89610"/>
                <a:gd name="connsiteX9" fmla="*/ 3664 w 26406"/>
                <a:gd name="connsiteY9" fmla="*/ 0 h 89610"/>
                <a:gd name="connsiteX10" fmla="*/ 3664 w 26406"/>
                <a:gd name="connsiteY10" fmla="*/ 0 h 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6" h="89610">
                  <a:moveTo>
                    <a:pt x="3664" y="0"/>
                  </a:moveTo>
                  <a:lnTo>
                    <a:pt x="22760" y="0"/>
                  </a:lnTo>
                  <a:cubicBezTo>
                    <a:pt x="24774" y="0"/>
                    <a:pt x="26407" y="1633"/>
                    <a:pt x="26407" y="3648"/>
                  </a:cubicBezTo>
                  <a:lnTo>
                    <a:pt x="26407" y="85979"/>
                  </a:lnTo>
                  <a:cubicBezTo>
                    <a:pt x="26407" y="87984"/>
                    <a:pt x="24781" y="89610"/>
                    <a:pt x="22777" y="89610"/>
                  </a:cubicBezTo>
                  <a:lnTo>
                    <a:pt x="3664" y="89610"/>
                  </a:lnTo>
                  <a:cubicBezTo>
                    <a:pt x="1660" y="89629"/>
                    <a:pt x="19" y="88018"/>
                    <a:pt x="0" y="86013"/>
                  </a:cubicBezTo>
                  <a:cubicBezTo>
                    <a:pt x="0" y="86001"/>
                    <a:pt x="0" y="85991"/>
                    <a:pt x="0" y="85979"/>
                  </a:cubicBezTo>
                  <a:lnTo>
                    <a:pt x="0" y="3631"/>
                  </a:lnTo>
                  <a:cubicBezTo>
                    <a:pt x="10" y="1616"/>
                    <a:pt x="1650" y="-10"/>
                    <a:pt x="3664" y="0"/>
                  </a:cubicBezTo>
                  <a:cubicBezTo>
                    <a:pt x="3664" y="0"/>
                    <a:pt x="3664" y="0"/>
                    <a:pt x="3664"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34" name="Freeform 400">
              <a:extLst>
                <a:ext uri="{FF2B5EF4-FFF2-40B4-BE49-F238E27FC236}">
                  <a16:creationId xmlns:a16="http://schemas.microsoft.com/office/drawing/2014/main" id="{29A7DDC4-05D9-BE6C-59D9-05E0C39A45E8}"/>
                </a:ext>
              </a:extLst>
            </p:cNvPr>
            <p:cNvSpPr/>
            <p:nvPr/>
          </p:nvSpPr>
          <p:spPr>
            <a:xfrm>
              <a:off x="874327" y="4783268"/>
              <a:ext cx="26406" cy="89610"/>
            </a:xfrm>
            <a:custGeom>
              <a:avLst/>
              <a:gdLst>
                <a:gd name="connsiteX0" fmla="*/ 3664 w 26406"/>
                <a:gd name="connsiteY0" fmla="*/ 0 h 89610"/>
                <a:gd name="connsiteX1" fmla="*/ 22760 w 26406"/>
                <a:gd name="connsiteY1" fmla="*/ 0 h 89610"/>
                <a:gd name="connsiteX2" fmla="*/ 26407 w 26406"/>
                <a:gd name="connsiteY2" fmla="*/ 3648 h 89610"/>
                <a:gd name="connsiteX3" fmla="*/ 26407 w 26406"/>
                <a:gd name="connsiteY3" fmla="*/ 85979 h 89610"/>
                <a:gd name="connsiteX4" fmla="*/ 22777 w 26406"/>
                <a:gd name="connsiteY4" fmla="*/ 89610 h 89610"/>
                <a:gd name="connsiteX5" fmla="*/ 3664 w 26406"/>
                <a:gd name="connsiteY5" fmla="*/ 89610 h 89610"/>
                <a:gd name="connsiteX6" fmla="*/ 0 w 26406"/>
                <a:gd name="connsiteY6" fmla="*/ 85979 h 89610"/>
                <a:gd name="connsiteX7" fmla="*/ 0 w 26406"/>
                <a:gd name="connsiteY7" fmla="*/ 85979 h 89610"/>
                <a:gd name="connsiteX8" fmla="*/ 0 w 26406"/>
                <a:gd name="connsiteY8" fmla="*/ 3631 h 89610"/>
                <a:gd name="connsiteX9" fmla="*/ 3664 w 26406"/>
                <a:gd name="connsiteY9" fmla="*/ 0 h 89610"/>
                <a:gd name="connsiteX10" fmla="*/ 3664 w 26406"/>
                <a:gd name="connsiteY10" fmla="*/ 0 h 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6" h="89610">
                  <a:moveTo>
                    <a:pt x="3664" y="0"/>
                  </a:moveTo>
                  <a:lnTo>
                    <a:pt x="22760" y="0"/>
                  </a:lnTo>
                  <a:cubicBezTo>
                    <a:pt x="24774" y="0"/>
                    <a:pt x="26407" y="1633"/>
                    <a:pt x="26407" y="3648"/>
                  </a:cubicBezTo>
                  <a:lnTo>
                    <a:pt x="26407" y="85979"/>
                  </a:lnTo>
                  <a:cubicBezTo>
                    <a:pt x="26407" y="87984"/>
                    <a:pt x="24781" y="89610"/>
                    <a:pt x="22777" y="89610"/>
                  </a:cubicBezTo>
                  <a:lnTo>
                    <a:pt x="3664" y="89610"/>
                  </a:lnTo>
                  <a:cubicBezTo>
                    <a:pt x="1650" y="89620"/>
                    <a:pt x="10" y="87994"/>
                    <a:pt x="0" y="85979"/>
                  </a:cubicBezTo>
                  <a:cubicBezTo>
                    <a:pt x="0" y="85979"/>
                    <a:pt x="0" y="85979"/>
                    <a:pt x="0" y="85979"/>
                  </a:cubicBezTo>
                  <a:lnTo>
                    <a:pt x="0" y="3631"/>
                  </a:lnTo>
                  <a:cubicBezTo>
                    <a:pt x="10" y="1616"/>
                    <a:pt x="1650" y="-10"/>
                    <a:pt x="3664" y="0"/>
                  </a:cubicBezTo>
                  <a:cubicBezTo>
                    <a:pt x="3664" y="0"/>
                    <a:pt x="3664" y="0"/>
                    <a:pt x="3664"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35" name="Freeform 401">
              <a:extLst>
                <a:ext uri="{FF2B5EF4-FFF2-40B4-BE49-F238E27FC236}">
                  <a16:creationId xmlns:a16="http://schemas.microsoft.com/office/drawing/2014/main" id="{20C0122E-E9BF-F3B1-E677-F59D59FC0C86}"/>
                </a:ext>
              </a:extLst>
            </p:cNvPr>
            <p:cNvSpPr/>
            <p:nvPr/>
          </p:nvSpPr>
          <p:spPr>
            <a:xfrm>
              <a:off x="838871" y="4783268"/>
              <a:ext cx="26389" cy="89610"/>
            </a:xfrm>
            <a:custGeom>
              <a:avLst/>
              <a:gdLst>
                <a:gd name="connsiteX0" fmla="*/ 3647 w 26389"/>
                <a:gd name="connsiteY0" fmla="*/ 0 h 89610"/>
                <a:gd name="connsiteX1" fmla="*/ 22743 w 26389"/>
                <a:gd name="connsiteY1" fmla="*/ 0 h 89610"/>
                <a:gd name="connsiteX2" fmla="*/ 26390 w 26389"/>
                <a:gd name="connsiteY2" fmla="*/ 3648 h 89610"/>
                <a:gd name="connsiteX3" fmla="*/ 26390 w 26389"/>
                <a:gd name="connsiteY3" fmla="*/ 85979 h 89610"/>
                <a:gd name="connsiteX4" fmla="*/ 22760 w 26389"/>
                <a:gd name="connsiteY4" fmla="*/ 89610 h 89610"/>
                <a:gd name="connsiteX5" fmla="*/ 3647 w 26389"/>
                <a:gd name="connsiteY5" fmla="*/ 89610 h 89610"/>
                <a:gd name="connsiteX6" fmla="*/ 0 w 26389"/>
                <a:gd name="connsiteY6" fmla="*/ 85996 h 89610"/>
                <a:gd name="connsiteX7" fmla="*/ 0 w 26389"/>
                <a:gd name="connsiteY7" fmla="*/ 85979 h 89610"/>
                <a:gd name="connsiteX8" fmla="*/ 0 w 26389"/>
                <a:gd name="connsiteY8" fmla="*/ 3631 h 89610"/>
                <a:gd name="connsiteX9" fmla="*/ 3647 w 26389"/>
                <a:gd name="connsiteY9" fmla="*/ 0 h 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9" h="89610">
                  <a:moveTo>
                    <a:pt x="3647" y="0"/>
                  </a:moveTo>
                  <a:lnTo>
                    <a:pt x="22743" y="0"/>
                  </a:lnTo>
                  <a:cubicBezTo>
                    <a:pt x="24757" y="0"/>
                    <a:pt x="26390" y="1633"/>
                    <a:pt x="26390" y="3648"/>
                  </a:cubicBezTo>
                  <a:lnTo>
                    <a:pt x="26390" y="85979"/>
                  </a:lnTo>
                  <a:cubicBezTo>
                    <a:pt x="26390" y="87984"/>
                    <a:pt x="24764" y="89610"/>
                    <a:pt x="22760" y="89610"/>
                  </a:cubicBezTo>
                  <a:lnTo>
                    <a:pt x="3647" y="89610"/>
                  </a:lnTo>
                  <a:cubicBezTo>
                    <a:pt x="1643" y="89620"/>
                    <a:pt x="10" y="88001"/>
                    <a:pt x="0" y="85996"/>
                  </a:cubicBezTo>
                  <a:cubicBezTo>
                    <a:pt x="0" y="85991"/>
                    <a:pt x="0" y="85984"/>
                    <a:pt x="0" y="85979"/>
                  </a:cubicBezTo>
                  <a:lnTo>
                    <a:pt x="0" y="3631"/>
                  </a:lnTo>
                  <a:cubicBezTo>
                    <a:pt x="10" y="1623"/>
                    <a:pt x="1639" y="0"/>
                    <a:pt x="3647" y="0"/>
                  </a:cubicBezTo>
                  <a:close/>
                </a:path>
              </a:pathLst>
            </a:custGeom>
            <a:solidFill>
              <a:srgbClr val="DDDDDD"/>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36" name="Freeform 402">
              <a:extLst>
                <a:ext uri="{FF2B5EF4-FFF2-40B4-BE49-F238E27FC236}">
                  <a16:creationId xmlns:a16="http://schemas.microsoft.com/office/drawing/2014/main" id="{913C9743-30A2-2A66-C679-6E9EE857FCFA}"/>
                </a:ext>
              </a:extLst>
            </p:cNvPr>
            <p:cNvSpPr/>
            <p:nvPr/>
          </p:nvSpPr>
          <p:spPr>
            <a:xfrm>
              <a:off x="803414" y="4783268"/>
              <a:ext cx="26356" cy="89610"/>
            </a:xfrm>
            <a:custGeom>
              <a:avLst/>
              <a:gdLst>
                <a:gd name="connsiteX0" fmla="*/ 3630 w 26356"/>
                <a:gd name="connsiteY0" fmla="*/ 0 h 89610"/>
                <a:gd name="connsiteX1" fmla="*/ 22726 w 26356"/>
                <a:gd name="connsiteY1" fmla="*/ 0 h 89610"/>
                <a:gd name="connsiteX2" fmla="*/ 26356 w 26356"/>
                <a:gd name="connsiteY2" fmla="*/ 3631 h 89610"/>
                <a:gd name="connsiteX3" fmla="*/ 26356 w 26356"/>
                <a:gd name="connsiteY3" fmla="*/ 85979 h 89610"/>
                <a:gd name="connsiteX4" fmla="*/ 22726 w 26356"/>
                <a:gd name="connsiteY4" fmla="*/ 89610 h 89610"/>
                <a:gd name="connsiteX5" fmla="*/ 3630 w 26356"/>
                <a:gd name="connsiteY5" fmla="*/ 89610 h 89610"/>
                <a:gd name="connsiteX6" fmla="*/ 0 w 26356"/>
                <a:gd name="connsiteY6" fmla="*/ 85979 h 89610"/>
                <a:gd name="connsiteX7" fmla="*/ 0 w 26356"/>
                <a:gd name="connsiteY7" fmla="*/ 3631 h 89610"/>
                <a:gd name="connsiteX8" fmla="*/ 3630 w 26356"/>
                <a:gd name="connsiteY8" fmla="*/ 0 h 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6" h="89610">
                  <a:moveTo>
                    <a:pt x="3630" y="0"/>
                  </a:moveTo>
                  <a:lnTo>
                    <a:pt x="22726" y="0"/>
                  </a:lnTo>
                  <a:cubicBezTo>
                    <a:pt x="24730" y="0"/>
                    <a:pt x="26356" y="1626"/>
                    <a:pt x="26356" y="3631"/>
                  </a:cubicBezTo>
                  <a:lnTo>
                    <a:pt x="26356" y="85979"/>
                  </a:lnTo>
                  <a:cubicBezTo>
                    <a:pt x="26356" y="87984"/>
                    <a:pt x="24730" y="89610"/>
                    <a:pt x="22726" y="89610"/>
                  </a:cubicBezTo>
                  <a:lnTo>
                    <a:pt x="3630" y="89610"/>
                  </a:lnTo>
                  <a:cubicBezTo>
                    <a:pt x="1626" y="89610"/>
                    <a:pt x="0" y="87984"/>
                    <a:pt x="0" y="85979"/>
                  </a:cubicBezTo>
                  <a:lnTo>
                    <a:pt x="0" y="3631"/>
                  </a:lnTo>
                  <a:cubicBezTo>
                    <a:pt x="8" y="1630"/>
                    <a:pt x="1629" y="8"/>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37" name="Freeform 403">
              <a:extLst>
                <a:ext uri="{FF2B5EF4-FFF2-40B4-BE49-F238E27FC236}">
                  <a16:creationId xmlns:a16="http://schemas.microsoft.com/office/drawing/2014/main" id="{C5091B60-D06A-AA25-2DEF-2FC3F65ADB06}"/>
                </a:ext>
              </a:extLst>
            </p:cNvPr>
            <p:cNvSpPr/>
            <p:nvPr/>
          </p:nvSpPr>
          <p:spPr>
            <a:xfrm>
              <a:off x="1016154" y="4783268"/>
              <a:ext cx="26440" cy="89611"/>
            </a:xfrm>
            <a:custGeom>
              <a:avLst/>
              <a:gdLst>
                <a:gd name="connsiteX0" fmla="*/ 3698 w 26440"/>
                <a:gd name="connsiteY0" fmla="*/ 0 h 89611"/>
                <a:gd name="connsiteX1" fmla="*/ 22794 w 26440"/>
                <a:gd name="connsiteY1" fmla="*/ 0 h 89611"/>
                <a:gd name="connsiteX2" fmla="*/ 26441 w 26440"/>
                <a:gd name="connsiteY2" fmla="*/ 3648 h 89611"/>
                <a:gd name="connsiteX3" fmla="*/ 26441 w 26440"/>
                <a:gd name="connsiteY3" fmla="*/ 85979 h 89611"/>
                <a:gd name="connsiteX4" fmla="*/ 22810 w 26440"/>
                <a:gd name="connsiteY4" fmla="*/ 89610 h 89611"/>
                <a:gd name="connsiteX5" fmla="*/ 3698 w 26440"/>
                <a:gd name="connsiteY5" fmla="*/ 89610 h 89611"/>
                <a:gd name="connsiteX6" fmla="*/ 0 w 26440"/>
                <a:gd name="connsiteY6" fmla="*/ 86047 h 89611"/>
                <a:gd name="connsiteX7" fmla="*/ 0 w 26440"/>
                <a:gd name="connsiteY7" fmla="*/ 85979 h 89611"/>
                <a:gd name="connsiteX8" fmla="*/ 0 w 26440"/>
                <a:gd name="connsiteY8" fmla="*/ 3631 h 89611"/>
                <a:gd name="connsiteX9" fmla="*/ 3664 w 26440"/>
                <a:gd name="connsiteY9" fmla="*/ 0 h 89611"/>
                <a:gd name="connsiteX10" fmla="*/ 3698 w 26440"/>
                <a:gd name="connsiteY10" fmla="*/ 0 h 8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0" h="89611">
                  <a:moveTo>
                    <a:pt x="3698" y="0"/>
                  </a:moveTo>
                  <a:lnTo>
                    <a:pt x="22794" y="0"/>
                  </a:lnTo>
                  <a:cubicBezTo>
                    <a:pt x="24808" y="0"/>
                    <a:pt x="26441" y="1633"/>
                    <a:pt x="26441" y="3648"/>
                  </a:cubicBezTo>
                  <a:lnTo>
                    <a:pt x="26441" y="85979"/>
                  </a:lnTo>
                  <a:cubicBezTo>
                    <a:pt x="26441" y="87984"/>
                    <a:pt x="24815" y="89610"/>
                    <a:pt x="22810" y="89610"/>
                  </a:cubicBezTo>
                  <a:lnTo>
                    <a:pt x="3698" y="89610"/>
                  </a:lnTo>
                  <a:cubicBezTo>
                    <a:pt x="1693" y="89647"/>
                    <a:pt x="37" y="88053"/>
                    <a:pt x="0" y="86047"/>
                  </a:cubicBezTo>
                  <a:cubicBezTo>
                    <a:pt x="0" y="86025"/>
                    <a:pt x="0" y="86001"/>
                    <a:pt x="0" y="85979"/>
                  </a:cubicBezTo>
                  <a:lnTo>
                    <a:pt x="0" y="3631"/>
                  </a:lnTo>
                  <a:cubicBezTo>
                    <a:pt x="8" y="1616"/>
                    <a:pt x="1650" y="-10"/>
                    <a:pt x="3664" y="0"/>
                  </a:cubicBezTo>
                  <a:cubicBezTo>
                    <a:pt x="3676" y="0"/>
                    <a:pt x="3686" y="0"/>
                    <a:pt x="3698"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38" name="Freeform 404">
              <a:extLst>
                <a:ext uri="{FF2B5EF4-FFF2-40B4-BE49-F238E27FC236}">
                  <a16:creationId xmlns:a16="http://schemas.microsoft.com/office/drawing/2014/main" id="{3B1AA120-24B8-D0E1-74DD-93E85B81277D}"/>
                </a:ext>
              </a:extLst>
            </p:cNvPr>
            <p:cNvSpPr/>
            <p:nvPr/>
          </p:nvSpPr>
          <p:spPr>
            <a:xfrm>
              <a:off x="767957" y="4783268"/>
              <a:ext cx="26356" cy="89610"/>
            </a:xfrm>
            <a:custGeom>
              <a:avLst/>
              <a:gdLst>
                <a:gd name="connsiteX0" fmla="*/ 3630 w 26356"/>
                <a:gd name="connsiteY0" fmla="*/ 0 h 89610"/>
                <a:gd name="connsiteX1" fmla="*/ 22726 w 26356"/>
                <a:gd name="connsiteY1" fmla="*/ 0 h 89610"/>
                <a:gd name="connsiteX2" fmla="*/ 26356 w 26356"/>
                <a:gd name="connsiteY2" fmla="*/ 3631 h 89610"/>
                <a:gd name="connsiteX3" fmla="*/ 26356 w 26356"/>
                <a:gd name="connsiteY3" fmla="*/ 85979 h 89610"/>
                <a:gd name="connsiteX4" fmla="*/ 22726 w 26356"/>
                <a:gd name="connsiteY4" fmla="*/ 89610 h 89610"/>
                <a:gd name="connsiteX5" fmla="*/ 3613 w 26356"/>
                <a:gd name="connsiteY5" fmla="*/ 89610 h 89610"/>
                <a:gd name="connsiteX6" fmla="*/ 0 w 26356"/>
                <a:gd name="connsiteY6" fmla="*/ 85979 h 89610"/>
                <a:gd name="connsiteX7" fmla="*/ 0 w 26356"/>
                <a:gd name="connsiteY7" fmla="*/ 3631 h 89610"/>
                <a:gd name="connsiteX8" fmla="*/ 3630 w 26356"/>
                <a:gd name="connsiteY8" fmla="*/ 0 h 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6" h="89610">
                  <a:moveTo>
                    <a:pt x="3630" y="0"/>
                  </a:moveTo>
                  <a:lnTo>
                    <a:pt x="22726" y="0"/>
                  </a:lnTo>
                  <a:cubicBezTo>
                    <a:pt x="24730" y="0"/>
                    <a:pt x="26356" y="1626"/>
                    <a:pt x="26356" y="3631"/>
                  </a:cubicBezTo>
                  <a:lnTo>
                    <a:pt x="26356" y="85979"/>
                  </a:lnTo>
                  <a:cubicBezTo>
                    <a:pt x="26356" y="87984"/>
                    <a:pt x="24730" y="89610"/>
                    <a:pt x="22726" y="89610"/>
                  </a:cubicBezTo>
                  <a:lnTo>
                    <a:pt x="3613" y="89610"/>
                  </a:lnTo>
                  <a:cubicBezTo>
                    <a:pt x="1614" y="89602"/>
                    <a:pt x="0" y="87979"/>
                    <a:pt x="0" y="85979"/>
                  </a:cubicBezTo>
                  <a:lnTo>
                    <a:pt x="0" y="3631"/>
                  </a:lnTo>
                  <a:cubicBezTo>
                    <a:pt x="8" y="1630"/>
                    <a:pt x="1629" y="8"/>
                    <a:pt x="3630"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39" name="Freeform 405">
              <a:extLst>
                <a:ext uri="{FF2B5EF4-FFF2-40B4-BE49-F238E27FC236}">
                  <a16:creationId xmlns:a16="http://schemas.microsoft.com/office/drawing/2014/main" id="{37F96DE0-1211-0660-1B62-72BB298D95F9}"/>
                </a:ext>
              </a:extLst>
            </p:cNvPr>
            <p:cNvSpPr/>
            <p:nvPr/>
          </p:nvSpPr>
          <p:spPr>
            <a:xfrm>
              <a:off x="945241" y="4783268"/>
              <a:ext cx="26423" cy="89610"/>
            </a:xfrm>
            <a:custGeom>
              <a:avLst/>
              <a:gdLst>
                <a:gd name="connsiteX0" fmla="*/ 3681 w 26423"/>
                <a:gd name="connsiteY0" fmla="*/ 0 h 89610"/>
                <a:gd name="connsiteX1" fmla="*/ 22777 w 26423"/>
                <a:gd name="connsiteY1" fmla="*/ 0 h 89610"/>
                <a:gd name="connsiteX2" fmla="*/ 26424 w 26423"/>
                <a:gd name="connsiteY2" fmla="*/ 3648 h 89610"/>
                <a:gd name="connsiteX3" fmla="*/ 26424 w 26423"/>
                <a:gd name="connsiteY3" fmla="*/ 85979 h 89610"/>
                <a:gd name="connsiteX4" fmla="*/ 22794 w 26423"/>
                <a:gd name="connsiteY4" fmla="*/ 89610 h 89610"/>
                <a:gd name="connsiteX5" fmla="*/ 3681 w 26423"/>
                <a:gd name="connsiteY5" fmla="*/ 89610 h 89610"/>
                <a:gd name="connsiteX6" fmla="*/ 0 w 26423"/>
                <a:gd name="connsiteY6" fmla="*/ 86030 h 89610"/>
                <a:gd name="connsiteX7" fmla="*/ 0 w 26423"/>
                <a:gd name="connsiteY7" fmla="*/ 85979 h 89610"/>
                <a:gd name="connsiteX8" fmla="*/ 0 w 26423"/>
                <a:gd name="connsiteY8" fmla="*/ 3631 h 89610"/>
                <a:gd name="connsiteX9" fmla="*/ 3664 w 26423"/>
                <a:gd name="connsiteY9" fmla="*/ 0 h 89610"/>
                <a:gd name="connsiteX10" fmla="*/ 3681 w 26423"/>
                <a:gd name="connsiteY10" fmla="*/ 0 h 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23" h="89610">
                  <a:moveTo>
                    <a:pt x="3681" y="0"/>
                  </a:moveTo>
                  <a:lnTo>
                    <a:pt x="22777" y="0"/>
                  </a:lnTo>
                  <a:cubicBezTo>
                    <a:pt x="24791" y="0"/>
                    <a:pt x="26424" y="1633"/>
                    <a:pt x="26424" y="3648"/>
                  </a:cubicBezTo>
                  <a:lnTo>
                    <a:pt x="26424" y="85979"/>
                  </a:lnTo>
                  <a:cubicBezTo>
                    <a:pt x="26424" y="87984"/>
                    <a:pt x="24798" y="89610"/>
                    <a:pt x="22794" y="89610"/>
                  </a:cubicBezTo>
                  <a:lnTo>
                    <a:pt x="3681" y="89610"/>
                  </a:lnTo>
                  <a:cubicBezTo>
                    <a:pt x="1677" y="89639"/>
                    <a:pt x="29" y="88036"/>
                    <a:pt x="0" y="86030"/>
                  </a:cubicBezTo>
                  <a:cubicBezTo>
                    <a:pt x="0" y="86013"/>
                    <a:pt x="0" y="85996"/>
                    <a:pt x="0" y="85979"/>
                  </a:cubicBezTo>
                  <a:lnTo>
                    <a:pt x="0" y="3631"/>
                  </a:lnTo>
                  <a:cubicBezTo>
                    <a:pt x="8" y="1616"/>
                    <a:pt x="1650" y="-10"/>
                    <a:pt x="3664" y="0"/>
                  </a:cubicBezTo>
                  <a:cubicBezTo>
                    <a:pt x="3669" y="0"/>
                    <a:pt x="3676" y="0"/>
                    <a:pt x="3681" y="0"/>
                  </a:cubicBezTo>
                  <a:close/>
                </a:path>
              </a:pathLst>
            </a:custGeom>
            <a:solidFill>
              <a:srgbClr val="8E8E8E"/>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40" name="Freeform 406">
              <a:extLst>
                <a:ext uri="{FF2B5EF4-FFF2-40B4-BE49-F238E27FC236}">
                  <a16:creationId xmlns:a16="http://schemas.microsoft.com/office/drawing/2014/main" id="{256B7741-9E8C-D914-FE70-90801629B439}"/>
                </a:ext>
              </a:extLst>
            </p:cNvPr>
            <p:cNvSpPr/>
            <p:nvPr/>
          </p:nvSpPr>
          <p:spPr>
            <a:xfrm>
              <a:off x="980698" y="4783268"/>
              <a:ext cx="26440" cy="89611"/>
            </a:xfrm>
            <a:custGeom>
              <a:avLst/>
              <a:gdLst>
                <a:gd name="connsiteX0" fmla="*/ 3698 w 26440"/>
                <a:gd name="connsiteY0" fmla="*/ 0 h 89611"/>
                <a:gd name="connsiteX1" fmla="*/ 22794 w 26440"/>
                <a:gd name="connsiteY1" fmla="*/ 0 h 89611"/>
                <a:gd name="connsiteX2" fmla="*/ 26441 w 26440"/>
                <a:gd name="connsiteY2" fmla="*/ 3648 h 89611"/>
                <a:gd name="connsiteX3" fmla="*/ 26441 w 26440"/>
                <a:gd name="connsiteY3" fmla="*/ 85979 h 89611"/>
                <a:gd name="connsiteX4" fmla="*/ 22810 w 26440"/>
                <a:gd name="connsiteY4" fmla="*/ 89610 h 89611"/>
                <a:gd name="connsiteX5" fmla="*/ 3698 w 26440"/>
                <a:gd name="connsiteY5" fmla="*/ 89610 h 89611"/>
                <a:gd name="connsiteX6" fmla="*/ 0 w 26440"/>
                <a:gd name="connsiteY6" fmla="*/ 86047 h 89611"/>
                <a:gd name="connsiteX7" fmla="*/ 0 w 26440"/>
                <a:gd name="connsiteY7" fmla="*/ 85979 h 89611"/>
                <a:gd name="connsiteX8" fmla="*/ 0 w 26440"/>
                <a:gd name="connsiteY8" fmla="*/ 3631 h 89611"/>
                <a:gd name="connsiteX9" fmla="*/ 3664 w 26440"/>
                <a:gd name="connsiteY9" fmla="*/ 0 h 89611"/>
                <a:gd name="connsiteX10" fmla="*/ 3698 w 26440"/>
                <a:gd name="connsiteY10" fmla="*/ 0 h 8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0" h="89611">
                  <a:moveTo>
                    <a:pt x="3698" y="0"/>
                  </a:moveTo>
                  <a:lnTo>
                    <a:pt x="22794" y="0"/>
                  </a:lnTo>
                  <a:cubicBezTo>
                    <a:pt x="24808" y="0"/>
                    <a:pt x="26441" y="1633"/>
                    <a:pt x="26441" y="3648"/>
                  </a:cubicBezTo>
                  <a:lnTo>
                    <a:pt x="26441" y="85979"/>
                  </a:lnTo>
                  <a:cubicBezTo>
                    <a:pt x="26441" y="87984"/>
                    <a:pt x="24815" y="89610"/>
                    <a:pt x="22810" y="89610"/>
                  </a:cubicBezTo>
                  <a:lnTo>
                    <a:pt x="3698" y="89610"/>
                  </a:lnTo>
                  <a:cubicBezTo>
                    <a:pt x="1693" y="89647"/>
                    <a:pt x="37" y="88053"/>
                    <a:pt x="0" y="86047"/>
                  </a:cubicBezTo>
                  <a:cubicBezTo>
                    <a:pt x="0" y="86025"/>
                    <a:pt x="0" y="86001"/>
                    <a:pt x="0" y="85979"/>
                  </a:cubicBezTo>
                  <a:lnTo>
                    <a:pt x="0" y="3631"/>
                  </a:lnTo>
                  <a:cubicBezTo>
                    <a:pt x="8" y="1616"/>
                    <a:pt x="1650" y="-10"/>
                    <a:pt x="3664" y="0"/>
                  </a:cubicBezTo>
                  <a:cubicBezTo>
                    <a:pt x="3676" y="0"/>
                    <a:pt x="3686" y="0"/>
                    <a:pt x="3698" y="0"/>
                  </a:cubicBezTo>
                  <a:close/>
                </a:path>
              </a:pathLst>
            </a:custGeom>
            <a:solidFill>
              <a:srgbClr val="BABABA"/>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nvGrpSpPr>
            <p:cNvPr id="1241" name="Graphic 50">
              <a:extLst>
                <a:ext uri="{FF2B5EF4-FFF2-40B4-BE49-F238E27FC236}">
                  <a16:creationId xmlns:a16="http://schemas.microsoft.com/office/drawing/2014/main" id="{D9422670-C577-8350-D399-A098B50AAC53}"/>
                </a:ext>
              </a:extLst>
            </p:cNvPr>
            <p:cNvGrpSpPr/>
            <p:nvPr/>
          </p:nvGrpSpPr>
          <p:grpSpPr>
            <a:xfrm>
              <a:off x="1076481" y="4783268"/>
              <a:ext cx="93234" cy="89610"/>
              <a:chOff x="1076481" y="4783268"/>
              <a:chExt cx="93234" cy="89610"/>
            </a:xfrm>
            <a:solidFill>
              <a:srgbClr val="FFFFFF"/>
            </a:solidFill>
          </p:grpSpPr>
          <p:sp>
            <p:nvSpPr>
              <p:cNvPr id="1247" name="Freeform 408">
                <a:extLst>
                  <a:ext uri="{FF2B5EF4-FFF2-40B4-BE49-F238E27FC236}">
                    <a16:creationId xmlns:a16="http://schemas.microsoft.com/office/drawing/2014/main" id="{BD952C57-5072-45AB-D922-B8C89F0F2BA6}"/>
                  </a:ext>
                </a:extLst>
              </p:cNvPr>
              <p:cNvSpPr/>
              <p:nvPr/>
            </p:nvSpPr>
            <p:spPr>
              <a:xfrm>
                <a:off x="1076481" y="4783268"/>
                <a:ext cx="93217" cy="17040"/>
              </a:xfrm>
              <a:custGeom>
                <a:avLst/>
                <a:gdLst>
                  <a:gd name="connsiteX0" fmla="*/ 3108 w 93217"/>
                  <a:gd name="connsiteY0" fmla="*/ -987 h 17040"/>
                  <a:gd name="connsiteX1" fmla="*/ -539 w 93217"/>
                  <a:gd name="connsiteY1" fmla="*/ 2660 h 17040"/>
                  <a:gd name="connsiteX2" fmla="*/ -539 w 93217"/>
                  <a:gd name="connsiteY2" fmla="*/ 12422 h 17040"/>
                  <a:gd name="connsiteX3" fmla="*/ 3108 w 93217"/>
                  <a:gd name="connsiteY3" fmla="*/ 16053 h 17040"/>
                  <a:gd name="connsiteX4" fmla="*/ 89048 w 93217"/>
                  <a:gd name="connsiteY4" fmla="*/ 16053 h 17040"/>
                  <a:gd name="connsiteX5" fmla="*/ 92678 w 93217"/>
                  <a:gd name="connsiteY5" fmla="*/ 12422 h 17040"/>
                  <a:gd name="connsiteX6" fmla="*/ 92678 w 93217"/>
                  <a:gd name="connsiteY6" fmla="*/ 2660 h 17040"/>
                  <a:gd name="connsiteX7" fmla="*/ 89048 w 93217"/>
                  <a:gd name="connsiteY7" fmla="*/ -987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7" h="17040">
                    <a:moveTo>
                      <a:pt x="3108" y="-987"/>
                    </a:moveTo>
                    <a:cubicBezTo>
                      <a:pt x="1094" y="-987"/>
                      <a:pt x="-539" y="651"/>
                      <a:pt x="-539" y="2660"/>
                    </a:cubicBezTo>
                    <a:lnTo>
                      <a:pt x="-539" y="12422"/>
                    </a:lnTo>
                    <a:cubicBezTo>
                      <a:pt x="-530" y="14432"/>
                      <a:pt x="1101" y="16053"/>
                      <a:pt x="3108" y="16053"/>
                    </a:cubicBezTo>
                    <a:lnTo>
                      <a:pt x="89048" y="16053"/>
                    </a:lnTo>
                    <a:cubicBezTo>
                      <a:pt x="91049" y="16036"/>
                      <a:pt x="92670" y="14432"/>
                      <a:pt x="92678" y="12422"/>
                    </a:cubicBezTo>
                    <a:lnTo>
                      <a:pt x="92678" y="2660"/>
                    </a:lnTo>
                    <a:cubicBezTo>
                      <a:pt x="92678" y="651"/>
                      <a:pt x="91056" y="-971"/>
                      <a:pt x="89048" y="-987"/>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48" name="Freeform 409">
                <a:extLst>
                  <a:ext uri="{FF2B5EF4-FFF2-40B4-BE49-F238E27FC236}">
                    <a16:creationId xmlns:a16="http://schemas.microsoft.com/office/drawing/2014/main" id="{A8E3266B-75C0-510B-D52E-E9F0D0A48571}"/>
                  </a:ext>
                </a:extLst>
              </p:cNvPr>
              <p:cNvSpPr/>
              <p:nvPr/>
            </p:nvSpPr>
            <p:spPr>
              <a:xfrm>
                <a:off x="1107683" y="4807452"/>
                <a:ext cx="62032" cy="17057"/>
              </a:xfrm>
              <a:custGeom>
                <a:avLst/>
                <a:gdLst>
                  <a:gd name="connsiteX0" fmla="*/ 3630 w 62032"/>
                  <a:gd name="connsiteY0" fmla="*/ 0 h 17057"/>
                  <a:gd name="connsiteX1" fmla="*/ 58385 w 62032"/>
                  <a:gd name="connsiteY1" fmla="*/ 0 h 17057"/>
                  <a:gd name="connsiteX2" fmla="*/ 62032 w 62032"/>
                  <a:gd name="connsiteY2" fmla="*/ 3648 h 17057"/>
                  <a:gd name="connsiteX3" fmla="*/ 62032 w 62032"/>
                  <a:gd name="connsiteY3" fmla="*/ 13426 h 17057"/>
                  <a:gd name="connsiteX4" fmla="*/ 58402 w 62032"/>
                  <a:gd name="connsiteY4" fmla="*/ 17057 h 17057"/>
                  <a:gd name="connsiteX5" fmla="*/ 3630 w 62032"/>
                  <a:gd name="connsiteY5" fmla="*/ 17057 h 17057"/>
                  <a:gd name="connsiteX6" fmla="*/ 0 w 62032"/>
                  <a:gd name="connsiteY6" fmla="*/ 13426 h 17057"/>
                  <a:gd name="connsiteX7" fmla="*/ 0 w 62032"/>
                  <a:gd name="connsiteY7" fmla="*/ 3648 h 17057"/>
                  <a:gd name="connsiteX8" fmla="*/ 3613 w 62032"/>
                  <a:gd name="connsiteY8" fmla="*/ 0 h 17057"/>
                  <a:gd name="connsiteX9" fmla="*/ 3630 w 62032"/>
                  <a:gd name="connsiteY9" fmla="*/ 0 h 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32" h="17057">
                    <a:moveTo>
                      <a:pt x="3630" y="0"/>
                    </a:moveTo>
                    <a:lnTo>
                      <a:pt x="58385" y="0"/>
                    </a:lnTo>
                    <a:cubicBezTo>
                      <a:pt x="60400" y="0"/>
                      <a:pt x="62032" y="1633"/>
                      <a:pt x="62032" y="3648"/>
                    </a:cubicBezTo>
                    <a:lnTo>
                      <a:pt x="62032" y="13426"/>
                    </a:lnTo>
                    <a:cubicBezTo>
                      <a:pt x="62032" y="15431"/>
                      <a:pt x="60406" y="17057"/>
                      <a:pt x="58402" y="17057"/>
                    </a:cubicBezTo>
                    <a:lnTo>
                      <a:pt x="3630" y="17057"/>
                    </a:lnTo>
                    <a:cubicBezTo>
                      <a:pt x="1626" y="17057"/>
                      <a:pt x="0" y="15431"/>
                      <a:pt x="0" y="13426"/>
                    </a:cubicBezTo>
                    <a:lnTo>
                      <a:pt x="0" y="3648"/>
                    </a:lnTo>
                    <a:cubicBezTo>
                      <a:pt x="-10" y="1643"/>
                      <a:pt x="1609" y="10"/>
                      <a:pt x="3613" y="0"/>
                    </a:cubicBezTo>
                    <a:cubicBezTo>
                      <a:pt x="3618" y="0"/>
                      <a:pt x="3625" y="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49" name="Freeform 410">
                <a:extLst>
                  <a:ext uri="{FF2B5EF4-FFF2-40B4-BE49-F238E27FC236}">
                    <a16:creationId xmlns:a16="http://schemas.microsoft.com/office/drawing/2014/main" id="{DC772CED-1911-1454-7669-9F38BD77E9B3}"/>
                  </a:ext>
                </a:extLst>
              </p:cNvPr>
              <p:cNvSpPr/>
              <p:nvPr/>
            </p:nvSpPr>
            <p:spPr>
              <a:xfrm>
                <a:off x="1137045" y="4831654"/>
                <a:ext cx="32653" cy="17040"/>
              </a:xfrm>
              <a:custGeom>
                <a:avLst/>
                <a:gdLst>
                  <a:gd name="connsiteX0" fmla="*/ 29024 w 32653"/>
                  <a:gd name="connsiteY0" fmla="*/ 0 h 17040"/>
                  <a:gd name="connsiteX1" fmla="*/ 32654 w 32653"/>
                  <a:gd name="connsiteY1" fmla="*/ 0 h 17040"/>
                  <a:gd name="connsiteX2" fmla="*/ 32654 w 32653"/>
                  <a:gd name="connsiteY2" fmla="*/ 17041 h 17040"/>
                  <a:gd name="connsiteX3" fmla="*/ 29024 w 32653"/>
                  <a:gd name="connsiteY3" fmla="*/ 17041 h 17040"/>
                  <a:gd name="connsiteX4" fmla="*/ 3630 w 32653"/>
                  <a:gd name="connsiteY4" fmla="*/ 17041 h 17040"/>
                  <a:gd name="connsiteX5" fmla="*/ 0 w 32653"/>
                  <a:gd name="connsiteY5" fmla="*/ 17041 h 17040"/>
                  <a:gd name="connsiteX6" fmla="*/ 0 w 32653"/>
                  <a:gd name="connsiteY6" fmla="*/ 0 h 17040"/>
                  <a:gd name="connsiteX7" fmla="*/ 3630 w 32653"/>
                  <a:gd name="connsiteY7" fmla="*/ 0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3" h="17040">
                    <a:moveTo>
                      <a:pt x="29024" y="0"/>
                    </a:moveTo>
                    <a:cubicBezTo>
                      <a:pt x="31029" y="0"/>
                      <a:pt x="32654" y="0"/>
                      <a:pt x="32654" y="0"/>
                    </a:cubicBezTo>
                    <a:lnTo>
                      <a:pt x="32654" y="17041"/>
                    </a:lnTo>
                    <a:cubicBezTo>
                      <a:pt x="32654" y="17041"/>
                      <a:pt x="31029" y="17041"/>
                      <a:pt x="29024" y="17041"/>
                    </a:cubicBezTo>
                    <a:lnTo>
                      <a:pt x="3630" y="17041"/>
                    </a:lnTo>
                    <a:cubicBezTo>
                      <a:pt x="1625" y="17041"/>
                      <a:pt x="0" y="17041"/>
                      <a:pt x="0" y="17041"/>
                    </a:cubicBezTo>
                    <a:lnTo>
                      <a:pt x="0" y="0"/>
                    </a:lnTo>
                    <a:cubicBezTo>
                      <a:pt x="0" y="0"/>
                      <a:pt x="1625" y="0"/>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50" name="Freeform 411">
                <a:extLst>
                  <a:ext uri="{FF2B5EF4-FFF2-40B4-BE49-F238E27FC236}">
                    <a16:creationId xmlns:a16="http://schemas.microsoft.com/office/drawing/2014/main" id="{1E03D7FE-DBDA-1D00-9FF3-7DECD00C29C3}"/>
                  </a:ext>
                </a:extLst>
              </p:cNvPr>
              <p:cNvSpPr/>
              <p:nvPr/>
            </p:nvSpPr>
            <p:spPr>
              <a:xfrm>
                <a:off x="1076498" y="4855855"/>
                <a:ext cx="93200" cy="17023"/>
              </a:xfrm>
              <a:custGeom>
                <a:avLst/>
                <a:gdLst>
                  <a:gd name="connsiteX0" fmla="*/ 3630 w 93200"/>
                  <a:gd name="connsiteY0" fmla="*/ 0 h 17023"/>
                  <a:gd name="connsiteX1" fmla="*/ 89570 w 93200"/>
                  <a:gd name="connsiteY1" fmla="*/ 0 h 17023"/>
                  <a:gd name="connsiteX2" fmla="*/ 93201 w 93200"/>
                  <a:gd name="connsiteY2" fmla="*/ 3631 h 17023"/>
                  <a:gd name="connsiteX3" fmla="*/ 93201 w 93200"/>
                  <a:gd name="connsiteY3" fmla="*/ 13393 h 17023"/>
                  <a:gd name="connsiteX4" fmla="*/ 89570 w 93200"/>
                  <a:gd name="connsiteY4" fmla="*/ 17024 h 17023"/>
                  <a:gd name="connsiteX5" fmla="*/ 3630 w 93200"/>
                  <a:gd name="connsiteY5" fmla="*/ 17024 h 17023"/>
                  <a:gd name="connsiteX6" fmla="*/ 0 w 93200"/>
                  <a:gd name="connsiteY6" fmla="*/ 13393 h 17023"/>
                  <a:gd name="connsiteX7" fmla="*/ 0 w 93200"/>
                  <a:gd name="connsiteY7" fmla="*/ 3631 h 17023"/>
                  <a:gd name="connsiteX8" fmla="*/ 3630 w 93200"/>
                  <a:gd name="connsiteY8" fmla="*/ 0 h 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17023">
                    <a:moveTo>
                      <a:pt x="3630" y="0"/>
                    </a:moveTo>
                    <a:lnTo>
                      <a:pt x="89570" y="0"/>
                    </a:lnTo>
                    <a:cubicBezTo>
                      <a:pt x="91575" y="0"/>
                      <a:pt x="93201" y="1626"/>
                      <a:pt x="93201" y="3631"/>
                    </a:cubicBezTo>
                    <a:lnTo>
                      <a:pt x="93201" y="13393"/>
                    </a:lnTo>
                    <a:cubicBezTo>
                      <a:pt x="93201" y="15397"/>
                      <a:pt x="91575" y="17024"/>
                      <a:pt x="89570" y="17024"/>
                    </a:cubicBezTo>
                    <a:lnTo>
                      <a:pt x="3630" y="17024"/>
                    </a:lnTo>
                    <a:cubicBezTo>
                      <a:pt x="1626" y="17024"/>
                      <a:pt x="0" y="15397"/>
                      <a:pt x="0" y="13393"/>
                    </a:cubicBezTo>
                    <a:lnTo>
                      <a:pt x="0" y="3631"/>
                    </a:lnTo>
                    <a:cubicBezTo>
                      <a:pt x="8" y="1630"/>
                      <a:pt x="1629" y="8"/>
                      <a:pt x="3630" y="0"/>
                    </a:cubicBezTo>
                    <a:close/>
                  </a:path>
                </a:pathLst>
              </a:custGeom>
              <a:solidFill>
                <a:srgbClr val="FFFFFF"/>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242" name="Freeform 412">
              <a:extLst>
                <a:ext uri="{FF2B5EF4-FFF2-40B4-BE49-F238E27FC236}">
                  <a16:creationId xmlns:a16="http://schemas.microsoft.com/office/drawing/2014/main" id="{4FF12566-18FB-A41C-2D4A-FE44A1952454}"/>
                </a:ext>
              </a:extLst>
            </p:cNvPr>
            <p:cNvSpPr/>
            <p:nvPr/>
          </p:nvSpPr>
          <p:spPr>
            <a:xfrm>
              <a:off x="758198" y="4369264"/>
              <a:ext cx="421242" cy="3039"/>
            </a:xfrm>
            <a:custGeom>
              <a:avLst/>
              <a:gdLst>
                <a:gd name="connsiteX0" fmla="*/ 419184 w 421242"/>
                <a:gd name="connsiteY0" fmla="*/ 2052 h 3039"/>
                <a:gd name="connsiteX1" fmla="*/ 981 w 421242"/>
                <a:gd name="connsiteY1" fmla="*/ 2052 h 3039"/>
                <a:gd name="connsiteX2" fmla="*/ -539 w 421242"/>
                <a:gd name="connsiteY2" fmla="*/ 533 h 3039"/>
                <a:gd name="connsiteX3" fmla="*/ 981 w 421242"/>
                <a:gd name="connsiteY3" fmla="*/ -987 h 3039"/>
                <a:gd name="connsiteX4" fmla="*/ 419184 w 421242"/>
                <a:gd name="connsiteY4" fmla="*/ -987 h 3039"/>
                <a:gd name="connsiteX5" fmla="*/ 420704 w 421242"/>
                <a:gd name="connsiteY5" fmla="*/ 533 h 3039"/>
                <a:gd name="connsiteX6" fmla="*/ 419184 w 421242"/>
                <a:gd name="connsiteY6" fmla="*/ 2052 h 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42" h="3039">
                  <a:moveTo>
                    <a:pt x="419184" y="2052"/>
                  </a:moveTo>
                  <a:lnTo>
                    <a:pt x="981" y="2052"/>
                  </a:lnTo>
                  <a:cubicBezTo>
                    <a:pt x="141" y="2052"/>
                    <a:pt x="-539" y="1377"/>
                    <a:pt x="-539" y="533"/>
                  </a:cubicBezTo>
                  <a:cubicBezTo>
                    <a:pt x="-539" y="-312"/>
                    <a:pt x="141" y="-987"/>
                    <a:pt x="981" y="-987"/>
                  </a:cubicBezTo>
                  <a:lnTo>
                    <a:pt x="419184" y="-987"/>
                  </a:lnTo>
                  <a:cubicBezTo>
                    <a:pt x="420023" y="-987"/>
                    <a:pt x="420704" y="-312"/>
                    <a:pt x="420704" y="533"/>
                  </a:cubicBezTo>
                  <a:cubicBezTo>
                    <a:pt x="420704" y="1377"/>
                    <a:pt x="420023" y="2052"/>
                    <a:pt x="419184" y="2052"/>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43" name="Freeform 413">
              <a:extLst>
                <a:ext uri="{FF2B5EF4-FFF2-40B4-BE49-F238E27FC236}">
                  <a16:creationId xmlns:a16="http://schemas.microsoft.com/office/drawing/2014/main" id="{058F1C96-BBB9-5038-E1EA-DA4FEE606DE8}"/>
                </a:ext>
              </a:extLst>
            </p:cNvPr>
            <p:cNvSpPr/>
            <p:nvPr/>
          </p:nvSpPr>
          <p:spPr>
            <a:xfrm>
              <a:off x="758198" y="4499913"/>
              <a:ext cx="421242" cy="3040"/>
            </a:xfrm>
            <a:custGeom>
              <a:avLst/>
              <a:gdLst>
                <a:gd name="connsiteX0" fmla="*/ 419184 w 421242"/>
                <a:gd name="connsiteY0" fmla="*/ 2053 h 3040"/>
                <a:gd name="connsiteX1" fmla="*/ 981 w 421242"/>
                <a:gd name="connsiteY1" fmla="*/ 2053 h 3040"/>
                <a:gd name="connsiteX2" fmla="*/ -539 w 421242"/>
                <a:gd name="connsiteY2" fmla="*/ 533 h 3040"/>
                <a:gd name="connsiteX3" fmla="*/ 981 w 421242"/>
                <a:gd name="connsiteY3" fmla="*/ -987 h 3040"/>
                <a:gd name="connsiteX4" fmla="*/ 419184 w 421242"/>
                <a:gd name="connsiteY4" fmla="*/ -987 h 3040"/>
                <a:gd name="connsiteX5" fmla="*/ 420704 w 421242"/>
                <a:gd name="connsiteY5" fmla="*/ 533 h 3040"/>
                <a:gd name="connsiteX6" fmla="*/ 419184 w 421242"/>
                <a:gd name="connsiteY6" fmla="*/ 2053 h 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42" h="3040">
                  <a:moveTo>
                    <a:pt x="419184" y="2053"/>
                  </a:moveTo>
                  <a:lnTo>
                    <a:pt x="981" y="2053"/>
                  </a:lnTo>
                  <a:cubicBezTo>
                    <a:pt x="141" y="2053"/>
                    <a:pt x="-539" y="1377"/>
                    <a:pt x="-539" y="533"/>
                  </a:cubicBezTo>
                  <a:cubicBezTo>
                    <a:pt x="-539" y="-312"/>
                    <a:pt x="141" y="-987"/>
                    <a:pt x="981" y="-987"/>
                  </a:cubicBezTo>
                  <a:lnTo>
                    <a:pt x="419184" y="-987"/>
                  </a:lnTo>
                  <a:cubicBezTo>
                    <a:pt x="420023" y="-987"/>
                    <a:pt x="420704" y="-312"/>
                    <a:pt x="420704" y="533"/>
                  </a:cubicBezTo>
                  <a:cubicBezTo>
                    <a:pt x="420704" y="1377"/>
                    <a:pt x="420023" y="2053"/>
                    <a:pt x="419184" y="2053"/>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44" name="Freeform 414">
              <a:extLst>
                <a:ext uri="{FF2B5EF4-FFF2-40B4-BE49-F238E27FC236}">
                  <a16:creationId xmlns:a16="http://schemas.microsoft.com/office/drawing/2014/main" id="{0FFF0459-4318-9FF1-C3D1-16F900891219}"/>
                </a:ext>
              </a:extLst>
            </p:cNvPr>
            <p:cNvSpPr/>
            <p:nvPr/>
          </p:nvSpPr>
          <p:spPr>
            <a:xfrm>
              <a:off x="758198" y="4630579"/>
              <a:ext cx="421242" cy="3040"/>
            </a:xfrm>
            <a:custGeom>
              <a:avLst/>
              <a:gdLst>
                <a:gd name="connsiteX0" fmla="*/ 419184 w 421242"/>
                <a:gd name="connsiteY0" fmla="*/ 2053 h 3040"/>
                <a:gd name="connsiteX1" fmla="*/ 981 w 421242"/>
                <a:gd name="connsiteY1" fmla="*/ 2053 h 3040"/>
                <a:gd name="connsiteX2" fmla="*/ -539 w 421242"/>
                <a:gd name="connsiteY2" fmla="*/ 533 h 3040"/>
                <a:gd name="connsiteX3" fmla="*/ 981 w 421242"/>
                <a:gd name="connsiteY3" fmla="*/ -987 h 3040"/>
                <a:gd name="connsiteX4" fmla="*/ 419184 w 421242"/>
                <a:gd name="connsiteY4" fmla="*/ -987 h 3040"/>
                <a:gd name="connsiteX5" fmla="*/ 420704 w 421242"/>
                <a:gd name="connsiteY5" fmla="*/ 533 h 3040"/>
                <a:gd name="connsiteX6" fmla="*/ 419184 w 421242"/>
                <a:gd name="connsiteY6" fmla="*/ 2053 h 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42" h="3040">
                  <a:moveTo>
                    <a:pt x="419184" y="2053"/>
                  </a:moveTo>
                  <a:lnTo>
                    <a:pt x="981" y="2053"/>
                  </a:lnTo>
                  <a:cubicBezTo>
                    <a:pt x="141" y="2053"/>
                    <a:pt x="-539" y="1377"/>
                    <a:pt x="-539" y="533"/>
                  </a:cubicBezTo>
                  <a:cubicBezTo>
                    <a:pt x="-539" y="-312"/>
                    <a:pt x="141" y="-987"/>
                    <a:pt x="981" y="-987"/>
                  </a:cubicBezTo>
                  <a:lnTo>
                    <a:pt x="419184" y="-987"/>
                  </a:lnTo>
                  <a:cubicBezTo>
                    <a:pt x="420023" y="-987"/>
                    <a:pt x="420704" y="-312"/>
                    <a:pt x="420704" y="533"/>
                  </a:cubicBezTo>
                  <a:cubicBezTo>
                    <a:pt x="420704" y="1377"/>
                    <a:pt x="420023" y="2053"/>
                    <a:pt x="419184" y="2053"/>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45" name="Freeform 415">
              <a:extLst>
                <a:ext uri="{FF2B5EF4-FFF2-40B4-BE49-F238E27FC236}">
                  <a16:creationId xmlns:a16="http://schemas.microsoft.com/office/drawing/2014/main" id="{B5CDCB6F-007F-371E-471E-07EE2555C1D7}"/>
                </a:ext>
              </a:extLst>
            </p:cNvPr>
            <p:cNvSpPr/>
            <p:nvPr/>
          </p:nvSpPr>
          <p:spPr>
            <a:xfrm>
              <a:off x="758038" y="4761233"/>
              <a:ext cx="421563" cy="3048"/>
            </a:xfrm>
            <a:custGeom>
              <a:avLst/>
              <a:gdLst>
                <a:gd name="connsiteX0" fmla="*/ 419345 w 421563"/>
                <a:gd name="connsiteY0" fmla="*/ 2048 h 3048"/>
                <a:gd name="connsiteX1" fmla="*/ 1141 w 421563"/>
                <a:gd name="connsiteY1" fmla="*/ 2048 h 3048"/>
                <a:gd name="connsiteX2" fmla="*/ -530 w 421563"/>
                <a:gd name="connsiteY2" fmla="*/ 697 h 3048"/>
                <a:gd name="connsiteX3" fmla="*/ 822 w 421563"/>
                <a:gd name="connsiteY3" fmla="*/ -975 h 3048"/>
                <a:gd name="connsiteX4" fmla="*/ 1141 w 421563"/>
                <a:gd name="connsiteY4" fmla="*/ -975 h 3048"/>
                <a:gd name="connsiteX5" fmla="*/ 419345 w 421563"/>
                <a:gd name="connsiteY5" fmla="*/ -975 h 3048"/>
                <a:gd name="connsiteX6" fmla="*/ 421016 w 421563"/>
                <a:gd name="connsiteY6" fmla="*/ 376 h 3048"/>
                <a:gd name="connsiteX7" fmla="*/ 419664 w 421563"/>
                <a:gd name="connsiteY7" fmla="*/ 2048 h 3048"/>
                <a:gd name="connsiteX8" fmla="*/ 419345 w 421563"/>
                <a:gd name="connsiteY8" fmla="*/ 2048 h 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563" h="3048">
                  <a:moveTo>
                    <a:pt x="419345" y="2048"/>
                  </a:moveTo>
                  <a:lnTo>
                    <a:pt x="1141" y="2048"/>
                  </a:lnTo>
                  <a:cubicBezTo>
                    <a:pt x="307" y="2133"/>
                    <a:pt x="-441" y="1525"/>
                    <a:pt x="-530" y="697"/>
                  </a:cubicBezTo>
                  <a:cubicBezTo>
                    <a:pt x="-618" y="-130"/>
                    <a:pt x="-14" y="-890"/>
                    <a:pt x="822" y="-975"/>
                  </a:cubicBezTo>
                  <a:cubicBezTo>
                    <a:pt x="928" y="-992"/>
                    <a:pt x="1035" y="-992"/>
                    <a:pt x="1141" y="-975"/>
                  </a:cubicBezTo>
                  <a:lnTo>
                    <a:pt x="419345" y="-975"/>
                  </a:lnTo>
                  <a:cubicBezTo>
                    <a:pt x="420179" y="-1059"/>
                    <a:pt x="420927" y="-451"/>
                    <a:pt x="421016" y="376"/>
                  </a:cubicBezTo>
                  <a:cubicBezTo>
                    <a:pt x="421104" y="1204"/>
                    <a:pt x="420499" y="1964"/>
                    <a:pt x="419664" y="2048"/>
                  </a:cubicBezTo>
                  <a:cubicBezTo>
                    <a:pt x="419557" y="2065"/>
                    <a:pt x="419451" y="2065"/>
                    <a:pt x="419345" y="2048"/>
                  </a:cubicBezTo>
                  <a:close/>
                </a:path>
              </a:pathLst>
            </a:custGeom>
            <a:solidFill>
              <a:srgbClr val="D3D3D3"/>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246" name="Freeform 416">
              <a:extLst>
                <a:ext uri="{FF2B5EF4-FFF2-40B4-BE49-F238E27FC236}">
                  <a16:creationId xmlns:a16="http://schemas.microsoft.com/office/drawing/2014/main" id="{09F27919-C29F-750E-CD98-B069908C72A1}"/>
                </a:ext>
              </a:extLst>
            </p:cNvPr>
            <p:cNvSpPr/>
            <p:nvPr/>
          </p:nvSpPr>
          <p:spPr>
            <a:xfrm>
              <a:off x="536644" y="4231791"/>
              <a:ext cx="227648" cy="670050"/>
            </a:xfrm>
            <a:custGeom>
              <a:avLst/>
              <a:gdLst>
                <a:gd name="connsiteX0" fmla="*/ 227110 w 227648"/>
                <a:gd name="connsiteY0" fmla="*/ -987 h 670050"/>
                <a:gd name="connsiteX1" fmla="*/ 26729 w 227648"/>
                <a:gd name="connsiteY1" fmla="*/ -987 h 670050"/>
                <a:gd name="connsiteX2" fmla="*/ -421 w 227648"/>
                <a:gd name="connsiteY2" fmla="*/ 23535 h 670050"/>
                <a:gd name="connsiteX3" fmla="*/ 199977 w 227648"/>
                <a:gd name="connsiteY3" fmla="*/ 23535 h 670050"/>
                <a:gd name="connsiteX4" fmla="*/ 227110 w 227648"/>
                <a:gd name="connsiteY4" fmla="*/ -987 h 670050"/>
                <a:gd name="connsiteX5" fmla="*/ 199842 w 227648"/>
                <a:gd name="connsiteY5" fmla="*/ 641789 h 670050"/>
                <a:gd name="connsiteX6" fmla="*/ -539 w 227648"/>
                <a:gd name="connsiteY6" fmla="*/ 641789 h 670050"/>
                <a:gd name="connsiteX7" fmla="*/ 26729 w 227648"/>
                <a:gd name="connsiteY7" fmla="*/ 669063 h 670050"/>
                <a:gd name="connsiteX8" fmla="*/ 227110 w 227648"/>
                <a:gd name="connsiteY8" fmla="*/ 669063 h 670050"/>
                <a:gd name="connsiteX9" fmla="*/ 199842 w 227648"/>
                <a:gd name="connsiteY9" fmla="*/ 641738 h 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48" h="670050">
                  <a:moveTo>
                    <a:pt x="227110" y="-987"/>
                  </a:moveTo>
                  <a:lnTo>
                    <a:pt x="26729" y="-987"/>
                  </a:lnTo>
                  <a:cubicBezTo>
                    <a:pt x="12742" y="-954"/>
                    <a:pt x="1030" y="9619"/>
                    <a:pt x="-421" y="23535"/>
                  </a:cubicBezTo>
                  <a:lnTo>
                    <a:pt x="199977" y="23535"/>
                  </a:lnTo>
                  <a:cubicBezTo>
                    <a:pt x="201434" y="9635"/>
                    <a:pt x="213133" y="-937"/>
                    <a:pt x="227110" y="-987"/>
                  </a:cubicBezTo>
                  <a:close/>
                  <a:moveTo>
                    <a:pt x="199842" y="641789"/>
                  </a:moveTo>
                  <a:lnTo>
                    <a:pt x="-539" y="641789"/>
                  </a:lnTo>
                  <a:cubicBezTo>
                    <a:pt x="-502" y="656836"/>
                    <a:pt x="11685" y="669030"/>
                    <a:pt x="26729" y="669063"/>
                  </a:cubicBezTo>
                  <a:lnTo>
                    <a:pt x="227110" y="669063"/>
                  </a:lnTo>
                  <a:cubicBezTo>
                    <a:pt x="212049" y="669013"/>
                    <a:pt x="199861" y="656802"/>
                    <a:pt x="199842" y="641738"/>
                  </a:cubicBezTo>
                  <a:close/>
                </a:path>
              </a:pathLst>
            </a:custGeom>
            <a:solidFill>
              <a:srgbClr val="C9C9C9"/>
            </a:solidFill>
            <a:ln w="16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277" name="TextBox 1276">
            <a:extLst>
              <a:ext uri="{FF2B5EF4-FFF2-40B4-BE49-F238E27FC236}">
                <a16:creationId xmlns:a16="http://schemas.microsoft.com/office/drawing/2014/main" id="{AFF545E2-FF0E-DFCC-4907-0D7F5004991C}"/>
              </a:ext>
            </a:extLst>
          </p:cNvPr>
          <p:cNvSpPr txBox="1"/>
          <p:nvPr/>
        </p:nvSpPr>
        <p:spPr>
          <a:xfrm>
            <a:off x="4188026" y="3855596"/>
            <a:ext cx="1693256" cy="369332"/>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Laboratory Information Data Repository (LIDR)</a:t>
            </a:r>
          </a:p>
        </p:txBody>
      </p:sp>
      <p:grpSp>
        <p:nvGrpSpPr>
          <p:cNvPr id="1478" name="Graphic 1476">
            <a:extLst>
              <a:ext uri="{FF2B5EF4-FFF2-40B4-BE49-F238E27FC236}">
                <a16:creationId xmlns:a16="http://schemas.microsoft.com/office/drawing/2014/main" id="{AF9F61CD-F873-7B6D-574A-E63894FAAA39}"/>
              </a:ext>
            </a:extLst>
          </p:cNvPr>
          <p:cNvGrpSpPr/>
          <p:nvPr/>
        </p:nvGrpSpPr>
        <p:grpSpPr>
          <a:xfrm>
            <a:off x="2703491" y="3086056"/>
            <a:ext cx="1098986" cy="752458"/>
            <a:chOff x="1086444" y="0"/>
            <a:chExt cx="10019625" cy="6860274"/>
          </a:xfrm>
        </p:grpSpPr>
        <p:sp>
          <p:nvSpPr>
            <p:cNvPr id="1479" name="Freeform 1478">
              <a:extLst>
                <a:ext uri="{FF2B5EF4-FFF2-40B4-BE49-F238E27FC236}">
                  <a16:creationId xmlns:a16="http://schemas.microsoft.com/office/drawing/2014/main" id="{0FAA9F9F-D413-85B6-ED76-88F1A0776E58}"/>
                </a:ext>
              </a:extLst>
            </p:cNvPr>
            <p:cNvSpPr/>
            <p:nvPr/>
          </p:nvSpPr>
          <p:spPr>
            <a:xfrm>
              <a:off x="3934952" y="2577979"/>
              <a:ext cx="1163120" cy="1752349"/>
            </a:xfrm>
            <a:custGeom>
              <a:avLst/>
              <a:gdLst>
                <a:gd name="connsiteX0" fmla="*/ 0 w 1163120"/>
                <a:gd name="connsiteY0" fmla="*/ 1752350 h 1752349"/>
                <a:gd name="connsiteX1" fmla="*/ 142183 w 1163120"/>
                <a:gd name="connsiteY1" fmla="*/ 1752350 h 1752349"/>
                <a:gd name="connsiteX2" fmla="*/ 142183 w 1163120"/>
                <a:gd name="connsiteY2" fmla="*/ 373350 h 1752349"/>
                <a:gd name="connsiteX3" fmla="*/ 373728 w 1163120"/>
                <a:gd name="connsiteY3" fmla="*/ 142044 h 1752349"/>
                <a:gd name="connsiteX4" fmla="*/ 1163121 w 1163120"/>
                <a:gd name="connsiteY4" fmla="*/ 142044 h 1752349"/>
                <a:gd name="connsiteX5" fmla="*/ 1163121 w 1163120"/>
                <a:gd name="connsiteY5" fmla="*/ 0 h 1752349"/>
                <a:gd name="connsiteX6" fmla="*/ 373728 w 1163120"/>
                <a:gd name="connsiteY6" fmla="*/ 0 h 1752349"/>
                <a:gd name="connsiteX7" fmla="*/ 0 w 1163120"/>
                <a:gd name="connsiteY7" fmla="*/ 373350 h 175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120" h="1752349">
                  <a:moveTo>
                    <a:pt x="0" y="1752350"/>
                  </a:moveTo>
                  <a:lnTo>
                    <a:pt x="142183" y="1752350"/>
                  </a:lnTo>
                  <a:lnTo>
                    <a:pt x="142183" y="373350"/>
                  </a:lnTo>
                  <a:cubicBezTo>
                    <a:pt x="142330" y="245657"/>
                    <a:pt x="245910" y="142185"/>
                    <a:pt x="373728" y="142044"/>
                  </a:cubicBezTo>
                  <a:lnTo>
                    <a:pt x="1163121" y="142044"/>
                  </a:lnTo>
                  <a:lnTo>
                    <a:pt x="1163121" y="0"/>
                  </a:lnTo>
                  <a:lnTo>
                    <a:pt x="373728" y="0"/>
                  </a:lnTo>
                  <a:cubicBezTo>
                    <a:pt x="167425" y="227"/>
                    <a:pt x="234" y="167248"/>
                    <a:pt x="0" y="373350"/>
                  </a:cubicBez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0" name="Freeform 1479">
              <a:extLst>
                <a:ext uri="{FF2B5EF4-FFF2-40B4-BE49-F238E27FC236}">
                  <a16:creationId xmlns:a16="http://schemas.microsoft.com/office/drawing/2014/main" id="{B3646464-EE65-FED3-F433-35A1FB689132}"/>
                </a:ext>
              </a:extLst>
            </p:cNvPr>
            <p:cNvSpPr/>
            <p:nvPr/>
          </p:nvSpPr>
          <p:spPr>
            <a:xfrm>
              <a:off x="4211422" y="2482796"/>
              <a:ext cx="764218" cy="2036913"/>
            </a:xfrm>
            <a:custGeom>
              <a:avLst/>
              <a:gdLst>
                <a:gd name="connsiteX0" fmla="*/ 0 w 764218"/>
                <a:gd name="connsiteY0" fmla="*/ 2036913 h 2036913"/>
                <a:gd name="connsiteX1" fmla="*/ 142176 w 764218"/>
                <a:gd name="connsiteY1" fmla="*/ 2036913 h 2036913"/>
                <a:gd name="connsiteX2" fmla="*/ 142176 w 764218"/>
                <a:gd name="connsiteY2" fmla="*/ 373336 h 2036913"/>
                <a:gd name="connsiteX3" fmla="*/ 373721 w 764218"/>
                <a:gd name="connsiteY3" fmla="*/ 142044 h 2036913"/>
                <a:gd name="connsiteX4" fmla="*/ 764218 w 764218"/>
                <a:gd name="connsiteY4" fmla="*/ 142044 h 2036913"/>
                <a:gd name="connsiteX5" fmla="*/ 764218 w 764218"/>
                <a:gd name="connsiteY5" fmla="*/ 0 h 2036913"/>
                <a:gd name="connsiteX6" fmla="*/ 373721 w 764218"/>
                <a:gd name="connsiteY6" fmla="*/ 0 h 2036913"/>
                <a:gd name="connsiteX7" fmla="*/ 0 w 764218"/>
                <a:gd name="connsiteY7" fmla="*/ 373336 h 203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18" h="2036913">
                  <a:moveTo>
                    <a:pt x="0" y="2036913"/>
                  </a:moveTo>
                  <a:lnTo>
                    <a:pt x="142176" y="2036913"/>
                  </a:lnTo>
                  <a:lnTo>
                    <a:pt x="142176" y="373336"/>
                  </a:lnTo>
                  <a:cubicBezTo>
                    <a:pt x="142323" y="245650"/>
                    <a:pt x="245903" y="142178"/>
                    <a:pt x="373721" y="142044"/>
                  </a:cubicBezTo>
                  <a:lnTo>
                    <a:pt x="764218" y="142044"/>
                  </a:lnTo>
                  <a:lnTo>
                    <a:pt x="764218" y="0"/>
                  </a:lnTo>
                  <a:lnTo>
                    <a:pt x="373721" y="0"/>
                  </a:lnTo>
                  <a:cubicBezTo>
                    <a:pt x="167418" y="221"/>
                    <a:pt x="234" y="167242"/>
                    <a:pt x="0" y="373336"/>
                  </a:cubicBez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1" name="Freeform 1480">
              <a:extLst>
                <a:ext uri="{FF2B5EF4-FFF2-40B4-BE49-F238E27FC236}">
                  <a16:creationId xmlns:a16="http://schemas.microsoft.com/office/drawing/2014/main" id="{9BCC1BCC-ECB7-C3D6-660A-949CA2F25E6D}"/>
                </a:ext>
              </a:extLst>
            </p:cNvPr>
            <p:cNvSpPr/>
            <p:nvPr/>
          </p:nvSpPr>
          <p:spPr>
            <a:xfrm rot="10800000">
              <a:off x="4638929" y="128237"/>
              <a:ext cx="805694" cy="4202087"/>
            </a:xfrm>
            <a:custGeom>
              <a:avLst/>
              <a:gdLst>
                <a:gd name="connsiteX0" fmla="*/ 0 w 805694"/>
                <a:gd name="connsiteY0" fmla="*/ 0 h 4202087"/>
                <a:gd name="connsiteX1" fmla="*/ 805694 w 805694"/>
                <a:gd name="connsiteY1" fmla="*/ 0 h 4202087"/>
                <a:gd name="connsiteX2" fmla="*/ 805694 w 805694"/>
                <a:gd name="connsiteY2" fmla="*/ 4202087 h 4202087"/>
                <a:gd name="connsiteX3" fmla="*/ 0 w 805694"/>
                <a:gd name="connsiteY3" fmla="*/ 4202087 h 4202087"/>
              </a:gdLst>
              <a:ahLst/>
              <a:cxnLst>
                <a:cxn ang="0">
                  <a:pos x="connsiteX0" y="connsiteY0"/>
                </a:cxn>
                <a:cxn ang="0">
                  <a:pos x="connsiteX1" y="connsiteY1"/>
                </a:cxn>
                <a:cxn ang="0">
                  <a:pos x="connsiteX2" y="connsiteY2"/>
                </a:cxn>
                <a:cxn ang="0">
                  <a:pos x="connsiteX3" y="connsiteY3"/>
                </a:cxn>
              </a:cxnLst>
              <a:rect l="l" t="t" r="r" b="b"/>
              <a:pathLst>
                <a:path w="805694" h="4202087">
                  <a:moveTo>
                    <a:pt x="0" y="0"/>
                  </a:moveTo>
                  <a:lnTo>
                    <a:pt x="805694" y="0"/>
                  </a:lnTo>
                  <a:lnTo>
                    <a:pt x="805694" y="4202087"/>
                  </a:lnTo>
                  <a:lnTo>
                    <a:pt x="0" y="4202087"/>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2" name="Freeform 1481">
              <a:extLst>
                <a:ext uri="{FF2B5EF4-FFF2-40B4-BE49-F238E27FC236}">
                  <a16:creationId xmlns:a16="http://schemas.microsoft.com/office/drawing/2014/main" id="{C2EE3B95-3095-67F7-1386-BB1FDB573DF4}"/>
                </a:ext>
              </a:extLst>
            </p:cNvPr>
            <p:cNvSpPr/>
            <p:nvPr/>
          </p:nvSpPr>
          <p:spPr>
            <a:xfrm>
              <a:off x="4638942" y="769581"/>
              <a:ext cx="805694" cy="645267"/>
            </a:xfrm>
            <a:custGeom>
              <a:avLst/>
              <a:gdLst>
                <a:gd name="connsiteX0" fmla="*/ 55895 w 805694"/>
                <a:gd name="connsiteY0" fmla="*/ 75806 h 645267"/>
                <a:gd name="connsiteX1" fmla="*/ 56237 w 805694"/>
                <a:gd name="connsiteY1" fmla="*/ 76248 h 645267"/>
                <a:gd name="connsiteX2" fmla="*/ 805694 w 805694"/>
                <a:gd name="connsiteY2" fmla="*/ 300146 h 645267"/>
                <a:gd name="connsiteX3" fmla="*/ 805694 w 805694"/>
                <a:gd name="connsiteY3" fmla="*/ 645268 h 645267"/>
                <a:gd name="connsiteX4" fmla="*/ 750134 w 805694"/>
                <a:gd name="connsiteY4" fmla="*/ 569602 h 645267"/>
                <a:gd name="connsiteX5" fmla="*/ 0 w 805694"/>
                <a:gd name="connsiteY5" fmla="*/ 345516 h 645267"/>
                <a:gd name="connsiteX6" fmla="*/ 0 w 805694"/>
                <a:gd name="connsiteY6" fmla="*/ 0 h 645267"/>
                <a:gd name="connsiteX7" fmla="*/ 55895 w 805694"/>
                <a:gd name="connsiteY7" fmla="*/ 75806 h 6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694" h="645267">
                  <a:moveTo>
                    <a:pt x="55895" y="75806"/>
                  </a:moveTo>
                  <a:lnTo>
                    <a:pt x="56237" y="76248"/>
                  </a:lnTo>
                  <a:lnTo>
                    <a:pt x="805694" y="300146"/>
                  </a:lnTo>
                  <a:lnTo>
                    <a:pt x="805694" y="645268"/>
                  </a:lnTo>
                  <a:cubicBezTo>
                    <a:pt x="805614" y="610663"/>
                    <a:pt x="783158" y="580073"/>
                    <a:pt x="750134" y="569602"/>
                  </a:cubicBezTo>
                  <a:lnTo>
                    <a:pt x="0" y="345516"/>
                  </a:lnTo>
                  <a:lnTo>
                    <a:pt x="0" y="0"/>
                  </a:lnTo>
                  <a:cubicBezTo>
                    <a:pt x="87" y="34745"/>
                    <a:pt x="22710" y="65422"/>
                    <a:pt x="55895" y="75806"/>
                  </a:cubicBezTo>
                  <a:close/>
                </a:path>
              </a:pathLst>
            </a:custGeom>
            <a:solidFill>
              <a:schemeClr val="accent1">
                <a:lumMod val="5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3" name="Freeform 1482">
              <a:extLst>
                <a:ext uri="{FF2B5EF4-FFF2-40B4-BE49-F238E27FC236}">
                  <a16:creationId xmlns:a16="http://schemas.microsoft.com/office/drawing/2014/main" id="{78D2DFD4-6D74-4650-B3E3-526B3F188736}"/>
                </a:ext>
              </a:extLst>
            </p:cNvPr>
            <p:cNvSpPr/>
            <p:nvPr/>
          </p:nvSpPr>
          <p:spPr>
            <a:xfrm>
              <a:off x="4638942" y="1527627"/>
              <a:ext cx="805694" cy="645267"/>
            </a:xfrm>
            <a:custGeom>
              <a:avLst/>
              <a:gdLst>
                <a:gd name="connsiteX0" fmla="*/ 55895 w 805694"/>
                <a:gd name="connsiteY0" fmla="*/ 75806 h 645267"/>
                <a:gd name="connsiteX1" fmla="*/ 56237 w 805694"/>
                <a:gd name="connsiteY1" fmla="*/ 76241 h 645267"/>
                <a:gd name="connsiteX2" fmla="*/ 805694 w 805694"/>
                <a:gd name="connsiteY2" fmla="*/ 300139 h 645267"/>
                <a:gd name="connsiteX3" fmla="*/ 805694 w 805694"/>
                <a:gd name="connsiteY3" fmla="*/ 645267 h 645267"/>
                <a:gd name="connsiteX4" fmla="*/ 750134 w 805694"/>
                <a:gd name="connsiteY4" fmla="*/ 569595 h 645267"/>
                <a:gd name="connsiteX5" fmla="*/ 0 w 805694"/>
                <a:gd name="connsiteY5" fmla="*/ 345516 h 645267"/>
                <a:gd name="connsiteX6" fmla="*/ 0 w 805694"/>
                <a:gd name="connsiteY6" fmla="*/ 0 h 645267"/>
                <a:gd name="connsiteX7" fmla="*/ 55895 w 805694"/>
                <a:gd name="connsiteY7" fmla="*/ 75806 h 6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694" h="645267">
                  <a:moveTo>
                    <a:pt x="55895" y="75806"/>
                  </a:moveTo>
                  <a:lnTo>
                    <a:pt x="56237" y="76241"/>
                  </a:lnTo>
                  <a:lnTo>
                    <a:pt x="805694" y="300139"/>
                  </a:lnTo>
                  <a:lnTo>
                    <a:pt x="805694" y="645267"/>
                  </a:lnTo>
                  <a:cubicBezTo>
                    <a:pt x="805614" y="610656"/>
                    <a:pt x="783158" y="580066"/>
                    <a:pt x="750134" y="569595"/>
                  </a:cubicBezTo>
                  <a:lnTo>
                    <a:pt x="0" y="345516"/>
                  </a:lnTo>
                  <a:lnTo>
                    <a:pt x="0" y="0"/>
                  </a:lnTo>
                  <a:cubicBezTo>
                    <a:pt x="87" y="34738"/>
                    <a:pt x="22710" y="65422"/>
                    <a:pt x="55895" y="75806"/>
                  </a:cubicBezTo>
                  <a:close/>
                </a:path>
              </a:pathLst>
            </a:custGeom>
            <a:solidFill>
              <a:schemeClr val="accent1">
                <a:lumMod val="5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4" name="Freeform 1483">
              <a:extLst>
                <a:ext uri="{FF2B5EF4-FFF2-40B4-BE49-F238E27FC236}">
                  <a16:creationId xmlns:a16="http://schemas.microsoft.com/office/drawing/2014/main" id="{4E95E359-ECD6-0594-6E63-627EE7AD430D}"/>
                </a:ext>
              </a:extLst>
            </p:cNvPr>
            <p:cNvSpPr/>
            <p:nvPr/>
          </p:nvSpPr>
          <p:spPr>
            <a:xfrm>
              <a:off x="4638942" y="2285667"/>
              <a:ext cx="805694" cy="645274"/>
            </a:xfrm>
            <a:custGeom>
              <a:avLst/>
              <a:gdLst>
                <a:gd name="connsiteX0" fmla="*/ 55895 w 805694"/>
                <a:gd name="connsiteY0" fmla="*/ 75813 h 645274"/>
                <a:gd name="connsiteX1" fmla="*/ 56237 w 805694"/>
                <a:gd name="connsiteY1" fmla="*/ 76261 h 645274"/>
                <a:gd name="connsiteX2" fmla="*/ 805694 w 805694"/>
                <a:gd name="connsiteY2" fmla="*/ 300146 h 645274"/>
                <a:gd name="connsiteX3" fmla="*/ 805694 w 805694"/>
                <a:gd name="connsiteY3" fmla="*/ 645274 h 645274"/>
                <a:gd name="connsiteX4" fmla="*/ 750134 w 805694"/>
                <a:gd name="connsiteY4" fmla="*/ 569602 h 645274"/>
                <a:gd name="connsiteX5" fmla="*/ 0 w 805694"/>
                <a:gd name="connsiteY5" fmla="*/ 345516 h 645274"/>
                <a:gd name="connsiteX6" fmla="*/ 0 w 805694"/>
                <a:gd name="connsiteY6" fmla="*/ 0 h 645274"/>
                <a:gd name="connsiteX7" fmla="*/ 55895 w 805694"/>
                <a:gd name="connsiteY7" fmla="*/ 75813 h 64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694" h="645274">
                  <a:moveTo>
                    <a:pt x="55895" y="75813"/>
                  </a:moveTo>
                  <a:lnTo>
                    <a:pt x="56237" y="76261"/>
                  </a:lnTo>
                  <a:lnTo>
                    <a:pt x="805694" y="300146"/>
                  </a:lnTo>
                  <a:lnTo>
                    <a:pt x="805694" y="645274"/>
                  </a:lnTo>
                  <a:cubicBezTo>
                    <a:pt x="805614" y="610663"/>
                    <a:pt x="783158" y="580073"/>
                    <a:pt x="750134" y="569602"/>
                  </a:cubicBezTo>
                  <a:lnTo>
                    <a:pt x="0" y="345516"/>
                  </a:lnTo>
                  <a:lnTo>
                    <a:pt x="0" y="0"/>
                  </a:lnTo>
                  <a:cubicBezTo>
                    <a:pt x="87" y="34745"/>
                    <a:pt x="22710" y="65422"/>
                    <a:pt x="55895" y="75813"/>
                  </a:cubicBezTo>
                  <a:close/>
                </a:path>
              </a:pathLst>
            </a:custGeom>
            <a:solidFill>
              <a:schemeClr val="accent1">
                <a:lumMod val="5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5" name="Freeform 1484">
              <a:extLst>
                <a:ext uri="{FF2B5EF4-FFF2-40B4-BE49-F238E27FC236}">
                  <a16:creationId xmlns:a16="http://schemas.microsoft.com/office/drawing/2014/main" id="{D1EF5E54-7CBE-88A7-E2ED-5B36CE7A58F5}"/>
                </a:ext>
              </a:extLst>
            </p:cNvPr>
            <p:cNvSpPr/>
            <p:nvPr/>
          </p:nvSpPr>
          <p:spPr>
            <a:xfrm>
              <a:off x="4638942" y="3043714"/>
              <a:ext cx="805694" cy="645267"/>
            </a:xfrm>
            <a:custGeom>
              <a:avLst/>
              <a:gdLst>
                <a:gd name="connsiteX0" fmla="*/ 55895 w 805694"/>
                <a:gd name="connsiteY0" fmla="*/ 75806 h 645267"/>
                <a:gd name="connsiteX1" fmla="*/ 56237 w 805694"/>
                <a:gd name="connsiteY1" fmla="*/ 76261 h 645267"/>
                <a:gd name="connsiteX2" fmla="*/ 805694 w 805694"/>
                <a:gd name="connsiteY2" fmla="*/ 300146 h 645267"/>
                <a:gd name="connsiteX3" fmla="*/ 805694 w 805694"/>
                <a:gd name="connsiteY3" fmla="*/ 645267 h 645267"/>
                <a:gd name="connsiteX4" fmla="*/ 750134 w 805694"/>
                <a:gd name="connsiteY4" fmla="*/ 569602 h 645267"/>
                <a:gd name="connsiteX5" fmla="*/ 0 w 805694"/>
                <a:gd name="connsiteY5" fmla="*/ 345516 h 645267"/>
                <a:gd name="connsiteX6" fmla="*/ 0 w 805694"/>
                <a:gd name="connsiteY6" fmla="*/ 0 h 645267"/>
                <a:gd name="connsiteX7" fmla="*/ 55895 w 805694"/>
                <a:gd name="connsiteY7" fmla="*/ 75806 h 6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694" h="645267">
                  <a:moveTo>
                    <a:pt x="55895" y="75806"/>
                  </a:moveTo>
                  <a:lnTo>
                    <a:pt x="56237" y="76261"/>
                  </a:lnTo>
                  <a:lnTo>
                    <a:pt x="805694" y="300146"/>
                  </a:lnTo>
                  <a:lnTo>
                    <a:pt x="805694" y="645267"/>
                  </a:lnTo>
                  <a:cubicBezTo>
                    <a:pt x="805614" y="610663"/>
                    <a:pt x="783158" y="580073"/>
                    <a:pt x="750134" y="569602"/>
                  </a:cubicBezTo>
                  <a:lnTo>
                    <a:pt x="0" y="345516"/>
                  </a:lnTo>
                  <a:lnTo>
                    <a:pt x="0" y="0"/>
                  </a:lnTo>
                  <a:cubicBezTo>
                    <a:pt x="87" y="34745"/>
                    <a:pt x="22710" y="65422"/>
                    <a:pt x="55895" y="75806"/>
                  </a:cubicBezTo>
                  <a:close/>
                </a:path>
              </a:pathLst>
            </a:custGeom>
            <a:solidFill>
              <a:schemeClr val="accent1">
                <a:lumMod val="5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6" name="Freeform 1485">
              <a:extLst>
                <a:ext uri="{FF2B5EF4-FFF2-40B4-BE49-F238E27FC236}">
                  <a16:creationId xmlns:a16="http://schemas.microsoft.com/office/drawing/2014/main" id="{5A39C254-0F13-B444-FCB9-5E0760FBE2AA}"/>
                </a:ext>
              </a:extLst>
            </p:cNvPr>
            <p:cNvSpPr/>
            <p:nvPr/>
          </p:nvSpPr>
          <p:spPr>
            <a:xfrm>
              <a:off x="4638942" y="128238"/>
              <a:ext cx="805694" cy="4202090"/>
            </a:xfrm>
            <a:custGeom>
              <a:avLst/>
              <a:gdLst>
                <a:gd name="connsiteX0" fmla="*/ 805694 w 805694"/>
                <a:gd name="connsiteY0" fmla="*/ 0 h 4202090"/>
                <a:gd name="connsiteX1" fmla="*/ 805694 w 805694"/>
                <a:gd name="connsiteY1" fmla="*/ 118369 h 4202090"/>
                <a:gd name="connsiteX2" fmla="*/ 545492 w 805694"/>
                <a:gd name="connsiteY2" fmla="*/ 183354 h 4202090"/>
                <a:gd name="connsiteX3" fmla="*/ 260671 w 805694"/>
                <a:gd name="connsiteY3" fmla="*/ 547793 h 4202090"/>
                <a:gd name="connsiteX4" fmla="*/ 260671 w 805694"/>
                <a:gd name="connsiteY4" fmla="*/ 4202090 h 4202090"/>
                <a:gd name="connsiteX5" fmla="*/ 0 w 805694"/>
                <a:gd name="connsiteY5" fmla="*/ 4202090 h 4202090"/>
                <a:gd name="connsiteX6" fmla="*/ 0 w 805694"/>
                <a:gd name="connsiteY6" fmla="*/ 0 h 420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694" h="4202090">
                  <a:moveTo>
                    <a:pt x="805694" y="0"/>
                  </a:moveTo>
                  <a:lnTo>
                    <a:pt x="805694" y="118369"/>
                  </a:lnTo>
                  <a:lnTo>
                    <a:pt x="545492" y="183354"/>
                  </a:lnTo>
                  <a:cubicBezTo>
                    <a:pt x="378101" y="225161"/>
                    <a:pt x="260671" y="375416"/>
                    <a:pt x="260671" y="547793"/>
                  </a:cubicBezTo>
                  <a:lnTo>
                    <a:pt x="260671" y="4202090"/>
                  </a:lnTo>
                  <a:lnTo>
                    <a:pt x="0" y="4202090"/>
                  </a:lnTo>
                  <a:lnTo>
                    <a:pt x="0" y="0"/>
                  </a:lnTo>
                  <a:close/>
                </a:path>
              </a:pathLst>
            </a:custGeom>
            <a:solidFill>
              <a:schemeClr val="accent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7" name="Freeform 1486">
              <a:extLst>
                <a:ext uri="{FF2B5EF4-FFF2-40B4-BE49-F238E27FC236}">
                  <a16:creationId xmlns:a16="http://schemas.microsoft.com/office/drawing/2014/main" id="{1D2E2486-57CE-F706-B9A1-C0642D3E4BDB}"/>
                </a:ext>
              </a:extLst>
            </p:cNvPr>
            <p:cNvSpPr/>
            <p:nvPr/>
          </p:nvSpPr>
          <p:spPr>
            <a:xfrm rot="10800000">
              <a:off x="3781906" y="4330317"/>
              <a:ext cx="2152474" cy="189385"/>
            </a:xfrm>
            <a:custGeom>
              <a:avLst/>
              <a:gdLst>
                <a:gd name="connsiteX0" fmla="*/ 0 w 2152474"/>
                <a:gd name="connsiteY0" fmla="*/ 0 h 189385"/>
                <a:gd name="connsiteX1" fmla="*/ 2152474 w 2152474"/>
                <a:gd name="connsiteY1" fmla="*/ 0 h 189385"/>
                <a:gd name="connsiteX2" fmla="*/ 2152474 w 2152474"/>
                <a:gd name="connsiteY2" fmla="*/ 189386 h 189385"/>
                <a:gd name="connsiteX3" fmla="*/ 0 w 2152474"/>
                <a:gd name="connsiteY3" fmla="*/ 189386 h 189385"/>
              </a:gdLst>
              <a:ahLst/>
              <a:cxnLst>
                <a:cxn ang="0">
                  <a:pos x="connsiteX0" y="connsiteY0"/>
                </a:cxn>
                <a:cxn ang="0">
                  <a:pos x="connsiteX1" y="connsiteY1"/>
                </a:cxn>
                <a:cxn ang="0">
                  <a:pos x="connsiteX2" y="connsiteY2"/>
                </a:cxn>
                <a:cxn ang="0">
                  <a:pos x="connsiteX3" y="connsiteY3"/>
                </a:cxn>
              </a:cxnLst>
              <a:rect l="l" t="t" r="r" b="b"/>
              <a:pathLst>
                <a:path w="2152474" h="189385">
                  <a:moveTo>
                    <a:pt x="0" y="0"/>
                  </a:moveTo>
                  <a:lnTo>
                    <a:pt x="2152474" y="0"/>
                  </a:lnTo>
                  <a:lnTo>
                    <a:pt x="2152474" y="189386"/>
                  </a:lnTo>
                  <a:lnTo>
                    <a:pt x="0" y="189386"/>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8" name="Freeform 1487">
              <a:extLst>
                <a:ext uri="{FF2B5EF4-FFF2-40B4-BE49-F238E27FC236}">
                  <a16:creationId xmlns:a16="http://schemas.microsoft.com/office/drawing/2014/main" id="{4A35ECC6-6B07-918C-30D5-789B7CFFA1A3}"/>
                </a:ext>
              </a:extLst>
            </p:cNvPr>
            <p:cNvSpPr/>
            <p:nvPr/>
          </p:nvSpPr>
          <p:spPr>
            <a:xfrm rot="10800000">
              <a:off x="4394063" y="4140942"/>
              <a:ext cx="1295425" cy="189385"/>
            </a:xfrm>
            <a:custGeom>
              <a:avLst/>
              <a:gdLst>
                <a:gd name="connsiteX0" fmla="*/ 0 w 1295425"/>
                <a:gd name="connsiteY0" fmla="*/ 0 h 189385"/>
                <a:gd name="connsiteX1" fmla="*/ 1295425 w 1295425"/>
                <a:gd name="connsiteY1" fmla="*/ 0 h 189385"/>
                <a:gd name="connsiteX2" fmla="*/ 1295425 w 1295425"/>
                <a:gd name="connsiteY2" fmla="*/ 189386 h 189385"/>
                <a:gd name="connsiteX3" fmla="*/ 0 w 1295425"/>
                <a:gd name="connsiteY3" fmla="*/ 189386 h 189385"/>
              </a:gdLst>
              <a:ahLst/>
              <a:cxnLst>
                <a:cxn ang="0">
                  <a:pos x="connsiteX0" y="connsiteY0"/>
                </a:cxn>
                <a:cxn ang="0">
                  <a:pos x="connsiteX1" y="connsiteY1"/>
                </a:cxn>
                <a:cxn ang="0">
                  <a:pos x="connsiteX2" y="connsiteY2"/>
                </a:cxn>
                <a:cxn ang="0">
                  <a:pos x="connsiteX3" y="connsiteY3"/>
                </a:cxn>
              </a:cxnLst>
              <a:rect l="l" t="t" r="r" b="b"/>
              <a:pathLst>
                <a:path w="1295425" h="189385">
                  <a:moveTo>
                    <a:pt x="0" y="0"/>
                  </a:moveTo>
                  <a:lnTo>
                    <a:pt x="1295425" y="0"/>
                  </a:lnTo>
                  <a:lnTo>
                    <a:pt x="1295425" y="189386"/>
                  </a:lnTo>
                  <a:lnTo>
                    <a:pt x="0" y="189386"/>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89" name="Freeform 1488">
              <a:extLst>
                <a:ext uri="{FF2B5EF4-FFF2-40B4-BE49-F238E27FC236}">
                  <a16:creationId xmlns:a16="http://schemas.microsoft.com/office/drawing/2014/main" id="{528EFB45-E447-0903-02A6-68A61CF77AD9}"/>
                </a:ext>
              </a:extLst>
            </p:cNvPr>
            <p:cNvSpPr/>
            <p:nvPr/>
          </p:nvSpPr>
          <p:spPr>
            <a:xfrm>
              <a:off x="4567857" y="0"/>
              <a:ext cx="947877" cy="189401"/>
            </a:xfrm>
            <a:custGeom>
              <a:avLst/>
              <a:gdLst>
                <a:gd name="connsiteX0" fmla="*/ 0 w 947877"/>
                <a:gd name="connsiteY0" fmla="*/ 189401 h 189401"/>
                <a:gd name="connsiteX1" fmla="*/ 473939 w 947877"/>
                <a:gd name="connsiteY1" fmla="*/ 189401 h 189401"/>
                <a:gd name="connsiteX2" fmla="*/ 947877 w 947877"/>
                <a:gd name="connsiteY2" fmla="*/ 189401 h 189401"/>
                <a:gd name="connsiteX3" fmla="*/ 947877 w 947877"/>
                <a:gd name="connsiteY3" fmla="*/ 0 h 189401"/>
                <a:gd name="connsiteX4" fmla="*/ 473939 w 947877"/>
                <a:gd name="connsiteY4" fmla="*/ 0 h 189401"/>
                <a:gd name="connsiteX5" fmla="*/ 0 w 947877"/>
                <a:gd name="connsiteY5" fmla="*/ 0 h 189401"/>
                <a:gd name="connsiteX6" fmla="*/ 0 w 947877"/>
                <a:gd name="connsiteY6" fmla="*/ 189401 h 18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7877" h="189401">
                  <a:moveTo>
                    <a:pt x="0" y="189401"/>
                  </a:moveTo>
                  <a:lnTo>
                    <a:pt x="473939" y="189401"/>
                  </a:lnTo>
                  <a:lnTo>
                    <a:pt x="947877" y="189401"/>
                  </a:lnTo>
                  <a:lnTo>
                    <a:pt x="947877" y="0"/>
                  </a:lnTo>
                  <a:lnTo>
                    <a:pt x="473939" y="0"/>
                  </a:lnTo>
                  <a:lnTo>
                    <a:pt x="0" y="0"/>
                  </a:lnTo>
                  <a:lnTo>
                    <a:pt x="0" y="189401"/>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0" name="Freeform 1489">
              <a:extLst>
                <a:ext uri="{FF2B5EF4-FFF2-40B4-BE49-F238E27FC236}">
                  <a16:creationId xmlns:a16="http://schemas.microsoft.com/office/drawing/2014/main" id="{0F32C0E5-2532-5C91-3820-87611A2120C6}"/>
                </a:ext>
              </a:extLst>
            </p:cNvPr>
            <p:cNvSpPr/>
            <p:nvPr/>
          </p:nvSpPr>
          <p:spPr>
            <a:xfrm>
              <a:off x="4567857" y="0"/>
              <a:ext cx="473938" cy="189401"/>
            </a:xfrm>
            <a:custGeom>
              <a:avLst/>
              <a:gdLst>
                <a:gd name="connsiteX0" fmla="*/ 473939 w 473938"/>
                <a:gd name="connsiteY0" fmla="*/ 0 h 189401"/>
                <a:gd name="connsiteX1" fmla="*/ 244953 w 473938"/>
                <a:gd name="connsiteY1" fmla="*/ 189401 h 189401"/>
                <a:gd name="connsiteX2" fmla="*/ 0 w 473938"/>
                <a:gd name="connsiteY2" fmla="*/ 189401 h 189401"/>
                <a:gd name="connsiteX3" fmla="*/ 0 w 473938"/>
                <a:gd name="connsiteY3" fmla="*/ 0 h 189401"/>
                <a:gd name="connsiteX4" fmla="*/ 473939 w 473938"/>
                <a:gd name="connsiteY4" fmla="*/ 0 h 18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38" h="189401">
                  <a:moveTo>
                    <a:pt x="473939" y="0"/>
                  </a:moveTo>
                  <a:lnTo>
                    <a:pt x="244953" y="189401"/>
                  </a:lnTo>
                  <a:lnTo>
                    <a:pt x="0" y="189401"/>
                  </a:lnTo>
                  <a:lnTo>
                    <a:pt x="0" y="0"/>
                  </a:lnTo>
                  <a:lnTo>
                    <a:pt x="473939" y="0"/>
                  </a:lnTo>
                  <a:close/>
                </a:path>
              </a:pathLst>
            </a:custGeom>
            <a:solidFill>
              <a:schemeClr val="accent2">
                <a:lumMod val="60000"/>
                <a:lumOff val="4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1" name="Freeform 1490">
              <a:extLst>
                <a:ext uri="{FF2B5EF4-FFF2-40B4-BE49-F238E27FC236}">
                  <a16:creationId xmlns:a16="http://schemas.microsoft.com/office/drawing/2014/main" id="{41EEFC55-FB58-8376-DF2B-52F5C7084668}"/>
                </a:ext>
              </a:extLst>
            </p:cNvPr>
            <p:cNvSpPr/>
            <p:nvPr/>
          </p:nvSpPr>
          <p:spPr>
            <a:xfrm rot="10800000">
              <a:off x="5764163" y="912087"/>
              <a:ext cx="805694" cy="4202087"/>
            </a:xfrm>
            <a:custGeom>
              <a:avLst/>
              <a:gdLst>
                <a:gd name="connsiteX0" fmla="*/ 0 w 805694"/>
                <a:gd name="connsiteY0" fmla="*/ 0 h 4202087"/>
                <a:gd name="connsiteX1" fmla="*/ 805694 w 805694"/>
                <a:gd name="connsiteY1" fmla="*/ 0 h 4202087"/>
                <a:gd name="connsiteX2" fmla="*/ 805694 w 805694"/>
                <a:gd name="connsiteY2" fmla="*/ 4202087 h 4202087"/>
                <a:gd name="connsiteX3" fmla="*/ 0 w 805694"/>
                <a:gd name="connsiteY3" fmla="*/ 4202087 h 4202087"/>
              </a:gdLst>
              <a:ahLst/>
              <a:cxnLst>
                <a:cxn ang="0">
                  <a:pos x="connsiteX0" y="connsiteY0"/>
                </a:cxn>
                <a:cxn ang="0">
                  <a:pos x="connsiteX1" y="connsiteY1"/>
                </a:cxn>
                <a:cxn ang="0">
                  <a:pos x="connsiteX2" y="connsiteY2"/>
                </a:cxn>
                <a:cxn ang="0">
                  <a:pos x="connsiteX3" y="connsiteY3"/>
                </a:cxn>
              </a:cxnLst>
              <a:rect l="l" t="t" r="r" b="b"/>
              <a:pathLst>
                <a:path w="805694" h="4202087">
                  <a:moveTo>
                    <a:pt x="0" y="0"/>
                  </a:moveTo>
                  <a:lnTo>
                    <a:pt x="805694" y="0"/>
                  </a:lnTo>
                  <a:lnTo>
                    <a:pt x="805694" y="4202087"/>
                  </a:lnTo>
                  <a:lnTo>
                    <a:pt x="0" y="4202087"/>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2" name="Freeform 1491">
              <a:extLst>
                <a:ext uri="{FF2B5EF4-FFF2-40B4-BE49-F238E27FC236}">
                  <a16:creationId xmlns:a16="http://schemas.microsoft.com/office/drawing/2014/main" id="{5B0FAE81-F013-CF05-8BC6-7D72145BEDEA}"/>
                </a:ext>
              </a:extLst>
            </p:cNvPr>
            <p:cNvSpPr/>
            <p:nvPr/>
          </p:nvSpPr>
          <p:spPr>
            <a:xfrm>
              <a:off x="5764190" y="1553434"/>
              <a:ext cx="805694" cy="645267"/>
            </a:xfrm>
            <a:custGeom>
              <a:avLst/>
              <a:gdLst>
                <a:gd name="connsiteX0" fmla="*/ 55909 w 805694"/>
                <a:gd name="connsiteY0" fmla="*/ 75806 h 645267"/>
                <a:gd name="connsiteX1" fmla="*/ 56237 w 805694"/>
                <a:gd name="connsiteY1" fmla="*/ 76261 h 645267"/>
                <a:gd name="connsiteX2" fmla="*/ 805694 w 805694"/>
                <a:gd name="connsiteY2" fmla="*/ 300146 h 645267"/>
                <a:gd name="connsiteX3" fmla="*/ 805694 w 805694"/>
                <a:gd name="connsiteY3" fmla="*/ 645267 h 645267"/>
                <a:gd name="connsiteX4" fmla="*/ 750134 w 805694"/>
                <a:gd name="connsiteY4" fmla="*/ 569602 h 645267"/>
                <a:gd name="connsiteX5" fmla="*/ 0 w 805694"/>
                <a:gd name="connsiteY5" fmla="*/ 345516 h 645267"/>
                <a:gd name="connsiteX6" fmla="*/ 0 w 805694"/>
                <a:gd name="connsiteY6" fmla="*/ 0 h 645267"/>
                <a:gd name="connsiteX7" fmla="*/ 55909 w 805694"/>
                <a:gd name="connsiteY7" fmla="*/ 75806 h 6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694" h="645267">
                  <a:moveTo>
                    <a:pt x="55909" y="75806"/>
                  </a:moveTo>
                  <a:lnTo>
                    <a:pt x="56237" y="76261"/>
                  </a:lnTo>
                  <a:lnTo>
                    <a:pt x="805694" y="300146"/>
                  </a:lnTo>
                  <a:lnTo>
                    <a:pt x="805694" y="645267"/>
                  </a:lnTo>
                  <a:cubicBezTo>
                    <a:pt x="805614" y="610663"/>
                    <a:pt x="783158" y="580073"/>
                    <a:pt x="750134" y="569602"/>
                  </a:cubicBezTo>
                  <a:lnTo>
                    <a:pt x="0" y="345516"/>
                  </a:lnTo>
                  <a:lnTo>
                    <a:pt x="0" y="0"/>
                  </a:lnTo>
                  <a:cubicBezTo>
                    <a:pt x="87" y="34745"/>
                    <a:pt x="22717" y="65429"/>
                    <a:pt x="55909" y="75806"/>
                  </a:cubicBezTo>
                  <a:close/>
                </a:path>
              </a:pathLst>
            </a:custGeom>
            <a:solidFill>
              <a:schemeClr val="accent1">
                <a:lumMod val="5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3" name="Freeform 1492">
              <a:extLst>
                <a:ext uri="{FF2B5EF4-FFF2-40B4-BE49-F238E27FC236}">
                  <a16:creationId xmlns:a16="http://schemas.microsoft.com/office/drawing/2014/main" id="{9D507C32-374E-CA6F-FA6D-E27C9676E71F}"/>
                </a:ext>
              </a:extLst>
            </p:cNvPr>
            <p:cNvSpPr/>
            <p:nvPr/>
          </p:nvSpPr>
          <p:spPr>
            <a:xfrm>
              <a:off x="5764190" y="2311480"/>
              <a:ext cx="805694" cy="645267"/>
            </a:xfrm>
            <a:custGeom>
              <a:avLst/>
              <a:gdLst>
                <a:gd name="connsiteX0" fmla="*/ 55909 w 805694"/>
                <a:gd name="connsiteY0" fmla="*/ 75806 h 645267"/>
                <a:gd name="connsiteX1" fmla="*/ 56237 w 805694"/>
                <a:gd name="connsiteY1" fmla="*/ 76254 h 645267"/>
                <a:gd name="connsiteX2" fmla="*/ 805694 w 805694"/>
                <a:gd name="connsiteY2" fmla="*/ 300140 h 645267"/>
                <a:gd name="connsiteX3" fmla="*/ 805694 w 805694"/>
                <a:gd name="connsiteY3" fmla="*/ 645267 h 645267"/>
                <a:gd name="connsiteX4" fmla="*/ 750134 w 805694"/>
                <a:gd name="connsiteY4" fmla="*/ 569595 h 645267"/>
                <a:gd name="connsiteX5" fmla="*/ 0 w 805694"/>
                <a:gd name="connsiteY5" fmla="*/ 345516 h 645267"/>
                <a:gd name="connsiteX6" fmla="*/ 0 w 805694"/>
                <a:gd name="connsiteY6" fmla="*/ 0 h 645267"/>
                <a:gd name="connsiteX7" fmla="*/ 55909 w 805694"/>
                <a:gd name="connsiteY7" fmla="*/ 75806 h 6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694" h="645267">
                  <a:moveTo>
                    <a:pt x="55909" y="75806"/>
                  </a:moveTo>
                  <a:lnTo>
                    <a:pt x="56237" y="76254"/>
                  </a:lnTo>
                  <a:lnTo>
                    <a:pt x="805694" y="300140"/>
                  </a:lnTo>
                  <a:lnTo>
                    <a:pt x="805694" y="645267"/>
                  </a:lnTo>
                  <a:cubicBezTo>
                    <a:pt x="805614" y="610656"/>
                    <a:pt x="783158" y="580066"/>
                    <a:pt x="750134" y="569595"/>
                  </a:cubicBezTo>
                  <a:lnTo>
                    <a:pt x="0" y="345516"/>
                  </a:lnTo>
                  <a:lnTo>
                    <a:pt x="0" y="0"/>
                  </a:lnTo>
                  <a:cubicBezTo>
                    <a:pt x="87" y="34745"/>
                    <a:pt x="22717" y="65422"/>
                    <a:pt x="55909" y="75806"/>
                  </a:cubicBezTo>
                  <a:close/>
                </a:path>
              </a:pathLst>
            </a:custGeom>
            <a:solidFill>
              <a:schemeClr val="accent1">
                <a:lumMod val="5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4" name="Freeform 1493">
              <a:extLst>
                <a:ext uri="{FF2B5EF4-FFF2-40B4-BE49-F238E27FC236}">
                  <a16:creationId xmlns:a16="http://schemas.microsoft.com/office/drawing/2014/main" id="{4FFC5E45-5B12-A78D-4817-2B9386D3401C}"/>
                </a:ext>
              </a:extLst>
            </p:cNvPr>
            <p:cNvSpPr/>
            <p:nvPr/>
          </p:nvSpPr>
          <p:spPr>
            <a:xfrm>
              <a:off x="5764190" y="3069520"/>
              <a:ext cx="805694" cy="645274"/>
            </a:xfrm>
            <a:custGeom>
              <a:avLst/>
              <a:gdLst>
                <a:gd name="connsiteX0" fmla="*/ 55909 w 805694"/>
                <a:gd name="connsiteY0" fmla="*/ 75813 h 645274"/>
                <a:gd name="connsiteX1" fmla="*/ 56237 w 805694"/>
                <a:gd name="connsiteY1" fmla="*/ 76261 h 645274"/>
                <a:gd name="connsiteX2" fmla="*/ 805694 w 805694"/>
                <a:gd name="connsiteY2" fmla="*/ 300146 h 645274"/>
                <a:gd name="connsiteX3" fmla="*/ 805694 w 805694"/>
                <a:gd name="connsiteY3" fmla="*/ 645274 h 645274"/>
                <a:gd name="connsiteX4" fmla="*/ 750134 w 805694"/>
                <a:gd name="connsiteY4" fmla="*/ 569602 h 645274"/>
                <a:gd name="connsiteX5" fmla="*/ 0 w 805694"/>
                <a:gd name="connsiteY5" fmla="*/ 345516 h 645274"/>
                <a:gd name="connsiteX6" fmla="*/ 0 w 805694"/>
                <a:gd name="connsiteY6" fmla="*/ 0 h 645274"/>
                <a:gd name="connsiteX7" fmla="*/ 55909 w 805694"/>
                <a:gd name="connsiteY7" fmla="*/ 75813 h 64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694" h="645274">
                  <a:moveTo>
                    <a:pt x="55909" y="75813"/>
                  </a:moveTo>
                  <a:lnTo>
                    <a:pt x="56237" y="76261"/>
                  </a:lnTo>
                  <a:lnTo>
                    <a:pt x="805694" y="300146"/>
                  </a:lnTo>
                  <a:lnTo>
                    <a:pt x="805694" y="645274"/>
                  </a:lnTo>
                  <a:cubicBezTo>
                    <a:pt x="805614" y="610663"/>
                    <a:pt x="783158" y="580073"/>
                    <a:pt x="750134" y="569602"/>
                  </a:cubicBezTo>
                  <a:lnTo>
                    <a:pt x="0" y="345516"/>
                  </a:lnTo>
                  <a:lnTo>
                    <a:pt x="0" y="0"/>
                  </a:lnTo>
                  <a:cubicBezTo>
                    <a:pt x="87" y="34752"/>
                    <a:pt x="22717" y="65429"/>
                    <a:pt x="55909" y="75813"/>
                  </a:cubicBezTo>
                  <a:close/>
                </a:path>
              </a:pathLst>
            </a:custGeom>
            <a:solidFill>
              <a:schemeClr val="accent1">
                <a:lumMod val="5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5" name="Freeform 1494">
              <a:extLst>
                <a:ext uri="{FF2B5EF4-FFF2-40B4-BE49-F238E27FC236}">
                  <a16:creationId xmlns:a16="http://schemas.microsoft.com/office/drawing/2014/main" id="{346D3C94-9A31-3080-F2B6-F3638D017D8B}"/>
                </a:ext>
              </a:extLst>
            </p:cNvPr>
            <p:cNvSpPr/>
            <p:nvPr/>
          </p:nvSpPr>
          <p:spPr>
            <a:xfrm>
              <a:off x="5764190" y="3827566"/>
              <a:ext cx="805694" cy="645267"/>
            </a:xfrm>
            <a:custGeom>
              <a:avLst/>
              <a:gdLst>
                <a:gd name="connsiteX0" fmla="*/ 55909 w 805694"/>
                <a:gd name="connsiteY0" fmla="*/ 75806 h 645267"/>
                <a:gd name="connsiteX1" fmla="*/ 56237 w 805694"/>
                <a:gd name="connsiteY1" fmla="*/ 76261 h 645267"/>
                <a:gd name="connsiteX2" fmla="*/ 805694 w 805694"/>
                <a:gd name="connsiteY2" fmla="*/ 300146 h 645267"/>
                <a:gd name="connsiteX3" fmla="*/ 805694 w 805694"/>
                <a:gd name="connsiteY3" fmla="*/ 645268 h 645267"/>
                <a:gd name="connsiteX4" fmla="*/ 750134 w 805694"/>
                <a:gd name="connsiteY4" fmla="*/ 569602 h 645267"/>
                <a:gd name="connsiteX5" fmla="*/ 0 w 805694"/>
                <a:gd name="connsiteY5" fmla="*/ 345516 h 645267"/>
                <a:gd name="connsiteX6" fmla="*/ 0 w 805694"/>
                <a:gd name="connsiteY6" fmla="*/ 0 h 645267"/>
                <a:gd name="connsiteX7" fmla="*/ 55909 w 805694"/>
                <a:gd name="connsiteY7" fmla="*/ 75806 h 6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694" h="645267">
                  <a:moveTo>
                    <a:pt x="55909" y="75806"/>
                  </a:moveTo>
                  <a:lnTo>
                    <a:pt x="56237" y="76261"/>
                  </a:lnTo>
                  <a:lnTo>
                    <a:pt x="805694" y="300146"/>
                  </a:lnTo>
                  <a:lnTo>
                    <a:pt x="805694" y="645268"/>
                  </a:lnTo>
                  <a:cubicBezTo>
                    <a:pt x="805614" y="610663"/>
                    <a:pt x="783158" y="580073"/>
                    <a:pt x="750134" y="569602"/>
                  </a:cubicBezTo>
                  <a:lnTo>
                    <a:pt x="0" y="345516"/>
                  </a:lnTo>
                  <a:lnTo>
                    <a:pt x="0" y="0"/>
                  </a:lnTo>
                  <a:cubicBezTo>
                    <a:pt x="87" y="34751"/>
                    <a:pt x="22717" y="65429"/>
                    <a:pt x="55909" y="75806"/>
                  </a:cubicBez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6" name="Freeform 1495">
              <a:extLst>
                <a:ext uri="{FF2B5EF4-FFF2-40B4-BE49-F238E27FC236}">
                  <a16:creationId xmlns:a16="http://schemas.microsoft.com/office/drawing/2014/main" id="{B8B47C83-5BC6-2BA1-1BD4-23CC894C19F5}"/>
                </a:ext>
              </a:extLst>
            </p:cNvPr>
            <p:cNvSpPr/>
            <p:nvPr/>
          </p:nvSpPr>
          <p:spPr>
            <a:xfrm>
              <a:off x="5764190" y="912093"/>
              <a:ext cx="805694" cy="4202087"/>
            </a:xfrm>
            <a:custGeom>
              <a:avLst/>
              <a:gdLst>
                <a:gd name="connsiteX0" fmla="*/ 805694 w 805694"/>
                <a:gd name="connsiteY0" fmla="*/ 0 h 4202087"/>
                <a:gd name="connsiteX1" fmla="*/ 805694 w 805694"/>
                <a:gd name="connsiteY1" fmla="*/ 118366 h 4202087"/>
                <a:gd name="connsiteX2" fmla="*/ 545492 w 805694"/>
                <a:gd name="connsiteY2" fmla="*/ 183353 h 4202087"/>
                <a:gd name="connsiteX3" fmla="*/ 260671 w 805694"/>
                <a:gd name="connsiteY3" fmla="*/ 547790 h 4202087"/>
                <a:gd name="connsiteX4" fmla="*/ 260671 w 805694"/>
                <a:gd name="connsiteY4" fmla="*/ 4202087 h 4202087"/>
                <a:gd name="connsiteX5" fmla="*/ 0 w 805694"/>
                <a:gd name="connsiteY5" fmla="*/ 4202087 h 4202087"/>
                <a:gd name="connsiteX6" fmla="*/ 0 w 805694"/>
                <a:gd name="connsiteY6" fmla="*/ 0 h 420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694" h="4202087">
                  <a:moveTo>
                    <a:pt x="805694" y="0"/>
                  </a:moveTo>
                  <a:lnTo>
                    <a:pt x="805694" y="118366"/>
                  </a:lnTo>
                  <a:lnTo>
                    <a:pt x="545492" y="183353"/>
                  </a:lnTo>
                  <a:cubicBezTo>
                    <a:pt x="378101" y="225156"/>
                    <a:pt x="260671" y="375417"/>
                    <a:pt x="260671" y="547790"/>
                  </a:cubicBezTo>
                  <a:lnTo>
                    <a:pt x="260671" y="4202087"/>
                  </a:lnTo>
                  <a:lnTo>
                    <a:pt x="0" y="4202087"/>
                  </a:lnTo>
                  <a:lnTo>
                    <a:pt x="0" y="0"/>
                  </a:lnTo>
                  <a:close/>
                </a:path>
              </a:pathLst>
            </a:custGeom>
            <a:solidFill>
              <a:schemeClr val="accent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7" name="Freeform 1496">
              <a:extLst>
                <a:ext uri="{FF2B5EF4-FFF2-40B4-BE49-F238E27FC236}">
                  <a16:creationId xmlns:a16="http://schemas.microsoft.com/office/drawing/2014/main" id="{7B5ADD76-5D09-9338-7B0B-8A58FAFA6D63}"/>
                </a:ext>
              </a:extLst>
            </p:cNvPr>
            <p:cNvSpPr/>
            <p:nvPr/>
          </p:nvSpPr>
          <p:spPr>
            <a:xfrm rot="10800000">
              <a:off x="4907141" y="5114169"/>
              <a:ext cx="2152474" cy="189385"/>
            </a:xfrm>
            <a:custGeom>
              <a:avLst/>
              <a:gdLst>
                <a:gd name="connsiteX0" fmla="*/ 0 w 2152474"/>
                <a:gd name="connsiteY0" fmla="*/ 0 h 189385"/>
                <a:gd name="connsiteX1" fmla="*/ 2152474 w 2152474"/>
                <a:gd name="connsiteY1" fmla="*/ 0 h 189385"/>
                <a:gd name="connsiteX2" fmla="*/ 2152474 w 2152474"/>
                <a:gd name="connsiteY2" fmla="*/ 189386 h 189385"/>
                <a:gd name="connsiteX3" fmla="*/ 0 w 2152474"/>
                <a:gd name="connsiteY3" fmla="*/ 189386 h 189385"/>
              </a:gdLst>
              <a:ahLst/>
              <a:cxnLst>
                <a:cxn ang="0">
                  <a:pos x="connsiteX0" y="connsiteY0"/>
                </a:cxn>
                <a:cxn ang="0">
                  <a:pos x="connsiteX1" y="connsiteY1"/>
                </a:cxn>
                <a:cxn ang="0">
                  <a:pos x="connsiteX2" y="connsiteY2"/>
                </a:cxn>
                <a:cxn ang="0">
                  <a:pos x="connsiteX3" y="connsiteY3"/>
                </a:cxn>
              </a:cxnLst>
              <a:rect l="l" t="t" r="r" b="b"/>
              <a:pathLst>
                <a:path w="2152474" h="189385">
                  <a:moveTo>
                    <a:pt x="0" y="0"/>
                  </a:moveTo>
                  <a:lnTo>
                    <a:pt x="2152474" y="0"/>
                  </a:lnTo>
                  <a:lnTo>
                    <a:pt x="2152474" y="189386"/>
                  </a:lnTo>
                  <a:lnTo>
                    <a:pt x="0" y="189386"/>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8" name="Freeform 1497">
              <a:extLst>
                <a:ext uri="{FF2B5EF4-FFF2-40B4-BE49-F238E27FC236}">
                  <a16:creationId xmlns:a16="http://schemas.microsoft.com/office/drawing/2014/main" id="{404AF47B-A4C0-91B1-3243-22CFABE13C21}"/>
                </a:ext>
              </a:extLst>
            </p:cNvPr>
            <p:cNvSpPr/>
            <p:nvPr/>
          </p:nvSpPr>
          <p:spPr>
            <a:xfrm rot="10800000">
              <a:off x="5519351" y="4924795"/>
              <a:ext cx="1295438" cy="189385"/>
            </a:xfrm>
            <a:custGeom>
              <a:avLst/>
              <a:gdLst>
                <a:gd name="connsiteX0" fmla="*/ 0 w 1295438"/>
                <a:gd name="connsiteY0" fmla="*/ 0 h 189385"/>
                <a:gd name="connsiteX1" fmla="*/ 1295438 w 1295438"/>
                <a:gd name="connsiteY1" fmla="*/ 0 h 189385"/>
                <a:gd name="connsiteX2" fmla="*/ 1295438 w 1295438"/>
                <a:gd name="connsiteY2" fmla="*/ 189386 h 189385"/>
                <a:gd name="connsiteX3" fmla="*/ 0 w 1295438"/>
                <a:gd name="connsiteY3" fmla="*/ 189386 h 189385"/>
              </a:gdLst>
              <a:ahLst/>
              <a:cxnLst>
                <a:cxn ang="0">
                  <a:pos x="connsiteX0" y="connsiteY0"/>
                </a:cxn>
                <a:cxn ang="0">
                  <a:pos x="connsiteX1" y="connsiteY1"/>
                </a:cxn>
                <a:cxn ang="0">
                  <a:pos x="connsiteX2" y="connsiteY2"/>
                </a:cxn>
                <a:cxn ang="0">
                  <a:pos x="connsiteX3" y="connsiteY3"/>
                </a:cxn>
              </a:cxnLst>
              <a:rect l="l" t="t" r="r" b="b"/>
              <a:pathLst>
                <a:path w="1295438" h="189385">
                  <a:moveTo>
                    <a:pt x="0" y="0"/>
                  </a:moveTo>
                  <a:lnTo>
                    <a:pt x="1295438" y="0"/>
                  </a:lnTo>
                  <a:lnTo>
                    <a:pt x="1295438" y="189386"/>
                  </a:lnTo>
                  <a:lnTo>
                    <a:pt x="0" y="189386"/>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499" name="Freeform 1498">
              <a:extLst>
                <a:ext uri="{FF2B5EF4-FFF2-40B4-BE49-F238E27FC236}">
                  <a16:creationId xmlns:a16="http://schemas.microsoft.com/office/drawing/2014/main" id="{4D6A166D-BD94-C41C-3A0C-9F5120145BF5}"/>
                </a:ext>
              </a:extLst>
            </p:cNvPr>
            <p:cNvSpPr/>
            <p:nvPr/>
          </p:nvSpPr>
          <p:spPr>
            <a:xfrm>
              <a:off x="5693105" y="783852"/>
              <a:ext cx="947877" cy="189401"/>
            </a:xfrm>
            <a:custGeom>
              <a:avLst/>
              <a:gdLst>
                <a:gd name="connsiteX0" fmla="*/ 0 w 947877"/>
                <a:gd name="connsiteY0" fmla="*/ 189401 h 189401"/>
                <a:gd name="connsiteX1" fmla="*/ 473939 w 947877"/>
                <a:gd name="connsiteY1" fmla="*/ 189401 h 189401"/>
                <a:gd name="connsiteX2" fmla="*/ 947878 w 947877"/>
                <a:gd name="connsiteY2" fmla="*/ 189401 h 189401"/>
                <a:gd name="connsiteX3" fmla="*/ 947878 w 947877"/>
                <a:gd name="connsiteY3" fmla="*/ 0 h 189401"/>
                <a:gd name="connsiteX4" fmla="*/ 473939 w 947877"/>
                <a:gd name="connsiteY4" fmla="*/ 0 h 189401"/>
                <a:gd name="connsiteX5" fmla="*/ 0 w 947877"/>
                <a:gd name="connsiteY5" fmla="*/ 0 h 189401"/>
                <a:gd name="connsiteX6" fmla="*/ 0 w 947877"/>
                <a:gd name="connsiteY6" fmla="*/ 189401 h 18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7877" h="189401">
                  <a:moveTo>
                    <a:pt x="0" y="189401"/>
                  </a:moveTo>
                  <a:lnTo>
                    <a:pt x="473939" y="189401"/>
                  </a:lnTo>
                  <a:lnTo>
                    <a:pt x="947878" y="189401"/>
                  </a:lnTo>
                  <a:lnTo>
                    <a:pt x="947878" y="0"/>
                  </a:lnTo>
                  <a:lnTo>
                    <a:pt x="473939" y="0"/>
                  </a:lnTo>
                  <a:lnTo>
                    <a:pt x="0" y="0"/>
                  </a:lnTo>
                  <a:lnTo>
                    <a:pt x="0" y="189401"/>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0" name="Freeform 1499">
              <a:extLst>
                <a:ext uri="{FF2B5EF4-FFF2-40B4-BE49-F238E27FC236}">
                  <a16:creationId xmlns:a16="http://schemas.microsoft.com/office/drawing/2014/main" id="{C76C6C29-A45A-5BAB-0AAC-285682EBBE20}"/>
                </a:ext>
              </a:extLst>
            </p:cNvPr>
            <p:cNvSpPr/>
            <p:nvPr/>
          </p:nvSpPr>
          <p:spPr>
            <a:xfrm>
              <a:off x="5693105" y="783852"/>
              <a:ext cx="473938" cy="189401"/>
            </a:xfrm>
            <a:custGeom>
              <a:avLst/>
              <a:gdLst>
                <a:gd name="connsiteX0" fmla="*/ 473939 w 473938"/>
                <a:gd name="connsiteY0" fmla="*/ 0 h 189401"/>
                <a:gd name="connsiteX1" fmla="*/ 244953 w 473938"/>
                <a:gd name="connsiteY1" fmla="*/ 189401 h 189401"/>
                <a:gd name="connsiteX2" fmla="*/ 0 w 473938"/>
                <a:gd name="connsiteY2" fmla="*/ 189401 h 189401"/>
                <a:gd name="connsiteX3" fmla="*/ 0 w 473938"/>
                <a:gd name="connsiteY3" fmla="*/ 0 h 189401"/>
                <a:gd name="connsiteX4" fmla="*/ 473939 w 473938"/>
                <a:gd name="connsiteY4" fmla="*/ 0 h 18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38" h="189401">
                  <a:moveTo>
                    <a:pt x="473939" y="0"/>
                  </a:moveTo>
                  <a:lnTo>
                    <a:pt x="244953" y="189401"/>
                  </a:lnTo>
                  <a:lnTo>
                    <a:pt x="0" y="189401"/>
                  </a:lnTo>
                  <a:lnTo>
                    <a:pt x="0" y="0"/>
                  </a:lnTo>
                  <a:lnTo>
                    <a:pt x="473939" y="0"/>
                  </a:lnTo>
                  <a:close/>
                </a:path>
              </a:pathLst>
            </a:custGeom>
            <a:solidFill>
              <a:schemeClr val="accent2">
                <a:lumMod val="60000"/>
                <a:lumOff val="4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1" name="Freeform 1500">
              <a:extLst>
                <a:ext uri="{FF2B5EF4-FFF2-40B4-BE49-F238E27FC236}">
                  <a16:creationId xmlns:a16="http://schemas.microsoft.com/office/drawing/2014/main" id="{EAA81E2C-3AD2-A5A7-6580-46FF6C83229A}"/>
                </a:ext>
              </a:extLst>
            </p:cNvPr>
            <p:cNvSpPr/>
            <p:nvPr/>
          </p:nvSpPr>
          <p:spPr>
            <a:xfrm>
              <a:off x="3781906" y="3337296"/>
              <a:ext cx="3277721" cy="1966265"/>
            </a:xfrm>
            <a:custGeom>
              <a:avLst/>
              <a:gdLst>
                <a:gd name="connsiteX0" fmla="*/ 295229 w 3277721"/>
                <a:gd name="connsiteY0" fmla="*/ 0 h 1966265"/>
                <a:gd name="connsiteX1" fmla="*/ 295229 w 3277721"/>
                <a:gd name="connsiteY1" fmla="*/ 993032 h 1966265"/>
                <a:gd name="connsiteX2" fmla="*/ 429502 w 3277721"/>
                <a:gd name="connsiteY2" fmla="*/ 993032 h 1966265"/>
                <a:gd name="connsiteX3" fmla="*/ 429502 w 3277721"/>
                <a:gd name="connsiteY3" fmla="*/ 0 h 1966265"/>
                <a:gd name="connsiteX4" fmla="*/ 571692 w 3277721"/>
                <a:gd name="connsiteY4" fmla="*/ 0 h 1966265"/>
                <a:gd name="connsiteX5" fmla="*/ 571692 w 3277721"/>
                <a:gd name="connsiteY5" fmla="*/ 993032 h 1966265"/>
                <a:gd name="connsiteX6" fmla="*/ 612170 w 3277721"/>
                <a:gd name="connsiteY6" fmla="*/ 993032 h 1966265"/>
                <a:gd name="connsiteX7" fmla="*/ 612170 w 3277721"/>
                <a:gd name="connsiteY7" fmla="*/ 803644 h 1966265"/>
                <a:gd name="connsiteX8" fmla="*/ 857036 w 3277721"/>
                <a:gd name="connsiteY8" fmla="*/ 803644 h 1966265"/>
                <a:gd name="connsiteX9" fmla="*/ 857036 w 3277721"/>
                <a:gd name="connsiteY9" fmla="*/ 206509 h 1966265"/>
                <a:gd name="connsiteX10" fmla="*/ 981029 w 3277721"/>
                <a:gd name="connsiteY10" fmla="*/ 312624 h 1966265"/>
                <a:gd name="connsiteX11" fmla="*/ 981029 w 3277721"/>
                <a:gd name="connsiteY11" fmla="*/ 0 h 1966265"/>
                <a:gd name="connsiteX12" fmla="*/ 1662730 w 3277721"/>
                <a:gd name="connsiteY12" fmla="*/ 0 h 1966265"/>
                <a:gd name="connsiteX13" fmla="*/ 1662730 w 3277721"/>
                <a:gd name="connsiteY13" fmla="*/ 6550 h 1966265"/>
                <a:gd name="connsiteX14" fmla="*/ 1662730 w 3277721"/>
                <a:gd name="connsiteY14" fmla="*/ 292231 h 1966265"/>
                <a:gd name="connsiteX15" fmla="*/ 1662730 w 3277721"/>
                <a:gd name="connsiteY15" fmla="*/ 292606 h 1966265"/>
                <a:gd name="connsiteX16" fmla="*/ 1662730 w 3277721"/>
                <a:gd name="connsiteY16" fmla="*/ 351685 h 1966265"/>
                <a:gd name="connsiteX17" fmla="*/ 1662730 w 3277721"/>
                <a:gd name="connsiteY17" fmla="*/ 803644 h 1966265"/>
                <a:gd name="connsiteX18" fmla="*/ 1907596 w 3277721"/>
                <a:gd name="connsiteY18" fmla="*/ 803644 h 1966265"/>
                <a:gd name="connsiteX19" fmla="*/ 1907596 w 3277721"/>
                <a:gd name="connsiteY19" fmla="*/ 993032 h 1966265"/>
                <a:gd name="connsiteX20" fmla="*/ 1982297 w 3277721"/>
                <a:gd name="connsiteY20" fmla="*/ 993032 h 1966265"/>
                <a:gd name="connsiteX21" fmla="*/ 1982297 w 3277721"/>
                <a:gd name="connsiteY21" fmla="*/ 835786 h 1966265"/>
                <a:gd name="connsiteX22" fmla="*/ 1982297 w 3277721"/>
                <a:gd name="connsiteY22" fmla="*/ 549724 h 1966265"/>
                <a:gd name="connsiteX23" fmla="*/ 1982297 w 3277721"/>
                <a:gd name="connsiteY23" fmla="*/ 490270 h 1966265"/>
                <a:gd name="connsiteX24" fmla="*/ 1982297 w 3277721"/>
                <a:gd name="connsiteY24" fmla="*/ 77740 h 1966265"/>
                <a:gd name="connsiteX25" fmla="*/ 1982297 w 3277721"/>
                <a:gd name="connsiteY25" fmla="*/ 0 h 1966265"/>
                <a:gd name="connsiteX26" fmla="*/ 2124909 w 3277721"/>
                <a:gd name="connsiteY26" fmla="*/ 0 h 1966265"/>
                <a:gd name="connsiteX27" fmla="*/ 2490177 w 3277721"/>
                <a:gd name="connsiteY27" fmla="*/ 312624 h 1966265"/>
                <a:gd name="connsiteX28" fmla="*/ 2490177 w 3277721"/>
                <a:gd name="connsiteY28" fmla="*/ 0 h 1966265"/>
                <a:gd name="connsiteX29" fmla="*/ 2787978 w 3277721"/>
                <a:gd name="connsiteY29" fmla="*/ 0 h 1966265"/>
                <a:gd name="connsiteX30" fmla="*/ 2787978 w 3277721"/>
                <a:gd name="connsiteY30" fmla="*/ 32370 h 1966265"/>
                <a:gd name="connsiteX31" fmla="*/ 2787978 w 3277721"/>
                <a:gd name="connsiteY31" fmla="*/ 318044 h 1966265"/>
                <a:gd name="connsiteX32" fmla="*/ 2787978 w 3277721"/>
                <a:gd name="connsiteY32" fmla="*/ 318419 h 1966265"/>
                <a:gd name="connsiteX33" fmla="*/ 2787978 w 3277721"/>
                <a:gd name="connsiteY33" fmla="*/ 377498 h 1966265"/>
                <a:gd name="connsiteX34" fmla="*/ 2787978 w 3277721"/>
                <a:gd name="connsiteY34" fmla="*/ 790416 h 1966265"/>
                <a:gd name="connsiteX35" fmla="*/ 2787978 w 3277721"/>
                <a:gd name="connsiteY35" fmla="*/ 1076084 h 1966265"/>
                <a:gd name="connsiteX36" fmla="*/ 2787978 w 3277721"/>
                <a:gd name="connsiteY36" fmla="*/ 1076472 h 1966265"/>
                <a:gd name="connsiteX37" fmla="*/ 2787978 w 3277721"/>
                <a:gd name="connsiteY37" fmla="*/ 1135538 h 1966265"/>
                <a:gd name="connsiteX38" fmla="*/ 2787978 w 3277721"/>
                <a:gd name="connsiteY38" fmla="*/ 1587497 h 1966265"/>
                <a:gd name="connsiteX39" fmla="*/ 3032857 w 3277721"/>
                <a:gd name="connsiteY39" fmla="*/ 1587497 h 1966265"/>
                <a:gd name="connsiteX40" fmla="*/ 3032857 w 3277721"/>
                <a:gd name="connsiteY40" fmla="*/ 1776884 h 1966265"/>
                <a:gd name="connsiteX41" fmla="*/ 3277722 w 3277721"/>
                <a:gd name="connsiteY41" fmla="*/ 1776884 h 1966265"/>
                <a:gd name="connsiteX42" fmla="*/ 3277722 w 3277721"/>
                <a:gd name="connsiteY42" fmla="*/ 1966265 h 1966265"/>
                <a:gd name="connsiteX43" fmla="*/ 1125248 w 3277721"/>
                <a:gd name="connsiteY43" fmla="*/ 1966265 h 1966265"/>
                <a:gd name="connsiteX44" fmla="*/ 1125248 w 3277721"/>
                <a:gd name="connsiteY44" fmla="*/ 1776884 h 1966265"/>
                <a:gd name="connsiteX45" fmla="*/ 1737418 w 3277721"/>
                <a:gd name="connsiteY45" fmla="*/ 1776884 h 1966265"/>
                <a:gd name="connsiteX46" fmla="*/ 1737418 w 3277721"/>
                <a:gd name="connsiteY46" fmla="*/ 1587497 h 1966265"/>
                <a:gd name="connsiteX47" fmla="*/ 1982297 w 3277721"/>
                <a:gd name="connsiteY47" fmla="*/ 1587497 h 1966265"/>
                <a:gd name="connsiteX48" fmla="*/ 1982297 w 3277721"/>
                <a:gd name="connsiteY48" fmla="*/ 1182413 h 1966265"/>
                <a:gd name="connsiteX49" fmla="*/ 571692 w 3277721"/>
                <a:gd name="connsiteY49" fmla="*/ 1182413 h 1966265"/>
                <a:gd name="connsiteX50" fmla="*/ 429502 w 3277721"/>
                <a:gd name="connsiteY50" fmla="*/ 1182413 h 1966265"/>
                <a:gd name="connsiteX51" fmla="*/ 0 w 3277721"/>
                <a:gd name="connsiteY51" fmla="*/ 1182413 h 1966265"/>
                <a:gd name="connsiteX52" fmla="*/ 0 w 3277721"/>
                <a:gd name="connsiteY52" fmla="*/ 993032 h 1966265"/>
                <a:gd name="connsiteX53" fmla="*/ 153046 w 3277721"/>
                <a:gd name="connsiteY53" fmla="*/ 993032 h 1966265"/>
                <a:gd name="connsiteX54" fmla="*/ 153046 w 3277721"/>
                <a:gd name="connsiteY54" fmla="*/ 0 h 1966265"/>
                <a:gd name="connsiteX55" fmla="*/ 295229 w 3277721"/>
                <a:gd name="connsiteY55" fmla="*/ 0 h 196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7721" h="1966265">
                  <a:moveTo>
                    <a:pt x="295229" y="0"/>
                  </a:moveTo>
                  <a:lnTo>
                    <a:pt x="295229" y="993032"/>
                  </a:lnTo>
                  <a:lnTo>
                    <a:pt x="429502" y="993032"/>
                  </a:lnTo>
                  <a:lnTo>
                    <a:pt x="429502" y="0"/>
                  </a:lnTo>
                  <a:lnTo>
                    <a:pt x="571692" y="0"/>
                  </a:lnTo>
                  <a:lnTo>
                    <a:pt x="571692" y="993032"/>
                  </a:lnTo>
                  <a:lnTo>
                    <a:pt x="612170" y="993032"/>
                  </a:lnTo>
                  <a:lnTo>
                    <a:pt x="612170" y="803644"/>
                  </a:lnTo>
                  <a:lnTo>
                    <a:pt x="857036" y="803644"/>
                  </a:lnTo>
                  <a:lnTo>
                    <a:pt x="857036" y="206509"/>
                  </a:lnTo>
                  <a:lnTo>
                    <a:pt x="981029" y="312624"/>
                  </a:lnTo>
                  <a:lnTo>
                    <a:pt x="981029" y="0"/>
                  </a:lnTo>
                  <a:lnTo>
                    <a:pt x="1662730" y="0"/>
                  </a:lnTo>
                  <a:lnTo>
                    <a:pt x="1662730" y="6550"/>
                  </a:lnTo>
                  <a:lnTo>
                    <a:pt x="1662730" y="292231"/>
                  </a:lnTo>
                  <a:lnTo>
                    <a:pt x="1662730" y="292606"/>
                  </a:lnTo>
                  <a:lnTo>
                    <a:pt x="1662730" y="351685"/>
                  </a:lnTo>
                  <a:lnTo>
                    <a:pt x="1662730" y="803644"/>
                  </a:lnTo>
                  <a:lnTo>
                    <a:pt x="1907596" y="803644"/>
                  </a:lnTo>
                  <a:lnTo>
                    <a:pt x="1907596" y="993032"/>
                  </a:lnTo>
                  <a:lnTo>
                    <a:pt x="1982297" y="993032"/>
                  </a:lnTo>
                  <a:lnTo>
                    <a:pt x="1982297" y="835786"/>
                  </a:lnTo>
                  <a:lnTo>
                    <a:pt x="1982297" y="549724"/>
                  </a:lnTo>
                  <a:lnTo>
                    <a:pt x="1982297" y="490270"/>
                  </a:lnTo>
                  <a:lnTo>
                    <a:pt x="1982297" y="77740"/>
                  </a:lnTo>
                  <a:lnTo>
                    <a:pt x="1982297" y="0"/>
                  </a:lnTo>
                  <a:lnTo>
                    <a:pt x="2124909" y="0"/>
                  </a:lnTo>
                  <a:lnTo>
                    <a:pt x="2490177" y="312624"/>
                  </a:lnTo>
                  <a:lnTo>
                    <a:pt x="2490177" y="0"/>
                  </a:lnTo>
                  <a:lnTo>
                    <a:pt x="2787978" y="0"/>
                  </a:lnTo>
                  <a:lnTo>
                    <a:pt x="2787978" y="32370"/>
                  </a:lnTo>
                  <a:lnTo>
                    <a:pt x="2787978" y="318044"/>
                  </a:lnTo>
                  <a:lnTo>
                    <a:pt x="2787978" y="318419"/>
                  </a:lnTo>
                  <a:lnTo>
                    <a:pt x="2787978" y="377498"/>
                  </a:lnTo>
                  <a:lnTo>
                    <a:pt x="2787978" y="790416"/>
                  </a:lnTo>
                  <a:lnTo>
                    <a:pt x="2787978" y="1076084"/>
                  </a:lnTo>
                  <a:lnTo>
                    <a:pt x="2787978" y="1076472"/>
                  </a:lnTo>
                  <a:lnTo>
                    <a:pt x="2787978" y="1135538"/>
                  </a:lnTo>
                  <a:lnTo>
                    <a:pt x="2787978" y="1587497"/>
                  </a:lnTo>
                  <a:lnTo>
                    <a:pt x="3032857" y="1587497"/>
                  </a:lnTo>
                  <a:lnTo>
                    <a:pt x="3032857" y="1776884"/>
                  </a:lnTo>
                  <a:lnTo>
                    <a:pt x="3277722" y="1776884"/>
                  </a:lnTo>
                  <a:lnTo>
                    <a:pt x="3277722" y="1966265"/>
                  </a:lnTo>
                  <a:lnTo>
                    <a:pt x="1125248" y="1966265"/>
                  </a:lnTo>
                  <a:lnTo>
                    <a:pt x="1125248" y="1776884"/>
                  </a:lnTo>
                  <a:lnTo>
                    <a:pt x="1737418" y="1776884"/>
                  </a:lnTo>
                  <a:lnTo>
                    <a:pt x="1737418" y="1587497"/>
                  </a:lnTo>
                  <a:lnTo>
                    <a:pt x="1982297" y="1587497"/>
                  </a:lnTo>
                  <a:lnTo>
                    <a:pt x="1982297" y="1182413"/>
                  </a:lnTo>
                  <a:lnTo>
                    <a:pt x="571692" y="1182413"/>
                  </a:lnTo>
                  <a:lnTo>
                    <a:pt x="429502" y="1182413"/>
                  </a:lnTo>
                  <a:lnTo>
                    <a:pt x="0" y="1182413"/>
                  </a:lnTo>
                  <a:lnTo>
                    <a:pt x="0" y="993032"/>
                  </a:lnTo>
                  <a:lnTo>
                    <a:pt x="153046" y="993032"/>
                  </a:lnTo>
                  <a:lnTo>
                    <a:pt x="153046" y="0"/>
                  </a:lnTo>
                  <a:lnTo>
                    <a:pt x="295229" y="0"/>
                  </a:lnTo>
                  <a:close/>
                </a:path>
              </a:pathLst>
            </a:custGeom>
            <a:solidFill>
              <a:schemeClr val="accent3">
                <a:lumMod val="60000"/>
                <a:lumOff val="4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2" name="Freeform 1501">
              <a:extLst>
                <a:ext uri="{FF2B5EF4-FFF2-40B4-BE49-F238E27FC236}">
                  <a16:creationId xmlns:a16="http://schemas.microsoft.com/office/drawing/2014/main" id="{E3A2B2B5-A6D5-87D8-2F07-935E3B443F3F}"/>
                </a:ext>
              </a:extLst>
            </p:cNvPr>
            <p:cNvSpPr/>
            <p:nvPr/>
          </p:nvSpPr>
          <p:spPr>
            <a:xfrm>
              <a:off x="1278739" y="4493903"/>
              <a:ext cx="1944146" cy="2232824"/>
            </a:xfrm>
            <a:custGeom>
              <a:avLst/>
              <a:gdLst>
                <a:gd name="connsiteX0" fmla="*/ 145423 w 1944146"/>
                <a:gd name="connsiteY0" fmla="*/ 145282 h 2232824"/>
                <a:gd name="connsiteX1" fmla="*/ 145423 w 1944146"/>
                <a:gd name="connsiteY1" fmla="*/ 1947444 h 2232824"/>
                <a:gd name="connsiteX2" fmla="*/ 0 w 1944146"/>
                <a:gd name="connsiteY2" fmla="*/ 1947444 h 2232824"/>
                <a:gd name="connsiteX3" fmla="*/ 0 w 1944146"/>
                <a:gd name="connsiteY3" fmla="*/ 2232824 h 2232824"/>
                <a:gd name="connsiteX4" fmla="*/ 1944147 w 1944146"/>
                <a:gd name="connsiteY4" fmla="*/ 2232824 h 2232824"/>
                <a:gd name="connsiteX5" fmla="*/ 1944147 w 1944146"/>
                <a:gd name="connsiteY5" fmla="*/ 1947444 h 2232824"/>
                <a:gd name="connsiteX6" fmla="*/ 1798722 w 1944146"/>
                <a:gd name="connsiteY6" fmla="*/ 1947444 h 2232824"/>
                <a:gd name="connsiteX7" fmla="*/ 1798722 w 1944146"/>
                <a:gd name="connsiteY7" fmla="*/ 145282 h 2232824"/>
                <a:gd name="connsiteX8" fmla="*/ 1944147 w 1944146"/>
                <a:gd name="connsiteY8" fmla="*/ 145282 h 2232824"/>
                <a:gd name="connsiteX9" fmla="*/ 1944147 w 1944146"/>
                <a:gd name="connsiteY9" fmla="*/ 0 h 2232824"/>
                <a:gd name="connsiteX10" fmla="*/ 0 w 1944146"/>
                <a:gd name="connsiteY10" fmla="*/ 0 h 2232824"/>
                <a:gd name="connsiteX11" fmla="*/ 0 w 1944146"/>
                <a:gd name="connsiteY11" fmla="*/ 145282 h 2232824"/>
                <a:gd name="connsiteX12" fmla="*/ 145423 w 1944146"/>
                <a:gd name="connsiteY12" fmla="*/ 145282 h 2232824"/>
                <a:gd name="connsiteX13" fmla="*/ 1596177 w 1944146"/>
                <a:gd name="connsiteY13" fmla="*/ 624279 h 2232824"/>
                <a:gd name="connsiteX14" fmla="*/ 1165790 w 1944146"/>
                <a:gd name="connsiteY14" fmla="*/ 487721 h 2232824"/>
                <a:gd name="connsiteX15" fmla="*/ 1596177 w 1944146"/>
                <a:gd name="connsiteY15" fmla="*/ 351170 h 2232824"/>
                <a:gd name="connsiteX16" fmla="*/ 1596177 w 1944146"/>
                <a:gd name="connsiteY16" fmla="*/ 1170811 h 2232824"/>
                <a:gd name="connsiteX17" fmla="*/ 1165790 w 1944146"/>
                <a:gd name="connsiteY17" fmla="*/ 1034260 h 2232824"/>
                <a:gd name="connsiteX18" fmla="*/ 1596177 w 1944146"/>
                <a:gd name="connsiteY18" fmla="*/ 897709 h 2232824"/>
                <a:gd name="connsiteX19" fmla="*/ 1596177 w 1944146"/>
                <a:gd name="connsiteY19" fmla="*/ 1717337 h 2232824"/>
                <a:gd name="connsiteX20" fmla="*/ 1165790 w 1944146"/>
                <a:gd name="connsiteY20" fmla="*/ 1580786 h 2232824"/>
                <a:gd name="connsiteX21" fmla="*/ 1596177 w 1944146"/>
                <a:gd name="connsiteY21" fmla="*/ 1444235 h 2232824"/>
                <a:gd name="connsiteX22" fmla="*/ 347973 w 1944146"/>
                <a:gd name="connsiteY22" fmla="*/ 1840272 h 2232824"/>
                <a:gd name="connsiteX23" fmla="*/ 982459 w 1944146"/>
                <a:gd name="connsiteY23" fmla="*/ 1638961 h 2232824"/>
                <a:gd name="connsiteX24" fmla="*/ 1596177 w 1944146"/>
                <a:gd name="connsiteY24" fmla="*/ 1833675 h 2232824"/>
                <a:gd name="connsiteX25" fmla="*/ 1596177 w 1944146"/>
                <a:gd name="connsiteY25" fmla="*/ 1947444 h 2232824"/>
                <a:gd name="connsiteX26" fmla="*/ 1450752 w 1944146"/>
                <a:gd name="connsiteY26" fmla="*/ 1947444 h 2232824"/>
                <a:gd name="connsiteX27" fmla="*/ 1450752 w 1944146"/>
                <a:gd name="connsiteY27" fmla="*/ 2092720 h 2232824"/>
                <a:gd name="connsiteX28" fmla="*/ 493398 w 1944146"/>
                <a:gd name="connsiteY28" fmla="*/ 2092720 h 2232824"/>
                <a:gd name="connsiteX29" fmla="*/ 493398 w 1944146"/>
                <a:gd name="connsiteY29" fmla="*/ 1947444 h 2232824"/>
                <a:gd name="connsiteX30" fmla="*/ 347973 w 1944146"/>
                <a:gd name="connsiteY30" fmla="*/ 1947444 h 2232824"/>
                <a:gd name="connsiteX31" fmla="*/ 347973 w 1944146"/>
                <a:gd name="connsiteY31" fmla="*/ 1437651 h 2232824"/>
                <a:gd name="connsiteX32" fmla="*/ 799128 w 1944146"/>
                <a:gd name="connsiteY32" fmla="*/ 1580786 h 2232824"/>
                <a:gd name="connsiteX33" fmla="*/ 347973 w 1944146"/>
                <a:gd name="connsiteY33" fmla="*/ 1723934 h 2232824"/>
                <a:gd name="connsiteX34" fmla="*/ 347973 w 1944146"/>
                <a:gd name="connsiteY34" fmla="*/ 1293747 h 2232824"/>
                <a:gd name="connsiteX35" fmla="*/ 982459 w 1944146"/>
                <a:gd name="connsiteY35" fmla="*/ 1092423 h 2232824"/>
                <a:gd name="connsiteX36" fmla="*/ 1596177 w 1944146"/>
                <a:gd name="connsiteY36" fmla="*/ 1287150 h 2232824"/>
                <a:gd name="connsiteX37" fmla="*/ 1596177 w 1944146"/>
                <a:gd name="connsiteY37" fmla="*/ 1327896 h 2232824"/>
                <a:gd name="connsiteX38" fmla="*/ 982459 w 1944146"/>
                <a:gd name="connsiteY38" fmla="*/ 1522623 h 2232824"/>
                <a:gd name="connsiteX39" fmla="*/ 347973 w 1944146"/>
                <a:gd name="connsiteY39" fmla="*/ 1321299 h 2232824"/>
                <a:gd name="connsiteX40" fmla="*/ 347973 w 1944146"/>
                <a:gd name="connsiteY40" fmla="*/ 891112 h 2232824"/>
                <a:gd name="connsiteX41" fmla="*/ 799128 w 1944146"/>
                <a:gd name="connsiteY41" fmla="*/ 1034260 h 2232824"/>
                <a:gd name="connsiteX42" fmla="*/ 347973 w 1944146"/>
                <a:gd name="connsiteY42" fmla="*/ 1177395 h 2232824"/>
                <a:gd name="connsiteX43" fmla="*/ 347973 w 1944146"/>
                <a:gd name="connsiteY43" fmla="*/ 747207 h 2232824"/>
                <a:gd name="connsiteX44" fmla="*/ 982459 w 1944146"/>
                <a:gd name="connsiteY44" fmla="*/ 545897 h 2232824"/>
                <a:gd name="connsiteX45" fmla="*/ 1596177 w 1944146"/>
                <a:gd name="connsiteY45" fmla="*/ 740624 h 2232824"/>
                <a:gd name="connsiteX46" fmla="*/ 1596177 w 1944146"/>
                <a:gd name="connsiteY46" fmla="*/ 781357 h 2232824"/>
                <a:gd name="connsiteX47" fmla="*/ 982459 w 1944146"/>
                <a:gd name="connsiteY47" fmla="*/ 976084 h 2232824"/>
                <a:gd name="connsiteX48" fmla="*/ 347973 w 1944146"/>
                <a:gd name="connsiteY48" fmla="*/ 774773 h 2232824"/>
                <a:gd name="connsiteX49" fmla="*/ 347973 w 1944146"/>
                <a:gd name="connsiteY49" fmla="*/ 344586 h 2232824"/>
                <a:gd name="connsiteX50" fmla="*/ 799128 w 1944146"/>
                <a:gd name="connsiteY50" fmla="*/ 487721 h 2232824"/>
                <a:gd name="connsiteX51" fmla="*/ 347973 w 1944146"/>
                <a:gd name="connsiteY51" fmla="*/ 630869 h 2232824"/>
                <a:gd name="connsiteX52" fmla="*/ 347973 w 1944146"/>
                <a:gd name="connsiteY52" fmla="*/ 145282 h 2232824"/>
                <a:gd name="connsiteX53" fmla="*/ 1596177 w 1944146"/>
                <a:gd name="connsiteY53" fmla="*/ 145282 h 2232824"/>
                <a:gd name="connsiteX54" fmla="*/ 1596177 w 1944146"/>
                <a:gd name="connsiteY54" fmla="*/ 234831 h 2232824"/>
                <a:gd name="connsiteX55" fmla="*/ 982459 w 1944146"/>
                <a:gd name="connsiteY55" fmla="*/ 429558 h 2232824"/>
                <a:gd name="connsiteX56" fmla="*/ 347973 w 1944146"/>
                <a:gd name="connsiteY56" fmla="*/ 228248 h 223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944146" h="2232824">
                  <a:moveTo>
                    <a:pt x="145423" y="145282"/>
                  </a:moveTo>
                  <a:lnTo>
                    <a:pt x="145423" y="1947444"/>
                  </a:lnTo>
                  <a:lnTo>
                    <a:pt x="0" y="1947444"/>
                  </a:lnTo>
                  <a:lnTo>
                    <a:pt x="0" y="2232824"/>
                  </a:lnTo>
                  <a:lnTo>
                    <a:pt x="1944147" y="2232824"/>
                  </a:lnTo>
                  <a:lnTo>
                    <a:pt x="1944147" y="1947444"/>
                  </a:lnTo>
                  <a:lnTo>
                    <a:pt x="1798722" y="1947444"/>
                  </a:lnTo>
                  <a:lnTo>
                    <a:pt x="1798722" y="145282"/>
                  </a:lnTo>
                  <a:lnTo>
                    <a:pt x="1944147" y="145282"/>
                  </a:lnTo>
                  <a:lnTo>
                    <a:pt x="1944147" y="0"/>
                  </a:lnTo>
                  <a:lnTo>
                    <a:pt x="0" y="0"/>
                  </a:lnTo>
                  <a:lnTo>
                    <a:pt x="0" y="145282"/>
                  </a:lnTo>
                  <a:lnTo>
                    <a:pt x="145423" y="145282"/>
                  </a:lnTo>
                  <a:close/>
                  <a:moveTo>
                    <a:pt x="1596177" y="624279"/>
                  </a:moveTo>
                  <a:lnTo>
                    <a:pt x="1165790" y="487721"/>
                  </a:lnTo>
                  <a:lnTo>
                    <a:pt x="1596177" y="351170"/>
                  </a:lnTo>
                  <a:close/>
                  <a:moveTo>
                    <a:pt x="1596177" y="1170811"/>
                  </a:moveTo>
                  <a:lnTo>
                    <a:pt x="1165790" y="1034260"/>
                  </a:lnTo>
                  <a:lnTo>
                    <a:pt x="1596177" y="897709"/>
                  </a:lnTo>
                  <a:close/>
                  <a:moveTo>
                    <a:pt x="1596177" y="1717337"/>
                  </a:moveTo>
                  <a:lnTo>
                    <a:pt x="1165790" y="1580786"/>
                  </a:lnTo>
                  <a:lnTo>
                    <a:pt x="1596177" y="1444235"/>
                  </a:lnTo>
                  <a:close/>
                  <a:moveTo>
                    <a:pt x="347973" y="1840272"/>
                  </a:moveTo>
                  <a:lnTo>
                    <a:pt x="982459" y="1638961"/>
                  </a:lnTo>
                  <a:lnTo>
                    <a:pt x="1596177" y="1833675"/>
                  </a:lnTo>
                  <a:lnTo>
                    <a:pt x="1596177" y="1947444"/>
                  </a:lnTo>
                  <a:lnTo>
                    <a:pt x="1450752" y="1947444"/>
                  </a:lnTo>
                  <a:lnTo>
                    <a:pt x="1450752" y="2092720"/>
                  </a:lnTo>
                  <a:lnTo>
                    <a:pt x="493398" y="2092720"/>
                  </a:lnTo>
                  <a:lnTo>
                    <a:pt x="493398" y="1947444"/>
                  </a:lnTo>
                  <a:lnTo>
                    <a:pt x="347973" y="1947444"/>
                  </a:lnTo>
                  <a:close/>
                  <a:moveTo>
                    <a:pt x="347973" y="1437651"/>
                  </a:moveTo>
                  <a:lnTo>
                    <a:pt x="799128" y="1580786"/>
                  </a:lnTo>
                  <a:lnTo>
                    <a:pt x="347973" y="1723934"/>
                  </a:lnTo>
                  <a:close/>
                  <a:moveTo>
                    <a:pt x="347973" y="1293747"/>
                  </a:moveTo>
                  <a:lnTo>
                    <a:pt x="982459" y="1092423"/>
                  </a:lnTo>
                  <a:lnTo>
                    <a:pt x="1596177" y="1287150"/>
                  </a:lnTo>
                  <a:lnTo>
                    <a:pt x="1596177" y="1327896"/>
                  </a:lnTo>
                  <a:lnTo>
                    <a:pt x="982459" y="1522623"/>
                  </a:lnTo>
                  <a:lnTo>
                    <a:pt x="347973" y="1321299"/>
                  </a:lnTo>
                  <a:close/>
                  <a:moveTo>
                    <a:pt x="347973" y="891112"/>
                  </a:moveTo>
                  <a:lnTo>
                    <a:pt x="799128" y="1034260"/>
                  </a:lnTo>
                  <a:lnTo>
                    <a:pt x="347973" y="1177395"/>
                  </a:lnTo>
                  <a:close/>
                  <a:moveTo>
                    <a:pt x="347973" y="747207"/>
                  </a:moveTo>
                  <a:lnTo>
                    <a:pt x="982459" y="545897"/>
                  </a:lnTo>
                  <a:lnTo>
                    <a:pt x="1596177" y="740624"/>
                  </a:lnTo>
                  <a:lnTo>
                    <a:pt x="1596177" y="781357"/>
                  </a:lnTo>
                  <a:lnTo>
                    <a:pt x="982459" y="976084"/>
                  </a:lnTo>
                  <a:lnTo>
                    <a:pt x="347973" y="774773"/>
                  </a:lnTo>
                  <a:close/>
                  <a:moveTo>
                    <a:pt x="347973" y="344586"/>
                  </a:moveTo>
                  <a:lnTo>
                    <a:pt x="799128" y="487721"/>
                  </a:lnTo>
                  <a:lnTo>
                    <a:pt x="347973" y="630869"/>
                  </a:lnTo>
                  <a:close/>
                  <a:moveTo>
                    <a:pt x="347973" y="145282"/>
                  </a:moveTo>
                  <a:lnTo>
                    <a:pt x="1596177" y="145282"/>
                  </a:lnTo>
                  <a:lnTo>
                    <a:pt x="1596177" y="234831"/>
                  </a:lnTo>
                  <a:lnTo>
                    <a:pt x="982459" y="429558"/>
                  </a:lnTo>
                  <a:lnTo>
                    <a:pt x="347973" y="228248"/>
                  </a:lnTo>
                  <a:close/>
                </a:path>
              </a:pathLst>
            </a:custGeom>
            <a:solidFill>
              <a:schemeClr val="accent3">
                <a:lumMod val="5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3" name="Freeform 1502">
              <a:extLst>
                <a:ext uri="{FF2B5EF4-FFF2-40B4-BE49-F238E27FC236}">
                  <a16:creationId xmlns:a16="http://schemas.microsoft.com/office/drawing/2014/main" id="{DD97380B-EF9B-1AEA-DB98-478C15EC4EFB}"/>
                </a:ext>
              </a:extLst>
            </p:cNvPr>
            <p:cNvSpPr/>
            <p:nvPr/>
          </p:nvSpPr>
          <p:spPr>
            <a:xfrm rot="-1057173">
              <a:off x="2192646" y="4939534"/>
              <a:ext cx="1523808" cy="84183"/>
            </a:xfrm>
            <a:custGeom>
              <a:avLst/>
              <a:gdLst>
                <a:gd name="connsiteX0" fmla="*/ 0 w 1523808"/>
                <a:gd name="connsiteY0" fmla="*/ 0 h 84183"/>
                <a:gd name="connsiteX1" fmla="*/ 1523808 w 1523808"/>
                <a:gd name="connsiteY1" fmla="*/ 0 h 84183"/>
                <a:gd name="connsiteX2" fmla="*/ 1523808 w 1523808"/>
                <a:gd name="connsiteY2" fmla="*/ 84183 h 84183"/>
                <a:gd name="connsiteX3" fmla="*/ 0 w 1523808"/>
                <a:gd name="connsiteY3" fmla="*/ 84183 h 84183"/>
              </a:gdLst>
              <a:ahLst/>
              <a:cxnLst>
                <a:cxn ang="0">
                  <a:pos x="connsiteX0" y="connsiteY0"/>
                </a:cxn>
                <a:cxn ang="0">
                  <a:pos x="connsiteX1" y="connsiteY1"/>
                </a:cxn>
                <a:cxn ang="0">
                  <a:pos x="connsiteX2" y="connsiteY2"/>
                </a:cxn>
                <a:cxn ang="0">
                  <a:pos x="connsiteX3" y="connsiteY3"/>
                </a:cxn>
              </a:cxnLst>
              <a:rect l="l" t="t" r="r" b="b"/>
              <a:pathLst>
                <a:path w="1523808" h="84183">
                  <a:moveTo>
                    <a:pt x="0" y="0"/>
                  </a:moveTo>
                  <a:lnTo>
                    <a:pt x="1523808" y="0"/>
                  </a:lnTo>
                  <a:lnTo>
                    <a:pt x="1523808" y="84183"/>
                  </a:lnTo>
                  <a:lnTo>
                    <a:pt x="0" y="84183"/>
                  </a:lnTo>
                  <a:close/>
                </a:path>
              </a:pathLst>
            </a:custGeom>
            <a:solidFill>
              <a:schemeClr val="accent1">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4" name="Freeform 1503">
              <a:extLst>
                <a:ext uri="{FF2B5EF4-FFF2-40B4-BE49-F238E27FC236}">
                  <a16:creationId xmlns:a16="http://schemas.microsoft.com/office/drawing/2014/main" id="{3DD43CA1-FBB1-71BB-2AE1-60A597A0B82F}"/>
                </a:ext>
              </a:extLst>
            </p:cNvPr>
            <p:cNvSpPr/>
            <p:nvPr/>
          </p:nvSpPr>
          <p:spPr>
            <a:xfrm rot="-1057172">
              <a:off x="2192649" y="5486065"/>
              <a:ext cx="1523809" cy="84182"/>
            </a:xfrm>
            <a:custGeom>
              <a:avLst/>
              <a:gdLst>
                <a:gd name="connsiteX0" fmla="*/ 0 w 1523809"/>
                <a:gd name="connsiteY0" fmla="*/ 0 h 84182"/>
                <a:gd name="connsiteX1" fmla="*/ 1523810 w 1523809"/>
                <a:gd name="connsiteY1" fmla="*/ 0 h 84182"/>
                <a:gd name="connsiteX2" fmla="*/ 1523810 w 1523809"/>
                <a:gd name="connsiteY2" fmla="*/ 84183 h 84182"/>
                <a:gd name="connsiteX3" fmla="*/ 0 w 1523809"/>
                <a:gd name="connsiteY3" fmla="*/ 84183 h 84182"/>
              </a:gdLst>
              <a:ahLst/>
              <a:cxnLst>
                <a:cxn ang="0">
                  <a:pos x="connsiteX0" y="connsiteY0"/>
                </a:cxn>
                <a:cxn ang="0">
                  <a:pos x="connsiteX1" y="connsiteY1"/>
                </a:cxn>
                <a:cxn ang="0">
                  <a:pos x="connsiteX2" y="connsiteY2"/>
                </a:cxn>
                <a:cxn ang="0">
                  <a:pos x="connsiteX3" y="connsiteY3"/>
                </a:cxn>
              </a:cxnLst>
              <a:rect l="l" t="t" r="r" b="b"/>
              <a:pathLst>
                <a:path w="1523809" h="84182">
                  <a:moveTo>
                    <a:pt x="0" y="0"/>
                  </a:moveTo>
                  <a:lnTo>
                    <a:pt x="1523810" y="0"/>
                  </a:lnTo>
                  <a:lnTo>
                    <a:pt x="1523810" y="84183"/>
                  </a:lnTo>
                  <a:lnTo>
                    <a:pt x="0" y="84183"/>
                  </a:lnTo>
                  <a:close/>
                </a:path>
              </a:pathLst>
            </a:custGeom>
            <a:solidFill>
              <a:schemeClr val="accent1">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5" name="Freeform 1504">
              <a:extLst>
                <a:ext uri="{FF2B5EF4-FFF2-40B4-BE49-F238E27FC236}">
                  <a16:creationId xmlns:a16="http://schemas.microsoft.com/office/drawing/2014/main" id="{993AAD0E-68A9-94CA-6DA0-2ECE85BDE1E7}"/>
                </a:ext>
              </a:extLst>
            </p:cNvPr>
            <p:cNvSpPr/>
            <p:nvPr/>
          </p:nvSpPr>
          <p:spPr>
            <a:xfrm rot="-1057173">
              <a:off x="2192641" y="6032604"/>
              <a:ext cx="1523808" cy="84183"/>
            </a:xfrm>
            <a:custGeom>
              <a:avLst/>
              <a:gdLst>
                <a:gd name="connsiteX0" fmla="*/ 0 w 1523808"/>
                <a:gd name="connsiteY0" fmla="*/ 0 h 84183"/>
                <a:gd name="connsiteX1" fmla="*/ 1523808 w 1523808"/>
                <a:gd name="connsiteY1" fmla="*/ 0 h 84183"/>
                <a:gd name="connsiteX2" fmla="*/ 1523808 w 1523808"/>
                <a:gd name="connsiteY2" fmla="*/ 84183 h 84183"/>
                <a:gd name="connsiteX3" fmla="*/ 0 w 1523808"/>
                <a:gd name="connsiteY3" fmla="*/ 84183 h 84183"/>
              </a:gdLst>
              <a:ahLst/>
              <a:cxnLst>
                <a:cxn ang="0">
                  <a:pos x="connsiteX0" y="connsiteY0"/>
                </a:cxn>
                <a:cxn ang="0">
                  <a:pos x="connsiteX1" y="connsiteY1"/>
                </a:cxn>
                <a:cxn ang="0">
                  <a:pos x="connsiteX2" y="connsiteY2"/>
                </a:cxn>
                <a:cxn ang="0">
                  <a:pos x="connsiteX3" y="connsiteY3"/>
                </a:cxn>
              </a:cxnLst>
              <a:rect l="l" t="t" r="r" b="b"/>
              <a:pathLst>
                <a:path w="1523808" h="84183">
                  <a:moveTo>
                    <a:pt x="0" y="0"/>
                  </a:moveTo>
                  <a:lnTo>
                    <a:pt x="1523808" y="0"/>
                  </a:lnTo>
                  <a:lnTo>
                    <a:pt x="1523808" y="84183"/>
                  </a:lnTo>
                  <a:lnTo>
                    <a:pt x="0" y="84183"/>
                  </a:lnTo>
                  <a:close/>
                </a:path>
              </a:pathLst>
            </a:custGeom>
            <a:solidFill>
              <a:schemeClr val="accent1">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6" name="Freeform 1505">
              <a:extLst>
                <a:ext uri="{FF2B5EF4-FFF2-40B4-BE49-F238E27FC236}">
                  <a16:creationId xmlns:a16="http://schemas.microsoft.com/office/drawing/2014/main" id="{5E5BE193-835B-586D-AD8D-E9F6A84F28FC}"/>
                </a:ext>
              </a:extLst>
            </p:cNvPr>
            <p:cNvSpPr/>
            <p:nvPr/>
          </p:nvSpPr>
          <p:spPr>
            <a:xfrm rot="-9742827">
              <a:off x="2192642" y="4939559"/>
              <a:ext cx="1523808" cy="84183"/>
            </a:xfrm>
            <a:custGeom>
              <a:avLst/>
              <a:gdLst>
                <a:gd name="connsiteX0" fmla="*/ 0 w 1523808"/>
                <a:gd name="connsiteY0" fmla="*/ 0 h 84183"/>
                <a:gd name="connsiteX1" fmla="*/ 1523808 w 1523808"/>
                <a:gd name="connsiteY1" fmla="*/ 0 h 84183"/>
                <a:gd name="connsiteX2" fmla="*/ 1523808 w 1523808"/>
                <a:gd name="connsiteY2" fmla="*/ 84183 h 84183"/>
                <a:gd name="connsiteX3" fmla="*/ 0 w 1523808"/>
                <a:gd name="connsiteY3" fmla="*/ 84183 h 84183"/>
              </a:gdLst>
              <a:ahLst/>
              <a:cxnLst>
                <a:cxn ang="0">
                  <a:pos x="connsiteX0" y="connsiteY0"/>
                </a:cxn>
                <a:cxn ang="0">
                  <a:pos x="connsiteX1" y="connsiteY1"/>
                </a:cxn>
                <a:cxn ang="0">
                  <a:pos x="connsiteX2" y="connsiteY2"/>
                </a:cxn>
                <a:cxn ang="0">
                  <a:pos x="connsiteX3" y="connsiteY3"/>
                </a:cxn>
              </a:cxnLst>
              <a:rect l="l" t="t" r="r" b="b"/>
              <a:pathLst>
                <a:path w="1523808" h="84183">
                  <a:moveTo>
                    <a:pt x="0" y="0"/>
                  </a:moveTo>
                  <a:lnTo>
                    <a:pt x="1523808" y="0"/>
                  </a:lnTo>
                  <a:lnTo>
                    <a:pt x="1523808" y="84183"/>
                  </a:lnTo>
                  <a:lnTo>
                    <a:pt x="0" y="84183"/>
                  </a:lnTo>
                  <a:close/>
                </a:path>
              </a:pathLst>
            </a:custGeom>
            <a:solidFill>
              <a:schemeClr val="accent1">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7" name="Freeform 1506">
              <a:extLst>
                <a:ext uri="{FF2B5EF4-FFF2-40B4-BE49-F238E27FC236}">
                  <a16:creationId xmlns:a16="http://schemas.microsoft.com/office/drawing/2014/main" id="{0538F92F-D2C8-79FC-773D-A094DF3A099E}"/>
                </a:ext>
              </a:extLst>
            </p:cNvPr>
            <p:cNvSpPr/>
            <p:nvPr/>
          </p:nvSpPr>
          <p:spPr>
            <a:xfrm rot="-9742828">
              <a:off x="2192641" y="5486040"/>
              <a:ext cx="1523809" cy="84182"/>
            </a:xfrm>
            <a:custGeom>
              <a:avLst/>
              <a:gdLst>
                <a:gd name="connsiteX0" fmla="*/ 0 w 1523809"/>
                <a:gd name="connsiteY0" fmla="*/ 0 h 84182"/>
                <a:gd name="connsiteX1" fmla="*/ 1523810 w 1523809"/>
                <a:gd name="connsiteY1" fmla="*/ 0 h 84182"/>
                <a:gd name="connsiteX2" fmla="*/ 1523810 w 1523809"/>
                <a:gd name="connsiteY2" fmla="*/ 84183 h 84182"/>
                <a:gd name="connsiteX3" fmla="*/ 0 w 1523809"/>
                <a:gd name="connsiteY3" fmla="*/ 84183 h 84182"/>
              </a:gdLst>
              <a:ahLst/>
              <a:cxnLst>
                <a:cxn ang="0">
                  <a:pos x="connsiteX0" y="connsiteY0"/>
                </a:cxn>
                <a:cxn ang="0">
                  <a:pos x="connsiteX1" y="connsiteY1"/>
                </a:cxn>
                <a:cxn ang="0">
                  <a:pos x="connsiteX2" y="connsiteY2"/>
                </a:cxn>
                <a:cxn ang="0">
                  <a:pos x="connsiteX3" y="connsiteY3"/>
                </a:cxn>
              </a:cxnLst>
              <a:rect l="l" t="t" r="r" b="b"/>
              <a:pathLst>
                <a:path w="1523809" h="84182">
                  <a:moveTo>
                    <a:pt x="0" y="0"/>
                  </a:moveTo>
                  <a:lnTo>
                    <a:pt x="1523810" y="0"/>
                  </a:lnTo>
                  <a:lnTo>
                    <a:pt x="1523810" y="84183"/>
                  </a:lnTo>
                  <a:lnTo>
                    <a:pt x="0" y="84183"/>
                  </a:lnTo>
                  <a:close/>
                </a:path>
              </a:pathLst>
            </a:custGeom>
            <a:solidFill>
              <a:schemeClr val="accent1">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8" name="Freeform 1507">
              <a:extLst>
                <a:ext uri="{FF2B5EF4-FFF2-40B4-BE49-F238E27FC236}">
                  <a16:creationId xmlns:a16="http://schemas.microsoft.com/office/drawing/2014/main" id="{988E0E0E-193D-72EF-6FDB-B6E540B99320}"/>
                </a:ext>
              </a:extLst>
            </p:cNvPr>
            <p:cNvSpPr/>
            <p:nvPr/>
          </p:nvSpPr>
          <p:spPr>
            <a:xfrm rot="-9742827">
              <a:off x="2192643" y="6032585"/>
              <a:ext cx="1523808" cy="84183"/>
            </a:xfrm>
            <a:custGeom>
              <a:avLst/>
              <a:gdLst>
                <a:gd name="connsiteX0" fmla="*/ 0 w 1523808"/>
                <a:gd name="connsiteY0" fmla="*/ 0 h 84183"/>
                <a:gd name="connsiteX1" fmla="*/ 1523808 w 1523808"/>
                <a:gd name="connsiteY1" fmla="*/ 0 h 84183"/>
                <a:gd name="connsiteX2" fmla="*/ 1523808 w 1523808"/>
                <a:gd name="connsiteY2" fmla="*/ 84183 h 84183"/>
                <a:gd name="connsiteX3" fmla="*/ 0 w 1523808"/>
                <a:gd name="connsiteY3" fmla="*/ 84183 h 84183"/>
              </a:gdLst>
              <a:ahLst/>
              <a:cxnLst>
                <a:cxn ang="0">
                  <a:pos x="connsiteX0" y="connsiteY0"/>
                </a:cxn>
                <a:cxn ang="0">
                  <a:pos x="connsiteX1" y="connsiteY1"/>
                </a:cxn>
                <a:cxn ang="0">
                  <a:pos x="connsiteX2" y="connsiteY2"/>
                </a:cxn>
                <a:cxn ang="0">
                  <a:pos x="connsiteX3" y="connsiteY3"/>
                </a:cxn>
              </a:cxnLst>
              <a:rect l="l" t="t" r="r" b="b"/>
              <a:pathLst>
                <a:path w="1523808" h="84183">
                  <a:moveTo>
                    <a:pt x="0" y="0"/>
                  </a:moveTo>
                  <a:lnTo>
                    <a:pt x="1523808" y="0"/>
                  </a:lnTo>
                  <a:lnTo>
                    <a:pt x="1523808" y="84183"/>
                  </a:lnTo>
                  <a:lnTo>
                    <a:pt x="0" y="84183"/>
                  </a:lnTo>
                  <a:close/>
                </a:path>
              </a:pathLst>
            </a:custGeom>
            <a:solidFill>
              <a:schemeClr val="accent1">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09" name="Freeform 1508">
              <a:extLst>
                <a:ext uri="{FF2B5EF4-FFF2-40B4-BE49-F238E27FC236}">
                  <a16:creationId xmlns:a16="http://schemas.microsoft.com/office/drawing/2014/main" id="{39C85B1D-FEDD-1C4C-402B-B55A3442A48A}"/>
                </a:ext>
              </a:extLst>
            </p:cNvPr>
            <p:cNvSpPr/>
            <p:nvPr/>
          </p:nvSpPr>
          <p:spPr>
            <a:xfrm rot="10800000">
              <a:off x="3612407" y="4639172"/>
              <a:ext cx="114266" cy="1802161"/>
            </a:xfrm>
            <a:custGeom>
              <a:avLst/>
              <a:gdLst>
                <a:gd name="connsiteX0" fmla="*/ 0 w 114266"/>
                <a:gd name="connsiteY0" fmla="*/ 0 h 1802161"/>
                <a:gd name="connsiteX1" fmla="*/ 114267 w 114266"/>
                <a:gd name="connsiteY1" fmla="*/ 0 h 1802161"/>
                <a:gd name="connsiteX2" fmla="*/ 114267 w 114266"/>
                <a:gd name="connsiteY2" fmla="*/ 1802162 h 1802161"/>
                <a:gd name="connsiteX3" fmla="*/ 0 w 114266"/>
                <a:gd name="connsiteY3" fmla="*/ 1802162 h 1802161"/>
              </a:gdLst>
              <a:ahLst/>
              <a:cxnLst>
                <a:cxn ang="0">
                  <a:pos x="connsiteX0" y="connsiteY0"/>
                </a:cxn>
                <a:cxn ang="0">
                  <a:pos x="connsiteX1" y="connsiteY1"/>
                </a:cxn>
                <a:cxn ang="0">
                  <a:pos x="connsiteX2" y="connsiteY2"/>
                </a:cxn>
                <a:cxn ang="0">
                  <a:pos x="connsiteX3" y="connsiteY3"/>
                </a:cxn>
              </a:cxnLst>
              <a:rect l="l" t="t" r="r" b="b"/>
              <a:pathLst>
                <a:path w="114266" h="1802161">
                  <a:moveTo>
                    <a:pt x="0" y="0"/>
                  </a:moveTo>
                  <a:lnTo>
                    <a:pt x="114267" y="0"/>
                  </a:lnTo>
                  <a:lnTo>
                    <a:pt x="114267" y="1802162"/>
                  </a:lnTo>
                  <a:lnTo>
                    <a:pt x="0" y="1802162"/>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0" name="Freeform 1509">
              <a:extLst>
                <a:ext uri="{FF2B5EF4-FFF2-40B4-BE49-F238E27FC236}">
                  <a16:creationId xmlns:a16="http://schemas.microsoft.com/office/drawing/2014/main" id="{4FD4F4AA-274E-D11D-733A-293E1762FB66}"/>
                </a:ext>
              </a:extLst>
            </p:cNvPr>
            <p:cNvSpPr/>
            <p:nvPr/>
          </p:nvSpPr>
          <p:spPr>
            <a:xfrm rot="10800000">
              <a:off x="2161658" y="4639172"/>
              <a:ext cx="114254" cy="1802161"/>
            </a:xfrm>
            <a:custGeom>
              <a:avLst/>
              <a:gdLst>
                <a:gd name="connsiteX0" fmla="*/ 0 w 114254"/>
                <a:gd name="connsiteY0" fmla="*/ 0 h 1802161"/>
                <a:gd name="connsiteX1" fmla="*/ 114255 w 114254"/>
                <a:gd name="connsiteY1" fmla="*/ 0 h 1802161"/>
                <a:gd name="connsiteX2" fmla="*/ 114255 w 114254"/>
                <a:gd name="connsiteY2" fmla="*/ 1802162 h 1802161"/>
                <a:gd name="connsiteX3" fmla="*/ 0 w 114254"/>
                <a:gd name="connsiteY3" fmla="*/ 1802162 h 1802161"/>
              </a:gdLst>
              <a:ahLst/>
              <a:cxnLst>
                <a:cxn ang="0">
                  <a:pos x="connsiteX0" y="connsiteY0"/>
                </a:cxn>
                <a:cxn ang="0">
                  <a:pos x="connsiteX1" y="connsiteY1"/>
                </a:cxn>
                <a:cxn ang="0">
                  <a:pos x="connsiteX2" y="connsiteY2"/>
                </a:cxn>
                <a:cxn ang="0">
                  <a:pos x="connsiteX3" y="connsiteY3"/>
                </a:cxn>
              </a:cxnLst>
              <a:rect l="l" t="t" r="r" b="b"/>
              <a:pathLst>
                <a:path w="114254" h="1802161">
                  <a:moveTo>
                    <a:pt x="0" y="0"/>
                  </a:moveTo>
                  <a:lnTo>
                    <a:pt x="114255" y="0"/>
                  </a:lnTo>
                  <a:lnTo>
                    <a:pt x="114255" y="1802162"/>
                  </a:lnTo>
                  <a:lnTo>
                    <a:pt x="0" y="1802162"/>
                  </a:lnTo>
                  <a:close/>
                </a:path>
              </a:pathLst>
            </a:custGeom>
            <a:solidFill>
              <a:schemeClr val="accent1">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1" name="Freeform 1510">
              <a:extLst>
                <a:ext uri="{FF2B5EF4-FFF2-40B4-BE49-F238E27FC236}">
                  <a16:creationId xmlns:a16="http://schemas.microsoft.com/office/drawing/2014/main" id="{4091482D-844E-22E8-5939-24E3D167F223}"/>
                </a:ext>
              </a:extLst>
            </p:cNvPr>
            <p:cNvSpPr/>
            <p:nvPr/>
          </p:nvSpPr>
          <p:spPr>
            <a:xfrm rot="10800000">
              <a:off x="3466985" y="6441363"/>
              <a:ext cx="405112" cy="145280"/>
            </a:xfrm>
            <a:custGeom>
              <a:avLst/>
              <a:gdLst>
                <a:gd name="connsiteX0" fmla="*/ 0 w 405112"/>
                <a:gd name="connsiteY0" fmla="*/ 0 h 145280"/>
                <a:gd name="connsiteX1" fmla="*/ 405113 w 405112"/>
                <a:gd name="connsiteY1" fmla="*/ 0 h 145280"/>
                <a:gd name="connsiteX2" fmla="*/ 405113 w 405112"/>
                <a:gd name="connsiteY2" fmla="*/ 145280 h 145280"/>
                <a:gd name="connsiteX3" fmla="*/ 0 w 405112"/>
                <a:gd name="connsiteY3" fmla="*/ 145280 h 145280"/>
              </a:gdLst>
              <a:ahLst/>
              <a:cxnLst>
                <a:cxn ang="0">
                  <a:pos x="connsiteX0" y="connsiteY0"/>
                </a:cxn>
                <a:cxn ang="0">
                  <a:pos x="connsiteX1" y="connsiteY1"/>
                </a:cxn>
                <a:cxn ang="0">
                  <a:pos x="connsiteX2" y="connsiteY2"/>
                </a:cxn>
                <a:cxn ang="0">
                  <a:pos x="connsiteX3" y="connsiteY3"/>
                </a:cxn>
              </a:cxnLst>
              <a:rect l="l" t="t" r="r" b="b"/>
              <a:pathLst>
                <a:path w="405112" h="145280">
                  <a:moveTo>
                    <a:pt x="0" y="0"/>
                  </a:moveTo>
                  <a:lnTo>
                    <a:pt x="405113" y="0"/>
                  </a:lnTo>
                  <a:lnTo>
                    <a:pt x="405113" y="145280"/>
                  </a:lnTo>
                  <a:lnTo>
                    <a:pt x="0" y="145280"/>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2" name="Freeform 1511">
              <a:extLst>
                <a:ext uri="{FF2B5EF4-FFF2-40B4-BE49-F238E27FC236}">
                  <a16:creationId xmlns:a16="http://schemas.microsoft.com/office/drawing/2014/main" id="{4AB941B2-1CFF-1F04-5D38-83EC74C8CFE5}"/>
                </a:ext>
              </a:extLst>
            </p:cNvPr>
            <p:cNvSpPr/>
            <p:nvPr/>
          </p:nvSpPr>
          <p:spPr>
            <a:xfrm rot="10800000">
              <a:off x="2016237" y="6441363"/>
              <a:ext cx="405100" cy="145280"/>
            </a:xfrm>
            <a:custGeom>
              <a:avLst/>
              <a:gdLst>
                <a:gd name="connsiteX0" fmla="*/ 0 w 405100"/>
                <a:gd name="connsiteY0" fmla="*/ 0 h 145280"/>
                <a:gd name="connsiteX1" fmla="*/ 405100 w 405100"/>
                <a:gd name="connsiteY1" fmla="*/ 0 h 145280"/>
                <a:gd name="connsiteX2" fmla="*/ 405100 w 405100"/>
                <a:gd name="connsiteY2" fmla="*/ 145280 h 145280"/>
                <a:gd name="connsiteX3" fmla="*/ 0 w 405100"/>
                <a:gd name="connsiteY3" fmla="*/ 145280 h 145280"/>
              </a:gdLst>
              <a:ahLst/>
              <a:cxnLst>
                <a:cxn ang="0">
                  <a:pos x="connsiteX0" y="connsiteY0"/>
                </a:cxn>
                <a:cxn ang="0">
                  <a:pos x="connsiteX1" y="connsiteY1"/>
                </a:cxn>
                <a:cxn ang="0">
                  <a:pos x="connsiteX2" y="connsiteY2"/>
                </a:cxn>
                <a:cxn ang="0">
                  <a:pos x="connsiteX3" y="connsiteY3"/>
                </a:cxn>
              </a:cxnLst>
              <a:rect l="l" t="t" r="r" b="b"/>
              <a:pathLst>
                <a:path w="405100" h="145280">
                  <a:moveTo>
                    <a:pt x="0" y="0"/>
                  </a:moveTo>
                  <a:lnTo>
                    <a:pt x="405100" y="0"/>
                  </a:lnTo>
                  <a:lnTo>
                    <a:pt x="405100" y="145280"/>
                  </a:lnTo>
                  <a:lnTo>
                    <a:pt x="0" y="145280"/>
                  </a:lnTo>
                  <a:close/>
                </a:path>
              </a:pathLst>
            </a:custGeom>
            <a:solidFill>
              <a:schemeClr val="accent1">
                <a:lumMod val="75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3" name="Freeform 1512">
              <a:extLst>
                <a:ext uri="{FF2B5EF4-FFF2-40B4-BE49-F238E27FC236}">
                  <a16:creationId xmlns:a16="http://schemas.microsoft.com/office/drawing/2014/main" id="{AC2907AA-6DAC-D87A-E329-83EE4B1691F5}"/>
                </a:ext>
              </a:extLst>
            </p:cNvPr>
            <p:cNvSpPr/>
            <p:nvPr/>
          </p:nvSpPr>
          <p:spPr>
            <a:xfrm rot="10800000">
              <a:off x="2016233" y="4493932"/>
              <a:ext cx="1855865" cy="145280"/>
            </a:xfrm>
            <a:custGeom>
              <a:avLst/>
              <a:gdLst>
                <a:gd name="connsiteX0" fmla="*/ 0 w 1855865"/>
                <a:gd name="connsiteY0" fmla="*/ 0 h 145280"/>
                <a:gd name="connsiteX1" fmla="*/ 1855866 w 1855865"/>
                <a:gd name="connsiteY1" fmla="*/ 0 h 145280"/>
                <a:gd name="connsiteX2" fmla="*/ 1855866 w 1855865"/>
                <a:gd name="connsiteY2" fmla="*/ 145281 h 145280"/>
                <a:gd name="connsiteX3" fmla="*/ 0 w 1855865"/>
                <a:gd name="connsiteY3" fmla="*/ 145281 h 145280"/>
              </a:gdLst>
              <a:ahLst/>
              <a:cxnLst>
                <a:cxn ang="0">
                  <a:pos x="connsiteX0" y="connsiteY0"/>
                </a:cxn>
                <a:cxn ang="0">
                  <a:pos x="connsiteX1" y="connsiteY1"/>
                </a:cxn>
                <a:cxn ang="0">
                  <a:pos x="connsiteX2" y="connsiteY2"/>
                </a:cxn>
                <a:cxn ang="0">
                  <a:pos x="connsiteX3" y="connsiteY3"/>
                </a:cxn>
              </a:cxnLst>
              <a:rect l="l" t="t" r="r" b="b"/>
              <a:pathLst>
                <a:path w="1855865" h="145280">
                  <a:moveTo>
                    <a:pt x="0" y="0"/>
                  </a:moveTo>
                  <a:lnTo>
                    <a:pt x="1855866" y="0"/>
                  </a:lnTo>
                  <a:lnTo>
                    <a:pt x="1855866" y="145281"/>
                  </a:lnTo>
                  <a:lnTo>
                    <a:pt x="0" y="145281"/>
                  </a:lnTo>
                  <a:close/>
                </a:path>
              </a:pathLst>
            </a:custGeom>
            <a:solidFill>
              <a:schemeClr val="accent1">
                <a:lumMod val="75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4" name="Freeform 1513">
              <a:extLst>
                <a:ext uri="{FF2B5EF4-FFF2-40B4-BE49-F238E27FC236}">
                  <a16:creationId xmlns:a16="http://schemas.microsoft.com/office/drawing/2014/main" id="{536FB27A-704E-145B-62E6-73AEAFDABC4F}"/>
                </a:ext>
              </a:extLst>
            </p:cNvPr>
            <p:cNvSpPr/>
            <p:nvPr/>
          </p:nvSpPr>
          <p:spPr>
            <a:xfrm rot="10800000">
              <a:off x="2016233" y="6586631"/>
              <a:ext cx="1855865" cy="140089"/>
            </a:xfrm>
            <a:custGeom>
              <a:avLst/>
              <a:gdLst>
                <a:gd name="connsiteX0" fmla="*/ 0 w 1855865"/>
                <a:gd name="connsiteY0" fmla="*/ 0 h 140089"/>
                <a:gd name="connsiteX1" fmla="*/ 1855866 w 1855865"/>
                <a:gd name="connsiteY1" fmla="*/ 0 h 140089"/>
                <a:gd name="connsiteX2" fmla="*/ 1855866 w 1855865"/>
                <a:gd name="connsiteY2" fmla="*/ 140089 h 140089"/>
                <a:gd name="connsiteX3" fmla="*/ 0 w 1855865"/>
                <a:gd name="connsiteY3" fmla="*/ 140089 h 140089"/>
              </a:gdLst>
              <a:ahLst/>
              <a:cxnLst>
                <a:cxn ang="0">
                  <a:pos x="connsiteX0" y="connsiteY0"/>
                </a:cxn>
                <a:cxn ang="0">
                  <a:pos x="connsiteX1" y="connsiteY1"/>
                </a:cxn>
                <a:cxn ang="0">
                  <a:pos x="connsiteX2" y="connsiteY2"/>
                </a:cxn>
                <a:cxn ang="0">
                  <a:pos x="connsiteX3" y="connsiteY3"/>
                </a:cxn>
              </a:cxnLst>
              <a:rect l="l" t="t" r="r" b="b"/>
              <a:pathLst>
                <a:path w="1855865" h="140089">
                  <a:moveTo>
                    <a:pt x="0" y="0"/>
                  </a:moveTo>
                  <a:lnTo>
                    <a:pt x="1855866" y="0"/>
                  </a:lnTo>
                  <a:lnTo>
                    <a:pt x="1855866" y="140089"/>
                  </a:lnTo>
                  <a:lnTo>
                    <a:pt x="0" y="140089"/>
                  </a:lnTo>
                  <a:close/>
                </a:path>
              </a:pathLst>
            </a:custGeom>
            <a:solidFill>
              <a:schemeClr val="accent1">
                <a:lumMod val="75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5" name="Freeform 1514">
              <a:extLst>
                <a:ext uri="{FF2B5EF4-FFF2-40B4-BE49-F238E27FC236}">
                  <a16:creationId xmlns:a16="http://schemas.microsoft.com/office/drawing/2014/main" id="{D3B324E8-FF5E-D117-6776-3AAAED58D31D}"/>
                </a:ext>
              </a:extLst>
            </p:cNvPr>
            <p:cNvSpPr/>
            <p:nvPr/>
          </p:nvSpPr>
          <p:spPr>
            <a:xfrm>
              <a:off x="2275912" y="5357001"/>
              <a:ext cx="539451" cy="342311"/>
            </a:xfrm>
            <a:custGeom>
              <a:avLst/>
              <a:gdLst>
                <a:gd name="connsiteX0" fmla="*/ 0 w 539451"/>
                <a:gd name="connsiteY0" fmla="*/ 28014 h 342311"/>
                <a:gd name="connsiteX1" fmla="*/ 0 w 539451"/>
                <a:gd name="connsiteY1" fmla="*/ 0 h 342311"/>
                <a:gd name="connsiteX2" fmla="*/ 539451 w 539451"/>
                <a:gd name="connsiteY2" fmla="*/ 171163 h 342311"/>
                <a:gd name="connsiteX3" fmla="*/ 0 w 539451"/>
                <a:gd name="connsiteY3" fmla="*/ 342312 h 342311"/>
                <a:gd name="connsiteX4" fmla="*/ 0 w 539451"/>
                <a:gd name="connsiteY4" fmla="*/ 314297 h 342311"/>
                <a:gd name="connsiteX5" fmla="*/ 451155 w 539451"/>
                <a:gd name="connsiteY5" fmla="*/ 171163 h 342311"/>
                <a:gd name="connsiteX6" fmla="*/ 0 w 539451"/>
                <a:gd name="connsiteY6" fmla="*/ 28014 h 3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51" h="342311">
                  <a:moveTo>
                    <a:pt x="0" y="28014"/>
                  </a:moveTo>
                  <a:lnTo>
                    <a:pt x="0" y="0"/>
                  </a:lnTo>
                  <a:lnTo>
                    <a:pt x="539451" y="171163"/>
                  </a:lnTo>
                  <a:lnTo>
                    <a:pt x="0" y="342312"/>
                  </a:lnTo>
                  <a:lnTo>
                    <a:pt x="0" y="314297"/>
                  </a:lnTo>
                  <a:lnTo>
                    <a:pt x="451155" y="171163"/>
                  </a:lnTo>
                  <a:lnTo>
                    <a:pt x="0" y="28014"/>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6" name="Freeform 1515">
              <a:extLst>
                <a:ext uri="{FF2B5EF4-FFF2-40B4-BE49-F238E27FC236}">
                  <a16:creationId xmlns:a16="http://schemas.microsoft.com/office/drawing/2014/main" id="{49053B87-6ACF-F9F1-C5E1-C41BE9F495E7}"/>
                </a:ext>
              </a:extLst>
            </p:cNvPr>
            <p:cNvSpPr/>
            <p:nvPr/>
          </p:nvSpPr>
          <p:spPr>
            <a:xfrm>
              <a:off x="2275912" y="4810475"/>
              <a:ext cx="539451" cy="342317"/>
            </a:xfrm>
            <a:custGeom>
              <a:avLst/>
              <a:gdLst>
                <a:gd name="connsiteX0" fmla="*/ 0 w 539451"/>
                <a:gd name="connsiteY0" fmla="*/ 28014 h 342317"/>
                <a:gd name="connsiteX1" fmla="*/ 0 w 539451"/>
                <a:gd name="connsiteY1" fmla="*/ 0 h 342317"/>
                <a:gd name="connsiteX2" fmla="*/ 539451 w 539451"/>
                <a:gd name="connsiteY2" fmla="*/ 171149 h 342317"/>
                <a:gd name="connsiteX3" fmla="*/ 0 w 539451"/>
                <a:gd name="connsiteY3" fmla="*/ 342318 h 342317"/>
                <a:gd name="connsiteX4" fmla="*/ 0 w 539451"/>
                <a:gd name="connsiteY4" fmla="*/ 314304 h 342317"/>
                <a:gd name="connsiteX5" fmla="*/ 451155 w 539451"/>
                <a:gd name="connsiteY5" fmla="*/ 171149 h 342317"/>
                <a:gd name="connsiteX6" fmla="*/ 0 w 539451"/>
                <a:gd name="connsiteY6" fmla="*/ 28014 h 3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51" h="342317">
                  <a:moveTo>
                    <a:pt x="0" y="28014"/>
                  </a:moveTo>
                  <a:lnTo>
                    <a:pt x="0" y="0"/>
                  </a:lnTo>
                  <a:lnTo>
                    <a:pt x="539451" y="171149"/>
                  </a:lnTo>
                  <a:lnTo>
                    <a:pt x="0" y="342318"/>
                  </a:lnTo>
                  <a:lnTo>
                    <a:pt x="0" y="314304"/>
                  </a:lnTo>
                  <a:lnTo>
                    <a:pt x="451155" y="171149"/>
                  </a:lnTo>
                  <a:lnTo>
                    <a:pt x="0" y="28014"/>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7" name="Freeform 1516">
              <a:extLst>
                <a:ext uri="{FF2B5EF4-FFF2-40B4-BE49-F238E27FC236}">
                  <a16:creationId xmlns:a16="http://schemas.microsoft.com/office/drawing/2014/main" id="{FC38DB7C-3170-80FA-0C07-D23FE5C7F176}"/>
                </a:ext>
              </a:extLst>
            </p:cNvPr>
            <p:cNvSpPr/>
            <p:nvPr/>
          </p:nvSpPr>
          <p:spPr>
            <a:xfrm>
              <a:off x="3524115" y="4817059"/>
              <a:ext cx="88296" cy="329137"/>
            </a:xfrm>
            <a:custGeom>
              <a:avLst/>
              <a:gdLst>
                <a:gd name="connsiteX0" fmla="*/ 88297 w 88296"/>
                <a:gd name="connsiteY0" fmla="*/ 329137 h 329137"/>
                <a:gd name="connsiteX1" fmla="*/ 0 w 88296"/>
                <a:gd name="connsiteY1" fmla="*/ 301123 h 329137"/>
                <a:gd name="connsiteX2" fmla="*/ 0 w 88296"/>
                <a:gd name="connsiteY2" fmla="*/ 28014 h 329137"/>
                <a:gd name="connsiteX3" fmla="*/ 88297 w 88296"/>
                <a:gd name="connsiteY3" fmla="*/ 0 h 329137"/>
                <a:gd name="connsiteX4" fmla="*/ 88297 w 88296"/>
                <a:gd name="connsiteY4" fmla="*/ 329137 h 3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 h="329137">
                  <a:moveTo>
                    <a:pt x="88297" y="329137"/>
                  </a:moveTo>
                  <a:lnTo>
                    <a:pt x="0" y="301123"/>
                  </a:lnTo>
                  <a:lnTo>
                    <a:pt x="0" y="28014"/>
                  </a:lnTo>
                  <a:lnTo>
                    <a:pt x="88297" y="0"/>
                  </a:lnTo>
                  <a:lnTo>
                    <a:pt x="88297" y="329137"/>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8" name="Freeform 1517">
              <a:extLst>
                <a:ext uri="{FF2B5EF4-FFF2-40B4-BE49-F238E27FC236}">
                  <a16:creationId xmlns:a16="http://schemas.microsoft.com/office/drawing/2014/main" id="{8D67F024-53F2-9E48-3ED1-1FCD648653BE}"/>
                </a:ext>
              </a:extLst>
            </p:cNvPr>
            <p:cNvSpPr/>
            <p:nvPr/>
          </p:nvSpPr>
          <p:spPr>
            <a:xfrm>
              <a:off x="2275912" y="5903540"/>
              <a:ext cx="539451" cy="342311"/>
            </a:xfrm>
            <a:custGeom>
              <a:avLst/>
              <a:gdLst>
                <a:gd name="connsiteX0" fmla="*/ 0 w 539451"/>
                <a:gd name="connsiteY0" fmla="*/ 28014 h 342311"/>
                <a:gd name="connsiteX1" fmla="*/ 0 w 539451"/>
                <a:gd name="connsiteY1" fmla="*/ 0 h 342311"/>
                <a:gd name="connsiteX2" fmla="*/ 539451 w 539451"/>
                <a:gd name="connsiteY2" fmla="*/ 171149 h 342311"/>
                <a:gd name="connsiteX3" fmla="*/ 0 w 539451"/>
                <a:gd name="connsiteY3" fmla="*/ 342311 h 342311"/>
                <a:gd name="connsiteX4" fmla="*/ 0 w 539451"/>
                <a:gd name="connsiteY4" fmla="*/ 314297 h 342311"/>
                <a:gd name="connsiteX5" fmla="*/ 451155 w 539451"/>
                <a:gd name="connsiteY5" fmla="*/ 171149 h 342311"/>
                <a:gd name="connsiteX6" fmla="*/ 0 w 539451"/>
                <a:gd name="connsiteY6" fmla="*/ 28014 h 3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51" h="342311">
                  <a:moveTo>
                    <a:pt x="0" y="28014"/>
                  </a:moveTo>
                  <a:lnTo>
                    <a:pt x="0" y="0"/>
                  </a:lnTo>
                  <a:lnTo>
                    <a:pt x="539451" y="171149"/>
                  </a:lnTo>
                  <a:lnTo>
                    <a:pt x="0" y="342311"/>
                  </a:lnTo>
                  <a:lnTo>
                    <a:pt x="0" y="314297"/>
                  </a:lnTo>
                  <a:lnTo>
                    <a:pt x="451155" y="171149"/>
                  </a:lnTo>
                  <a:lnTo>
                    <a:pt x="0" y="28014"/>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19" name="Freeform 1518">
              <a:extLst>
                <a:ext uri="{FF2B5EF4-FFF2-40B4-BE49-F238E27FC236}">
                  <a16:creationId xmlns:a16="http://schemas.microsoft.com/office/drawing/2014/main" id="{1C22F02B-AE64-05E4-ADB6-9F8A0EC5C1AC}"/>
                </a:ext>
              </a:extLst>
            </p:cNvPr>
            <p:cNvSpPr/>
            <p:nvPr/>
          </p:nvSpPr>
          <p:spPr>
            <a:xfrm>
              <a:off x="2073360" y="4639186"/>
              <a:ext cx="88295" cy="1802161"/>
            </a:xfrm>
            <a:custGeom>
              <a:avLst/>
              <a:gdLst>
                <a:gd name="connsiteX0" fmla="*/ 0 w 88295"/>
                <a:gd name="connsiteY0" fmla="*/ 0 h 1802161"/>
                <a:gd name="connsiteX1" fmla="*/ 88295 w 88295"/>
                <a:gd name="connsiteY1" fmla="*/ 0 h 1802161"/>
                <a:gd name="connsiteX2" fmla="*/ 88295 w 88295"/>
                <a:gd name="connsiteY2" fmla="*/ 1802162 h 1802161"/>
                <a:gd name="connsiteX3" fmla="*/ 0 w 88295"/>
                <a:gd name="connsiteY3" fmla="*/ 1802162 h 1802161"/>
              </a:gdLst>
              <a:ahLst/>
              <a:cxnLst>
                <a:cxn ang="0">
                  <a:pos x="connsiteX0" y="connsiteY0"/>
                </a:cxn>
                <a:cxn ang="0">
                  <a:pos x="connsiteX1" y="connsiteY1"/>
                </a:cxn>
                <a:cxn ang="0">
                  <a:pos x="connsiteX2" y="connsiteY2"/>
                </a:cxn>
                <a:cxn ang="0">
                  <a:pos x="connsiteX3" y="connsiteY3"/>
                </a:cxn>
              </a:cxnLst>
              <a:rect l="l" t="t" r="r" b="b"/>
              <a:pathLst>
                <a:path w="88295" h="1802161">
                  <a:moveTo>
                    <a:pt x="0" y="0"/>
                  </a:moveTo>
                  <a:lnTo>
                    <a:pt x="88295" y="0"/>
                  </a:lnTo>
                  <a:lnTo>
                    <a:pt x="88295" y="1802162"/>
                  </a:lnTo>
                  <a:lnTo>
                    <a:pt x="0" y="1802162"/>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0" name="Freeform 1519">
              <a:extLst>
                <a:ext uri="{FF2B5EF4-FFF2-40B4-BE49-F238E27FC236}">
                  <a16:creationId xmlns:a16="http://schemas.microsoft.com/office/drawing/2014/main" id="{776CC96D-90B1-0483-5E81-7916C421E5B4}"/>
                </a:ext>
              </a:extLst>
            </p:cNvPr>
            <p:cNvSpPr/>
            <p:nvPr/>
          </p:nvSpPr>
          <p:spPr>
            <a:xfrm>
              <a:off x="3378704" y="6441348"/>
              <a:ext cx="88282" cy="145280"/>
            </a:xfrm>
            <a:custGeom>
              <a:avLst/>
              <a:gdLst>
                <a:gd name="connsiteX0" fmla="*/ 0 w 88282"/>
                <a:gd name="connsiteY0" fmla="*/ 0 h 145280"/>
                <a:gd name="connsiteX1" fmla="*/ 88283 w 88282"/>
                <a:gd name="connsiteY1" fmla="*/ 0 h 145280"/>
                <a:gd name="connsiteX2" fmla="*/ 88283 w 88282"/>
                <a:gd name="connsiteY2" fmla="*/ 145280 h 145280"/>
                <a:gd name="connsiteX3" fmla="*/ 0 w 88282"/>
                <a:gd name="connsiteY3" fmla="*/ 145280 h 145280"/>
              </a:gdLst>
              <a:ahLst/>
              <a:cxnLst>
                <a:cxn ang="0">
                  <a:pos x="connsiteX0" y="connsiteY0"/>
                </a:cxn>
                <a:cxn ang="0">
                  <a:pos x="connsiteX1" y="connsiteY1"/>
                </a:cxn>
                <a:cxn ang="0">
                  <a:pos x="connsiteX2" y="connsiteY2"/>
                </a:cxn>
                <a:cxn ang="0">
                  <a:pos x="connsiteX3" y="connsiteY3"/>
                </a:cxn>
              </a:cxnLst>
              <a:rect l="l" t="t" r="r" b="b"/>
              <a:pathLst>
                <a:path w="88282" h="145280">
                  <a:moveTo>
                    <a:pt x="0" y="0"/>
                  </a:moveTo>
                  <a:lnTo>
                    <a:pt x="88283" y="0"/>
                  </a:lnTo>
                  <a:lnTo>
                    <a:pt x="88283" y="145280"/>
                  </a:lnTo>
                  <a:lnTo>
                    <a:pt x="0" y="145280"/>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1" name="Freeform 1520">
              <a:extLst>
                <a:ext uri="{FF2B5EF4-FFF2-40B4-BE49-F238E27FC236}">
                  <a16:creationId xmlns:a16="http://schemas.microsoft.com/office/drawing/2014/main" id="{36B26224-8C51-664E-F945-4B30D280114D}"/>
                </a:ext>
              </a:extLst>
            </p:cNvPr>
            <p:cNvSpPr/>
            <p:nvPr/>
          </p:nvSpPr>
          <p:spPr>
            <a:xfrm>
              <a:off x="2910398" y="4639186"/>
              <a:ext cx="702014" cy="298286"/>
            </a:xfrm>
            <a:custGeom>
              <a:avLst/>
              <a:gdLst>
                <a:gd name="connsiteX0" fmla="*/ 702014 w 702014"/>
                <a:gd name="connsiteY0" fmla="*/ 0 h 298286"/>
                <a:gd name="connsiteX1" fmla="*/ 702014 w 702014"/>
                <a:gd name="connsiteY1" fmla="*/ 89549 h 298286"/>
                <a:gd name="connsiteX2" fmla="*/ 44148 w 702014"/>
                <a:gd name="connsiteY2" fmla="*/ 298286 h 298286"/>
                <a:gd name="connsiteX3" fmla="*/ 0 w 702014"/>
                <a:gd name="connsiteY3" fmla="*/ 284276 h 298286"/>
                <a:gd name="connsiteX4" fmla="*/ 613717 w 702014"/>
                <a:gd name="connsiteY4" fmla="*/ 89549 h 298286"/>
                <a:gd name="connsiteX5" fmla="*/ 613717 w 702014"/>
                <a:gd name="connsiteY5" fmla="*/ 0 h 298286"/>
                <a:gd name="connsiteX6" fmla="*/ 702014 w 702014"/>
                <a:gd name="connsiteY6" fmla="*/ 0 h 2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014" h="298286">
                  <a:moveTo>
                    <a:pt x="702014" y="0"/>
                  </a:moveTo>
                  <a:lnTo>
                    <a:pt x="702014" y="89549"/>
                  </a:lnTo>
                  <a:lnTo>
                    <a:pt x="44148" y="298286"/>
                  </a:lnTo>
                  <a:lnTo>
                    <a:pt x="0" y="284276"/>
                  </a:lnTo>
                  <a:lnTo>
                    <a:pt x="613717" y="89549"/>
                  </a:lnTo>
                  <a:lnTo>
                    <a:pt x="613717" y="0"/>
                  </a:lnTo>
                  <a:lnTo>
                    <a:pt x="702014" y="0"/>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2" name="Freeform 1521">
              <a:extLst>
                <a:ext uri="{FF2B5EF4-FFF2-40B4-BE49-F238E27FC236}">
                  <a16:creationId xmlns:a16="http://schemas.microsoft.com/office/drawing/2014/main" id="{3C8EDF04-5CCE-F64C-DE14-BF0036E04D5F}"/>
                </a:ext>
              </a:extLst>
            </p:cNvPr>
            <p:cNvSpPr/>
            <p:nvPr/>
          </p:nvSpPr>
          <p:spPr>
            <a:xfrm>
              <a:off x="2910398" y="6118854"/>
              <a:ext cx="702014" cy="322493"/>
            </a:xfrm>
            <a:custGeom>
              <a:avLst/>
              <a:gdLst>
                <a:gd name="connsiteX0" fmla="*/ 702014 w 702014"/>
                <a:gd name="connsiteY0" fmla="*/ 322493 h 322493"/>
                <a:gd name="connsiteX1" fmla="*/ 613717 w 702014"/>
                <a:gd name="connsiteY1" fmla="*/ 322493 h 322493"/>
                <a:gd name="connsiteX2" fmla="*/ 613717 w 702014"/>
                <a:gd name="connsiteY2" fmla="*/ 208724 h 322493"/>
                <a:gd name="connsiteX3" fmla="*/ 0 w 702014"/>
                <a:gd name="connsiteY3" fmla="*/ 14010 h 322493"/>
                <a:gd name="connsiteX4" fmla="*/ 44148 w 702014"/>
                <a:gd name="connsiteY4" fmla="*/ 0 h 322493"/>
                <a:gd name="connsiteX5" fmla="*/ 702014 w 702014"/>
                <a:gd name="connsiteY5" fmla="*/ 208724 h 322493"/>
                <a:gd name="connsiteX6" fmla="*/ 702014 w 702014"/>
                <a:gd name="connsiteY6" fmla="*/ 322493 h 32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014" h="322493">
                  <a:moveTo>
                    <a:pt x="702014" y="322493"/>
                  </a:moveTo>
                  <a:lnTo>
                    <a:pt x="613717" y="322493"/>
                  </a:lnTo>
                  <a:lnTo>
                    <a:pt x="613717" y="208724"/>
                  </a:lnTo>
                  <a:lnTo>
                    <a:pt x="0" y="14010"/>
                  </a:lnTo>
                  <a:lnTo>
                    <a:pt x="44148" y="0"/>
                  </a:lnTo>
                  <a:lnTo>
                    <a:pt x="702014" y="208724"/>
                  </a:lnTo>
                  <a:lnTo>
                    <a:pt x="702014" y="322493"/>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3" name="Freeform 1522">
              <a:extLst>
                <a:ext uri="{FF2B5EF4-FFF2-40B4-BE49-F238E27FC236}">
                  <a16:creationId xmlns:a16="http://schemas.microsoft.com/office/drawing/2014/main" id="{6EB32B15-57A1-8CE7-DFA2-F4D2FF334283}"/>
                </a:ext>
              </a:extLst>
            </p:cNvPr>
            <p:cNvSpPr/>
            <p:nvPr/>
          </p:nvSpPr>
          <p:spPr>
            <a:xfrm>
              <a:off x="2910398" y="5025796"/>
              <a:ext cx="702014" cy="458201"/>
            </a:xfrm>
            <a:custGeom>
              <a:avLst/>
              <a:gdLst>
                <a:gd name="connsiteX0" fmla="*/ 702014 w 702014"/>
                <a:gd name="connsiteY0" fmla="*/ 249464 h 458201"/>
                <a:gd name="connsiteX1" fmla="*/ 44148 w 702014"/>
                <a:gd name="connsiteY1" fmla="*/ 458201 h 458201"/>
                <a:gd name="connsiteX2" fmla="*/ 0 w 702014"/>
                <a:gd name="connsiteY2" fmla="*/ 444191 h 458201"/>
                <a:gd name="connsiteX3" fmla="*/ 613717 w 702014"/>
                <a:gd name="connsiteY3" fmla="*/ 249464 h 458201"/>
                <a:gd name="connsiteX4" fmla="*/ 613717 w 702014"/>
                <a:gd name="connsiteY4" fmla="*/ 208731 h 458201"/>
                <a:gd name="connsiteX5" fmla="*/ 0 w 702014"/>
                <a:gd name="connsiteY5" fmla="*/ 14003 h 458201"/>
                <a:gd name="connsiteX6" fmla="*/ 44148 w 702014"/>
                <a:gd name="connsiteY6" fmla="*/ 0 h 458201"/>
                <a:gd name="connsiteX7" fmla="*/ 702014 w 702014"/>
                <a:gd name="connsiteY7" fmla="*/ 208731 h 458201"/>
                <a:gd name="connsiteX8" fmla="*/ 702014 w 702014"/>
                <a:gd name="connsiteY8" fmla="*/ 249464 h 4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14" h="458201">
                  <a:moveTo>
                    <a:pt x="702014" y="249464"/>
                  </a:moveTo>
                  <a:lnTo>
                    <a:pt x="44148" y="458201"/>
                  </a:lnTo>
                  <a:lnTo>
                    <a:pt x="0" y="444191"/>
                  </a:lnTo>
                  <a:lnTo>
                    <a:pt x="613717" y="249464"/>
                  </a:lnTo>
                  <a:lnTo>
                    <a:pt x="613717" y="208731"/>
                  </a:lnTo>
                  <a:lnTo>
                    <a:pt x="0" y="14003"/>
                  </a:lnTo>
                  <a:lnTo>
                    <a:pt x="44148" y="0"/>
                  </a:lnTo>
                  <a:lnTo>
                    <a:pt x="702014" y="208731"/>
                  </a:lnTo>
                  <a:lnTo>
                    <a:pt x="702014" y="249464"/>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4" name="Freeform 1523">
              <a:extLst>
                <a:ext uri="{FF2B5EF4-FFF2-40B4-BE49-F238E27FC236}">
                  <a16:creationId xmlns:a16="http://schemas.microsoft.com/office/drawing/2014/main" id="{A26ED7E9-B871-4C94-4543-FD1842086B7F}"/>
                </a:ext>
              </a:extLst>
            </p:cNvPr>
            <p:cNvSpPr/>
            <p:nvPr/>
          </p:nvSpPr>
          <p:spPr>
            <a:xfrm>
              <a:off x="1927936" y="4493903"/>
              <a:ext cx="88295" cy="145280"/>
            </a:xfrm>
            <a:custGeom>
              <a:avLst/>
              <a:gdLst>
                <a:gd name="connsiteX0" fmla="*/ 0 w 88295"/>
                <a:gd name="connsiteY0" fmla="*/ 0 h 145280"/>
                <a:gd name="connsiteX1" fmla="*/ 88295 w 88295"/>
                <a:gd name="connsiteY1" fmla="*/ 0 h 145280"/>
                <a:gd name="connsiteX2" fmla="*/ 88295 w 88295"/>
                <a:gd name="connsiteY2" fmla="*/ 145281 h 145280"/>
                <a:gd name="connsiteX3" fmla="*/ 0 w 88295"/>
                <a:gd name="connsiteY3" fmla="*/ 145281 h 145280"/>
              </a:gdLst>
              <a:ahLst/>
              <a:cxnLst>
                <a:cxn ang="0">
                  <a:pos x="connsiteX0" y="connsiteY0"/>
                </a:cxn>
                <a:cxn ang="0">
                  <a:pos x="connsiteX1" y="connsiteY1"/>
                </a:cxn>
                <a:cxn ang="0">
                  <a:pos x="connsiteX2" y="connsiteY2"/>
                </a:cxn>
                <a:cxn ang="0">
                  <a:pos x="connsiteX3" y="connsiteY3"/>
                </a:cxn>
              </a:cxnLst>
              <a:rect l="l" t="t" r="r" b="b"/>
              <a:pathLst>
                <a:path w="88295" h="145280">
                  <a:moveTo>
                    <a:pt x="0" y="0"/>
                  </a:moveTo>
                  <a:lnTo>
                    <a:pt x="88295" y="0"/>
                  </a:lnTo>
                  <a:lnTo>
                    <a:pt x="88295" y="145281"/>
                  </a:lnTo>
                  <a:lnTo>
                    <a:pt x="0" y="145281"/>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5" name="Freeform 1524">
              <a:extLst>
                <a:ext uri="{FF2B5EF4-FFF2-40B4-BE49-F238E27FC236}">
                  <a16:creationId xmlns:a16="http://schemas.microsoft.com/office/drawing/2014/main" id="{E221B911-D3A4-1938-A434-67BAAAE24CD5}"/>
                </a:ext>
              </a:extLst>
            </p:cNvPr>
            <p:cNvSpPr/>
            <p:nvPr/>
          </p:nvSpPr>
          <p:spPr>
            <a:xfrm>
              <a:off x="1927936" y="6441347"/>
              <a:ext cx="88296" cy="285379"/>
            </a:xfrm>
            <a:custGeom>
              <a:avLst/>
              <a:gdLst>
                <a:gd name="connsiteX0" fmla="*/ 88297 w 88296"/>
                <a:gd name="connsiteY0" fmla="*/ 145276 h 285379"/>
                <a:gd name="connsiteX1" fmla="*/ 88297 w 88296"/>
                <a:gd name="connsiteY1" fmla="*/ 285380 h 285379"/>
                <a:gd name="connsiteX2" fmla="*/ 0 w 88296"/>
                <a:gd name="connsiteY2" fmla="*/ 285380 h 285379"/>
                <a:gd name="connsiteX3" fmla="*/ 0 w 88296"/>
                <a:gd name="connsiteY3" fmla="*/ 145276 h 285379"/>
                <a:gd name="connsiteX4" fmla="*/ 0 w 88296"/>
                <a:gd name="connsiteY4" fmla="*/ 0 h 285379"/>
                <a:gd name="connsiteX5" fmla="*/ 88297 w 88296"/>
                <a:gd name="connsiteY5" fmla="*/ 0 h 285379"/>
                <a:gd name="connsiteX6" fmla="*/ 88297 w 88296"/>
                <a:gd name="connsiteY6" fmla="*/ 145276 h 2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96" h="285379">
                  <a:moveTo>
                    <a:pt x="88297" y="145276"/>
                  </a:moveTo>
                  <a:lnTo>
                    <a:pt x="88297" y="285380"/>
                  </a:lnTo>
                  <a:lnTo>
                    <a:pt x="0" y="285380"/>
                  </a:lnTo>
                  <a:lnTo>
                    <a:pt x="0" y="145276"/>
                  </a:lnTo>
                  <a:lnTo>
                    <a:pt x="0" y="0"/>
                  </a:lnTo>
                  <a:lnTo>
                    <a:pt x="88297" y="0"/>
                  </a:lnTo>
                  <a:lnTo>
                    <a:pt x="88297" y="145276"/>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6" name="Freeform 1525">
              <a:extLst>
                <a:ext uri="{FF2B5EF4-FFF2-40B4-BE49-F238E27FC236}">
                  <a16:creationId xmlns:a16="http://schemas.microsoft.com/office/drawing/2014/main" id="{33E0BA24-E1F2-2E99-65B6-A019FFF49AF0}"/>
                </a:ext>
              </a:extLst>
            </p:cNvPr>
            <p:cNvSpPr/>
            <p:nvPr/>
          </p:nvSpPr>
          <p:spPr>
            <a:xfrm>
              <a:off x="3524115" y="5363598"/>
              <a:ext cx="88296" cy="329137"/>
            </a:xfrm>
            <a:custGeom>
              <a:avLst/>
              <a:gdLst>
                <a:gd name="connsiteX0" fmla="*/ 88297 w 88296"/>
                <a:gd name="connsiteY0" fmla="*/ 329137 h 329137"/>
                <a:gd name="connsiteX1" fmla="*/ 0 w 88296"/>
                <a:gd name="connsiteY1" fmla="*/ 301116 h 329137"/>
                <a:gd name="connsiteX2" fmla="*/ 0 w 88296"/>
                <a:gd name="connsiteY2" fmla="*/ 28014 h 329137"/>
                <a:gd name="connsiteX3" fmla="*/ 88297 w 88296"/>
                <a:gd name="connsiteY3" fmla="*/ 0 h 329137"/>
                <a:gd name="connsiteX4" fmla="*/ 88297 w 88296"/>
                <a:gd name="connsiteY4" fmla="*/ 329137 h 32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 h="329137">
                  <a:moveTo>
                    <a:pt x="88297" y="329137"/>
                  </a:moveTo>
                  <a:lnTo>
                    <a:pt x="0" y="301116"/>
                  </a:lnTo>
                  <a:lnTo>
                    <a:pt x="0" y="28014"/>
                  </a:lnTo>
                  <a:lnTo>
                    <a:pt x="88297" y="0"/>
                  </a:lnTo>
                  <a:lnTo>
                    <a:pt x="88297" y="329137"/>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7" name="Freeform 1526">
              <a:extLst>
                <a:ext uri="{FF2B5EF4-FFF2-40B4-BE49-F238E27FC236}">
                  <a16:creationId xmlns:a16="http://schemas.microsoft.com/office/drawing/2014/main" id="{850B5E2E-4E1F-0BE1-DFA8-C76BEE147FBD}"/>
                </a:ext>
              </a:extLst>
            </p:cNvPr>
            <p:cNvSpPr/>
            <p:nvPr/>
          </p:nvSpPr>
          <p:spPr>
            <a:xfrm>
              <a:off x="3524115" y="5910124"/>
              <a:ext cx="88296" cy="329130"/>
            </a:xfrm>
            <a:custGeom>
              <a:avLst/>
              <a:gdLst>
                <a:gd name="connsiteX0" fmla="*/ 88297 w 88296"/>
                <a:gd name="connsiteY0" fmla="*/ 329130 h 329130"/>
                <a:gd name="connsiteX1" fmla="*/ 0 w 88296"/>
                <a:gd name="connsiteY1" fmla="*/ 301116 h 329130"/>
                <a:gd name="connsiteX2" fmla="*/ 0 w 88296"/>
                <a:gd name="connsiteY2" fmla="*/ 28014 h 329130"/>
                <a:gd name="connsiteX3" fmla="*/ 88297 w 88296"/>
                <a:gd name="connsiteY3" fmla="*/ 0 h 329130"/>
                <a:gd name="connsiteX4" fmla="*/ 88297 w 88296"/>
                <a:gd name="connsiteY4" fmla="*/ 329130 h 32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 h="329130">
                  <a:moveTo>
                    <a:pt x="88297" y="329130"/>
                  </a:moveTo>
                  <a:lnTo>
                    <a:pt x="0" y="301116"/>
                  </a:lnTo>
                  <a:lnTo>
                    <a:pt x="0" y="28014"/>
                  </a:lnTo>
                  <a:lnTo>
                    <a:pt x="88297" y="0"/>
                  </a:lnTo>
                  <a:lnTo>
                    <a:pt x="88297" y="329130"/>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28" name="Freeform 1527">
              <a:extLst>
                <a:ext uri="{FF2B5EF4-FFF2-40B4-BE49-F238E27FC236}">
                  <a16:creationId xmlns:a16="http://schemas.microsoft.com/office/drawing/2014/main" id="{2AC44DF7-3C1A-81FE-A536-68FDD6BBE403}"/>
                </a:ext>
              </a:extLst>
            </p:cNvPr>
            <p:cNvSpPr/>
            <p:nvPr/>
          </p:nvSpPr>
          <p:spPr>
            <a:xfrm>
              <a:off x="2910398" y="5572315"/>
              <a:ext cx="702014" cy="458221"/>
            </a:xfrm>
            <a:custGeom>
              <a:avLst/>
              <a:gdLst>
                <a:gd name="connsiteX0" fmla="*/ 702014 w 702014"/>
                <a:gd name="connsiteY0" fmla="*/ 249484 h 458221"/>
                <a:gd name="connsiteX1" fmla="*/ 44148 w 702014"/>
                <a:gd name="connsiteY1" fmla="*/ 458222 h 458221"/>
                <a:gd name="connsiteX2" fmla="*/ 0 w 702014"/>
                <a:gd name="connsiteY2" fmla="*/ 444211 h 458221"/>
                <a:gd name="connsiteX3" fmla="*/ 613717 w 702014"/>
                <a:gd name="connsiteY3" fmla="*/ 249484 h 458221"/>
                <a:gd name="connsiteX4" fmla="*/ 613717 w 702014"/>
                <a:gd name="connsiteY4" fmla="*/ 208737 h 458221"/>
                <a:gd name="connsiteX5" fmla="*/ 0 w 702014"/>
                <a:gd name="connsiteY5" fmla="*/ 14010 h 458221"/>
                <a:gd name="connsiteX6" fmla="*/ 44148 w 702014"/>
                <a:gd name="connsiteY6" fmla="*/ 0 h 458221"/>
                <a:gd name="connsiteX7" fmla="*/ 702014 w 702014"/>
                <a:gd name="connsiteY7" fmla="*/ 208737 h 458221"/>
                <a:gd name="connsiteX8" fmla="*/ 702014 w 702014"/>
                <a:gd name="connsiteY8" fmla="*/ 249484 h 45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14" h="458221">
                  <a:moveTo>
                    <a:pt x="702014" y="249484"/>
                  </a:moveTo>
                  <a:lnTo>
                    <a:pt x="44148" y="458222"/>
                  </a:lnTo>
                  <a:lnTo>
                    <a:pt x="0" y="444211"/>
                  </a:lnTo>
                  <a:lnTo>
                    <a:pt x="613717" y="249484"/>
                  </a:lnTo>
                  <a:lnTo>
                    <a:pt x="613717" y="208737"/>
                  </a:lnTo>
                  <a:lnTo>
                    <a:pt x="0" y="14010"/>
                  </a:lnTo>
                  <a:lnTo>
                    <a:pt x="44148" y="0"/>
                  </a:lnTo>
                  <a:lnTo>
                    <a:pt x="702014" y="208737"/>
                  </a:lnTo>
                  <a:lnTo>
                    <a:pt x="702014" y="249484"/>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nvGrpSpPr>
            <p:cNvPr id="1529" name="Graphic 1476">
              <a:extLst>
                <a:ext uri="{FF2B5EF4-FFF2-40B4-BE49-F238E27FC236}">
                  <a16:creationId xmlns:a16="http://schemas.microsoft.com/office/drawing/2014/main" id="{CDDCA29D-7C50-41BE-2977-AB8549E86AED}"/>
                </a:ext>
              </a:extLst>
            </p:cNvPr>
            <p:cNvGrpSpPr/>
            <p:nvPr/>
          </p:nvGrpSpPr>
          <p:grpSpPr>
            <a:xfrm>
              <a:off x="2712969" y="4493903"/>
              <a:ext cx="1143879" cy="2232824"/>
              <a:chOff x="2712969" y="4493903"/>
              <a:chExt cx="1143879" cy="2232824"/>
            </a:xfrm>
          </p:grpSpPr>
          <p:sp>
            <p:nvSpPr>
              <p:cNvPr id="1530" name="Freeform 1529">
                <a:extLst>
                  <a:ext uri="{FF2B5EF4-FFF2-40B4-BE49-F238E27FC236}">
                    <a16:creationId xmlns:a16="http://schemas.microsoft.com/office/drawing/2014/main" id="{2B17F8FD-9C3A-4653-62CD-F95DEE498AF5}"/>
                  </a:ext>
                </a:extLst>
              </p:cNvPr>
              <p:cNvSpPr/>
              <p:nvPr/>
            </p:nvSpPr>
            <p:spPr>
              <a:xfrm>
                <a:off x="2712969" y="5495673"/>
                <a:ext cx="102394" cy="64973"/>
              </a:xfrm>
              <a:custGeom>
                <a:avLst/>
                <a:gdLst>
                  <a:gd name="connsiteX0" fmla="*/ 0 w 102394"/>
                  <a:gd name="connsiteY0" fmla="*/ 64974 h 64973"/>
                  <a:gd name="connsiteX1" fmla="*/ 0 w 102394"/>
                  <a:gd name="connsiteY1" fmla="*/ 36953 h 64973"/>
                  <a:gd name="connsiteX2" fmla="*/ 14098 w 102394"/>
                  <a:gd name="connsiteY2" fmla="*/ 32490 h 64973"/>
                  <a:gd name="connsiteX3" fmla="*/ 0 w 102394"/>
                  <a:gd name="connsiteY3" fmla="*/ 28014 h 64973"/>
                  <a:gd name="connsiteX4" fmla="*/ 0 w 102394"/>
                  <a:gd name="connsiteY4" fmla="*/ 0 h 64973"/>
                  <a:gd name="connsiteX5" fmla="*/ 102395 w 102394"/>
                  <a:gd name="connsiteY5" fmla="*/ 32490 h 64973"/>
                  <a:gd name="connsiteX6" fmla="*/ 0 w 102394"/>
                  <a:gd name="connsiteY6" fmla="*/ 64974 h 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94" h="64973">
                    <a:moveTo>
                      <a:pt x="0" y="64974"/>
                    </a:moveTo>
                    <a:lnTo>
                      <a:pt x="0" y="36953"/>
                    </a:lnTo>
                    <a:lnTo>
                      <a:pt x="14098" y="32490"/>
                    </a:lnTo>
                    <a:lnTo>
                      <a:pt x="0" y="28014"/>
                    </a:lnTo>
                    <a:lnTo>
                      <a:pt x="0" y="0"/>
                    </a:lnTo>
                    <a:lnTo>
                      <a:pt x="102395" y="32490"/>
                    </a:lnTo>
                    <a:lnTo>
                      <a:pt x="0" y="64974"/>
                    </a:lnTo>
                    <a:close/>
                  </a:path>
                </a:pathLst>
              </a:custGeom>
              <a:solidFill>
                <a:srgbClr val="9CAFAB"/>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31" name="Freeform 1530">
                <a:extLst>
                  <a:ext uri="{FF2B5EF4-FFF2-40B4-BE49-F238E27FC236}">
                    <a16:creationId xmlns:a16="http://schemas.microsoft.com/office/drawing/2014/main" id="{C4FFFE05-CEF6-612E-7CE9-D52908BEDB31}"/>
                  </a:ext>
                </a:extLst>
              </p:cNvPr>
              <p:cNvSpPr/>
              <p:nvPr/>
            </p:nvSpPr>
            <p:spPr>
              <a:xfrm>
                <a:off x="2712969" y="6042212"/>
                <a:ext cx="102394" cy="64953"/>
              </a:xfrm>
              <a:custGeom>
                <a:avLst/>
                <a:gdLst>
                  <a:gd name="connsiteX0" fmla="*/ 0 w 102394"/>
                  <a:gd name="connsiteY0" fmla="*/ 64954 h 64953"/>
                  <a:gd name="connsiteX1" fmla="*/ 0 w 102394"/>
                  <a:gd name="connsiteY1" fmla="*/ 36953 h 64953"/>
                  <a:gd name="connsiteX2" fmla="*/ 14098 w 102394"/>
                  <a:gd name="connsiteY2" fmla="*/ 32477 h 64953"/>
                  <a:gd name="connsiteX3" fmla="*/ 0 w 102394"/>
                  <a:gd name="connsiteY3" fmla="*/ 28014 h 64953"/>
                  <a:gd name="connsiteX4" fmla="*/ 0 w 102394"/>
                  <a:gd name="connsiteY4" fmla="*/ 0 h 64953"/>
                  <a:gd name="connsiteX5" fmla="*/ 102395 w 102394"/>
                  <a:gd name="connsiteY5" fmla="*/ 32477 h 64953"/>
                  <a:gd name="connsiteX6" fmla="*/ 0 w 102394"/>
                  <a:gd name="connsiteY6" fmla="*/ 64954 h 6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94" h="64953">
                    <a:moveTo>
                      <a:pt x="0" y="64954"/>
                    </a:moveTo>
                    <a:lnTo>
                      <a:pt x="0" y="36953"/>
                    </a:lnTo>
                    <a:lnTo>
                      <a:pt x="14098" y="32477"/>
                    </a:lnTo>
                    <a:lnTo>
                      <a:pt x="0" y="28014"/>
                    </a:lnTo>
                    <a:lnTo>
                      <a:pt x="0" y="0"/>
                    </a:lnTo>
                    <a:lnTo>
                      <a:pt x="102395" y="32477"/>
                    </a:lnTo>
                    <a:lnTo>
                      <a:pt x="0" y="64954"/>
                    </a:lnTo>
                    <a:close/>
                  </a:path>
                </a:pathLst>
              </a:custGeom>
              <a:solidFill>
                <a:srgbClr val="9CAFAB"/>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32" name="Freeform 1531">
                <a:extLst>
                  <a:ext uri="{FF2B5EF4-FFF2-40B4-BE49-F238E27FC236}">
                    <a16:creationId xmlns:a16="http://schemas.microsoft.com/office/drawing/2014/main" id="{7E5FCC45-77B1-CBE3-B8BE-89E59CDCC662}"/>
                  </a:ext>
                </a:extLst>
              </p:cNvPr>
              <p:cNvSpPr/>
              <p:nvPr/>
            </p:nvSpPr>
            <p:spPr>
              <a:xfrm>
                <a:off x="2712969" y="4493903"/>
                <a:ext cx="1143879" cy="2232824"/>
              </a:xfrm>
              <a:custGeom>
                <a:avLst/>
                <a:gdLst>
                  <a:gd name="connsiteX0" fmla="*/ 0 w 1143879"/>
                  <a:gd name="connsiteY0" fmla="*/ 2092720 h 2232824"/>
                  <a:gd name="connsiteX1" fmla="*/ 0 w 1143879"/>
                  <a:gd name="connsiteY1" fmla="*/ 2232824 h 2232824"/>
                  <a:gd name="connsiteX2" fmla="*/ 1143880 w 1143879"/>
                  <a:gd name="connsiteY2" fmla="*/ 2232824 h 2232824"/>
                  <a:gd name="connsiteX3" fmla="*/ 1143880 w 1143879"/>
                  <a:gd name="connsiteY3" fmla="*/ 1947444 h 2232824"/>
                  <a:gd name="connsiteX4" fmla="*/ 1013705 w 1143879"/>
                  <a:gd name="connsiteY4" fmla="*/ 1947444 h 2232824"/>
                  <a:gd name="connsiteX5" fmla="*/ 1013705 w 1143879"/>
                  <a:gd name="connsiteY5" fmla="*/ 145282 h 2232824"/>
                  <a:gd name="connsiteX6" fmla="*/ 1143880 w 1143879"/>
                  <a:gd name="connsiteY6" fmla="*/ 145282 h 2232824"/>
                  <a:gd name="connsiteX7" fmla="*/ 1143880 w 1143879"/>
                  <a:gd name="connsiteY7" fmla="*/ 0 h 2232824"/>
                  <a:gd name="connsiteX8" fmla="*/ 0 w 1143879"/>
                  <a:gd name="connsiteY8" fmla="*/ 0 h 2232824"/>
                  <a:gd name="connsiteX9" fmla="*/ 0 w 1143879"/>
                  <a:gd name="connsiteY9" fmla="*/ 145282 h 2232824"/>
                  <a:gd name="connsiteX10" fmla="*/ 161947 w 1143879"/>
                  <a:gd name="connsiteY10" fmla="*/ 145282 h 2232824"/>
                  <a:gd name="connsiteX11" fmla="*/ 161947 w 1143879"/>
                  <a:gd name="connsiteY11" fmla="*/ 234831 h 2232824"/>
                  <a:gd name="connsiteX12" fmla="*/ 0 w 1143879"/>
                  <a:gd name="connsiteY12" fmla="*/ 286209 h 2232824"/>
                  <a:gd name="connsiteX13" fmla="*/ 0 w 1143879"/>
                  <a:gd name="connsiteY13" fmla="*/ 483258 h 2232824"/>
                  <a:gd name="connsiteX14" fmla="*/ 14098 w 1143879"/>
                  <a:gd name="connsiteY14" fmla="*/ 487721 h 2232824"/>
                  <a:gd name="connsiteX15" fmla="*/ 0 w 1143879"/>
                  <a:gd name="connsiteY15" fmla="*/ 492204 h 2232824"/>
                  <a:gd name="connsiteX16" fmla="*/ 0 w 1143879"/>
                  <a:gd name="connsiteY16" fmla="*/ 520218 h 2232824"/>
                  <a:gd name="connsiteX17" fmla="*/ 102381 w 1143879"/>
                  <a:gd name="connsiteY17" fmla="*/ 487721 h 2232824"/>
                  <a:gd name="connsiteX18" fmla="*/ 102395 w 1143879"/>
                  <a:gd name="connsiteY18" fmla="*/ 487721 h 2232824"/>
                  <a:gd name="connsiteX19" fmla="*/ 0 w 1143879"/>
                  <a:gd name="connsiteY19" fmla="*/ 520218 h 2232824"/>
                  <a:gd name="connsiteX20" fmla="*/ 0 w 1143879"/>
                  <a:gd name="connsiteY20" fmla="*/ 689232 h 2232824"/>
                  <a:gd name="connsiteX21" fmla="*/ 161947 w 1143879"/>
                  <a:gd name="connsiteY21" fmla="*/ 740624 h 2232824"/>
                  <a:gd name="connsiteX22" fmla="*/ 161947 w 1143879"/>
                  <a:gd name="connsiteY22" fmla="*/ 781370 h 2232824"/>
                  <a:gd name="connsiteX23" fmla="*/ 0 w 1143879"/>
                  <a:gd name="connsiteY23" fmla="*/ 832749 h 2232824"/>
                  <a:gd name="connsiteX24" fmla="*/ 0 w 1143879"/>
                  <a:gd name="connsiteY24" fmla="*/ 1001770 h 2232824"/>
                  <a:gd name="connsiteX25" fmla="*/ 102395 w 1143879"/>
                  <a:gd name="connsiteY25" fmla="*/ 1034260 h 2232824"/>
                  <a:gd name="connsiteX26" fmla="*/ 0 w 1143879"/>
                  <a:gd name="connsiteY26" fmla="*/ 1066737 h 2232824"/>
                  <a:gd name="connsiteX27" fmla="*/ 0 w 1143879"/>
                  <a:gd name="connsiteY27" fmla="*/ 1235771 h 2232824"/>
                  <a:gd name="connsiteX28" fmla="*/ 161947 w 1143879"/>
                  <a:gd name="connsiteY28" fmla="*/ 1287150 h 2232824"/>
                  <a:gd name="connsiteX29" fmla="*/ 161947 w 1143879"/>
                  <a:gd name="connsiteY29" fmla="*/ 1327896 h 2232824"/>
                  <a:gd name="connsiteX30" fmla="*/ 0 w 1143879"/>
                  <a:gd name="connsiteY30" fmla="*/ 1379274 h 2232824"/>
                  <a:gd name="connsiteX31" fmla="*/ 0 w 1143879"/>
                  <a:gd name="connsiteY31" fmla="*/ 1548302 h 2232824"/>
                  <a:gd name="connsiteX32" fmla="*/ 102395 w 1143879"/>
                  <a:gd name="connsiteY32" fmla="*/ 1580786 h 2232824"/>
                  <a:gd name="connsiteX33" fmla="*/ 0 w 1143879"/>
                  <a:gd name="connsiteY33" fmla="*/ 1613276 h 2232824"/>
                  <a:gd name="connsiteX34" fmla="*/ 0 w 1143879"/>
                  <a:gd name="connsiteY34" fmla="*/ 1782297 h 2232824"/>
                  <a:gd name="connsiteX35" fmla="*/ 161947 w 1143879"/>
                  <a:gd name="connsiteY35" fmla="*/ 1833675 h 2232824"/>
                  <a:gd name="connsiteX36" fmla="*/ 161947 w 1143879"/>
                  <a:gd name="connsiteY36" fmla="*/ 1947444 h 2232824"/>
                  <a:gd name="connsiteX37" fmla="*/ 16522 w 1143879"/>
                  <a:gd name="connsiteY37" fmla="*/ 1947444 h 2232824"/>
                  <a:gd name="connsiteX38" fmla="*/ 16522 w 1143879"/>
                  <a:gd name="connsiteY38" fmla="*/ 2092720 h 2232824"/>
                  <a:gd name="connsiteX39" fmla="*/ 161947 w 1143879"/>
                  <a:gd name="connsiteY39" fmla="*/ 418298 h 2232824"/>
                  <a:gd name="connsiteX40" fmla="*/ 56177 w 1143879"/>
                  <a:gd name="connsiteY40" fmla="*/ 384731 h 2232824"/>
                  <a:gd name="connsiteX41" fmla="*/ 161947 w 1143879"/>
                  <a:gd name="connsiteY41" fmla="*/ 351170 h 2232824"/>
                  <a:gd name="connsiteX42" fmla="*/ 161947 w 1143879"/>
                  <a:gd name="connsiteY42" fmla="*/ 624279 h 2232824"/>
                  <a:gd name="connsiteX43" fmla="*/ 56177 w 1143879"/>
                  <a:gd name="connsiteY43" fmla="*/ 590718 h 2232824"/>
                  <a:gd name="connsiteX44" fmla="*/ 161947 w 1143879"/>
                  <a:gd name="connsiteY44" fmla="*/ 557157 h 2232824"/>
                  <a:gd name="connsiteX45" fmla="*/ 161947 w 1143879"/>
                  <a:gd name="connsiteY45" fmla="*/ 964824 h 2232824"/>
                  <a:gd name="connsiteX46" fmla="*/ 56177 w 1143879"/>
                  <a:gd name="connsiteY46" fmla="*/ 931270 h 2232824"/>
                  <a:gd name="connsiteX47" fmla="*/ 161947 w 1143879"/>
                  <a:gd name="connsiteY47" fmla="*/ 897709 h 2232824"/>
                  <a:gd name="connsiteX48" fmla="*/ 161947 w 1143879"/>
                  <a:gd name="connsiteY48" fmla="*/ 1170811 h 2232824"/>
                  <a:gd name="connsiteX49" fmla="*/ 56177 w 1143879"/>
                  <a:gd name="connsiteY49" fmla="*/ 1137257 h 2232824"/>
                  <a:gd name="connsiteX50" fmla="*/ 161947 w 1143879"/>
                  <a:gd name="connsiteY50" fmla="*/ 1103683 h 2232824"/>
                  <a:gd name="connsiteX51" fmla="*/ 161947 w 1143879"/>
                  <a:gd name="connsiteY51" fmla="*/ 1511363 h 2232824"/>
                  <a:gd name="connsiteX52" fmla="*/ 56177 w 1143879"/>
                  <a:gd name="connsiteY52" fmla="*/ 1477788 h 2232824"/>
                  <a:gd name="connsiteX53" fmla="*/ 161947 w 1143879"/>
                  <a:gd name="connsiteY53" fmla="*/ 1444235 h 2232824"/>
                  <a:gd name="connsiteX54" fmla="*/ 161947 w 1143879"/>
                  <a:gd name="connsiteY54" fmla="*/ 1717337 h 2232824"/>
                  <a:gd name="connsiteX55" fmla="*/ 56177 w 1143879"/>
                  <a:gd name="connsiteY55" fmla="*/ 1683783 h 2232824"/>
                  <a:gd name="connsiteX56" fmla="*/ 161947 w 1143879"/>
                  <a:gd name="connsiteY56" fmla="*/ 1650222 h 2232824"/>
                  <a:gd name="connsiteX57" fmla="*/ 899443 w 1143879"/>
                  <a:gd name="connsiteY57" fmla="*/ 234831 h 2232824"/>
                  <a:gd name="connsiteX58" fmla="*/ 437412 w 1143879"/>
                  <a:gd name="connsiteY58" fmla="*/ 381432 h 2232824"/>
                  <a:gd name="connsiteX59" fmla="*/ 899443 w 1143879"/>
                  <a:gd name="connsiteY59" fmla="*/ 234831 h 2232824"/>
                  <a:gd name="connsiteX60" fmla="*/ 899443 w 1143879"/>
                  <a:gd name="connsiteY60" fmla="*/ 145282 h 2232824"/>
                  <a:gd name="connsiteX61" fmla="*/ 899443 w 1143879"/>
                  <a:gd name="connsiteY61" fmla="*/ 145282 h 2232824"/>
                  <a:gd name="connsiteX62" fmla="*/ 811146 w 1143879"/>
                  <a:gd name="connsiteY62" fmla="*/ 351170 h 2232824"/>
                  <a:gd name="connsiteX63" fmla="*/ 811146 w 1143879"/>
                  <a:gd name="connsiteY63" fmla="*/ 624279 h 2232824"/>
                  <a:gd name="connsiteX64" fmla="*/ 380773 w 1143879"/>
                  <a:gd name="connsiteY64" fmla="*/ 487721 h 2232824"/>
                  <a:gd name="connsiteX65" fmla="*/ 811146 w 1143879"/>
                  <a:gd name="connsiteY65" fmla="*/ 1170811 h 2232824"/>
                  <a:gd name="connsiteX66" fmla="*/ 380773 w 1143879"/>
                  <a:gd name="connsiteY66" fmla="*/ 1034260 h 2232824"/>
                  <a:gd name="connsiteX67" fmla="*/ 811146 w 1143879"/>
                  <a:gd name="connsiteY67" fmla="*/ 897709 h 2232824"/>
                  <a:gd name="connsiteX68" fmla="*/ 811146 w 1143879"/>
                  <a:gd name="connsiteY68" fmla="*/ 1717337 h 2232824"/>
                  <a:gd name="connsiteX69" fmla="*/ 380773 w 1143879"/>
                  <a:gd name="connsiteY69" fmla="*/ 1580786 h 2232824"/>
                  <a:gd name="connsiteX70" fmla="*/ 811146 w 1143879"/>
                  <a:gd name="connsiteY70" fmla="*/ 1444235 h 2232824"/>
                  <a:gd name="connsiteX71" fmla="*/ 899443 w 1143879"/>
                  <a:gd name="connsiteY71" fmla="*/ 1833675 h 2232824"/>
                  <a:gd name="connsiteX72" fmla="*/ 899443 w 1143879"/>
                  <a:gd name="connsiteY72" fmla="*/ 1947444 h 2232824"/>
                  <a:gd name="connsiteX73" fmla="*/ 899443 w 1143879"/>
                  <a:gd name="connsiteY73" fmla="*/ 1947444 h 2232824"/>
                  <a:gd name="connsiteX74" fmla="*/ 899443 w 1143879"/>
                  <a:gd name="connsiteY74" fmla="*/ 1416221 h 2232824"/>
                  <a:gd name="connsiteX75" fmla="*/ 899443 w 1143879"/>
                  <a:gd name="connsiteY75" fmla="*/ 1416221 h 2232824"/>
                  <a:gd name="connsiteX76" fmla="*/ 899443 w 1143879"/>
                  <a:gd name="connsiteY76" fmla="*/ 1745351 h 2232824"/>
                  <a:gd name="connsiteX77" fmla="*/ 899443 w 1143879"/>
                  <a:gd name="connsiteY77" fmla="*/ 1745351 h 2232824"/>
                  <a:gd name="connsiteX78" fmla="*/ 899443 w 1143879"/>
                  <a:gd name="connsiteY78" fmla="*/ 1287150 h 2232824"/>
                  <a:gd name="connsiteX79" fmla="*/ 899443 w 1143879"/>
                  <a:gd name="connsiteY79" fmla="*/ 1287150 h 2232824"/>
                  <a:gd name="connsiteX80" fmla="*/ 899443 w 1143879"/>
                  <a:gd name="connsiteY80" fmla="*/ 1327896 h 2232824"/>
                  <a:gd name="connsiteX81" fmla="*/ 899443 w 1143879"/>
                  <a:gd name="connsiteY81" fmla="*/ 1327896 h 2232824"/>
                  <a:gd name="connsiteX82" fmla="*/ 899443 w 1143879"/>
                  <a:gd name="connsiteY82" fmla="*/ 869695 h 2232824"/>
                  <a:gd name="connsiteX83" fmla="*/ 899443 w 1143879"/>
                  <a:gd name="connsiteY83" fmla="*/ 869695 h 2232824"/>
                  <a:gd name="connsiteX84" fmla="*/ 899443 w 1143879"/>
                  <a:gd name="connsiteY84" fmla="*/ 1198832 h 2232824"/>
                  <a:gd name="connsiteX85" fmla="*/ 899443 w 1143879"/>
                  <a:gd name="connsiteY85" fmla="*/ 1198832 h 2232824"/>
                  <a:gd name="connsiteX86" fmla="*/ 899443 w 1143879"/>
                  <a:gd name="connsiteY86" fmla="*/ 740624 h 2232824"/>
                  <a:gd name="connsiteX87" fmla="*/ 899443 w 1143879"/>
                  <a:gd name="connsiteY87" fmla="*/ 740624 h 2232824"/>
                  <a:gd name="connsiteX88" fmla="*/ 899443 w 1143879"/>
                  <a:gd name="connsiteY88" fmla="*/ 740624 h 2232824"/>
                  <a:gd name="connsiteX89" fmla="*/ 899443 w 1143879"/>
                  <a:gd name="connsiteY89" fmla="*/ 323156 h 2232824"/>
                  <a:gd name="connsiteX90" fmla="*/ 899443 w 1143879"/>
                  <a:gd name="connsiteY90" fmla="*/ 323156 h 2232824"/>
                  <a:gd name="connsiteX91" fmla="*/ 899443 w 1143879"/>
                  <a:gd name="connsiteY91" fmla="*/ 652293 h 2232824"/>
                  <a:gd name="connsiteX92" fmla="*/ 899443 w 1143879"/>
                  <a:gd name="connsiteY92" fmla="*/ 652293 h 2232824"/>
                  <a:gd name="connsiteX93" fmla="*/ 364492 w 1143879"/>
                  <a:gd name="connsiteY93" fmla="*/ 1691972 h 2232824"/>
                  <a:gd name="connsiteX94" fmla="*/ 811146 w 1143879"/>
                  <a:gd name="connsiteY94" fmla="*/ 1833675 h 2232824"/>
                  <a:gd name="connsiteX95" fmla="*/ 811146 w 1143879"/>
                  <a:gd name="connsiteY95" fmla="*/ 1947444 h 2232824"/>
                  <a:gd name="connsiteX96" fmla="*/ 754018 w 1143879"/>
                  <a:gd name="connsiteY96" fmla="*/ 1947444 h 2232824"/>
                  <a:gd name="connsiteX97" fmla="*/ 754018 w 1143879"/>
                  <a:gd name="connsiteY97" fmla="*/ 2092720 h 2232824"/>
                  <a:gd name="connsiteX98" fmla="*/ 754018 w 1143879"/>
                  <a:gd name="connsiteY98" fmla="*/ 2092720 h 2232824"/>
                  <a:gd name="connsiteX99" fmla="*/ 754018 w 1143879"/>
                  <a:gd name="connsiteY99" fmla="*/ 1947444 h 2232824"/>
                  <a:gd name="connsiteX100" fmla="*/ 665735 w 1143879"/>
                  <a:gd name="connsiteY100" fmla="*/ 1947444 h 2232824"/>
                  <a:gd name="connsiteX101" fmla="*/ 665735 w 1143879"/>
                  <a:gd name="connsiteY101" fmla="*/ 2092720 h 2232824"/>
                  <a:gd name="connsiteX102" fmla="*/ 509917 w 1143879"/>
                  <a:gd name="connsiteY102" fmla="*/ 2092720 h 2232824"/>
                  <a:gd name="connsiteX103" fmla="*/ 509917 w 1143879"/>
                  <a:gd name="connsiteY103" fmla="*/ 1947444 h 2232824"/>
                  <a:gd name="connsiteX104" fmla="*/ 364492 w 1143879"/>
                  <a:gd name="connsiteY104" fmla="*/ 1947444 h 2232824"/>
                  <a:gd name="connsiteX105" fmla="*/ 364492 w 1143879"/>
                  <a:gd name="connsiteY105" fmla="*/ 1145433 h 2232824"/>
                  <a:gd name="connsiteX106" fmla="*/ 811146 w 1143879"/>
                  <a:gd name="connsiteY106" fmla="*/ 1287150 h 2232824"/>
                  <a:gd name="connsiteX107" fmla="*/ 811146 w 1143879"/>
                  <a:gd name="connsiteY107" fmla="*/ 1327896 h 2232824"/>
                  <a:gd name="connsiteX108" fmla="*/ 364492 w 1143879"/>
                  <a:gd name="connsiteY108" fmla="*/ 1469613 h 2232824"/>
                  <a:gd name="connsiteX109" fmla="*/ 364492 w 1143879"/>
                  <a:gd name="connsiteY109" fmla="*/ 598908 h 2232824"/>
                  <a:gd name="connsiteX110" fmla="*/ 811146 w 1143879"/>
                  <a:gd name="connsiteY110" fmla="*/ 740624 h 2232824"/>
                  <a:gd name="connsiteX111" fmla="*/ 811146 w 1143879"/>
                  <a:gd name="connsiteY111" fmla="*/ 781370 h 2232824"/>
                  <a:gd name="connsiteX112" fmla="*/ 364492 w 1143879"/>
                  <a:gd name="connsiteY112" fmla="*/ 923080 h 2232824"/>
                  <a:gd name="connsiteX113" fmla="*/ 364492 w 1143879"/>
                  <a:gd name="connsiteY113" fmla="*/ 145282 h 2232824"/>
                  <a:gd name="connsiteX114" fmla="*/ 811146 w 1143879"/>
                  <a:gd name="connsiteY114" fmla="*/ 145282 h 2232824"/>
                  <a:gd name="connsiteX115" fmla="*/ 811146 w 1143879"/>
                  <a:gd name="connsiteY115" fmla="*/ 234831 h 2232824"/>
                  <a:gd name="connsiteX116" fmla="*/ 364492 w 1143879"/>
                  <a:gd name="connsiteY116" fmla="*/ 376554 h 223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43879" h="2232824">
                    <a:moveTo>
                      <a:pt x="0" y="2092720"/>
                    </a:moveTo>
                    <a:lnTo>
                      <a:pt x="0" y="2232824"/>
                    </a:lnTo>
                    <a:lnTo>
                      <a:pt x="1143880" y="2232824"/>
                    </a:lnTo>
                    <a:lnTo>
                      <a:pt x="1143880" y="1947444"/>
                    </a:lnTo>
                    <a:lnTo>
                      <a:pt x="1013705" y="1947444"/>
                    </a:lnTo>
                    <a:lnTo>
                      <a:pt x="1013705" y="145282"/>
                    </a:lnTo>
                    <a:lnTo>
                      <a:pt x="1143880" y="145282"/>
                    </a:lnTo>
                    <a:lnTo>
                      <a:pt x="1143880" y="0"/>
                    </a:lnTo>
                    <a:lnTo>
                      <a:pt x="0" y="0"/>
                    </a:lnTo>
                    <a:lnTo>
                      <a:pt x="0" y="145282"/>
                    </a:lnTo>
                    <a:lnTo>
                      <a:pt x="161947" y="145282"/>
                    </a:lnTo>
                    <a:lnTo>
                      <a:pt x="161947" y="234831"/>
                    </a:lnTo>
                    <a:lnTo>
                      <a:pt x="0" y="286209"/>
                    </a:lnTo>
                    <a:lnTo>
                      <a:pt x="0" y="483258"/>
                    </a:lnTo>
                    <a:lnTo>
                      <a:pt x="14098" y="487721"/>
                    </a:lnTo>
                    <a:lnTo>
                      <a:pt x="0" y="492204"/>
                    </a:lnTo>
                    <a:lnTo>
                      <a:pt x="0" y="520218"/>
                    </a:lnTo>
                    <a:lnTo>
                      <a:pt x="102381" y="487721"/>
                    </a:lnTo>
                    <a:lnTo>
                      <a:pt x="102395" y="487721"/>
                    </a:lnTo>
                    <a:lnTo>
                      <a:pt x="0" y="520218"/>
                    </a:lnTo>
                    <a:lnTo>
                      <a:pt x="0" y="689232"/>
                    </a:lnTo>
                    <a:lnTo>
                      <a:pt x="161947" y="740624"/>
                    </a:lnTo>
                    <a:lnTo>
                      <a:pt x="161947" y="781370"/>
                    </a:lnTo>
                    <a:lnTo>
                      <a:pt x="0" y="832749"/>
                    </a:lnTo>
                    <a:lnTo>
                      <a:pt x="0" y="1001770"/>
                    </a:lnTo>
                    <a:lnTo>
                      <a:pt x="102395" y="1034260"/>
                    </a:lnTo>
                    <a:lnTo>
                      <a:pt x="0" y="1066737"/>
                    </a:lnTo>
                    <a:lnTo>
                      <a:pt x="0" y="1235771"/>
                    </a:lnTo>
                    <a:lnTo>
                      <a:pt x="161947" y="1287150"/>
                    </a:lnTo>
                    <a:lnTo>
                      <a:pt x="161947" y="1327896"/>
                    </a:lnTo>
                    <a:lnTo>
                      <a:pt x="0" y="1379274"/>
                    </a:lnTo>
                    <a:lnTo>
                      <a:pt x="0" y="1548302"/>
                    </a:lnTo>
                    <a:lnTo>
                      <a:pt x="102395" y="1580786"/>
                    </a:lnTo>
                    <a:lnTo>
                      <a:pt x="0" y="1613276"/>
                    </a:lnTo>
                    <a:lnTo>
                      <a:pt x="0" y="1782297"/>
                    </a:lnTo>
                    <a:lnTo>
                      <a:pt x="161947" y="1833675"/>
                    </a:lnTo>
                    <a:lnTo>
                      <a:pt x="161947" y="1947444"/>
                    </a:lnTo>
                    <a:lnTo>
                      <a:pt x="16522" y="1947444"/>
                    </a:lnTo>
                    <a:lnTo>
                      <a:pt x="16522" y="2092720"/>
                    </a:lnTo>
                    <a:close/>
                    <a:moveTo>
                      <a:pt x="161947" y="418298"/>
                    </a:moveTo>
                    <a:lnTo>
                      <a:pt x="56177" y="384731"/>
                    </a:lnTo>
                    <a:lnTo>
                      <a:pt x="161947" y="351170"/>
                    </a:lnTo>
                    <a:close/>
                    <a:moveTo>
                      <a:pt x="161947" y="624279"/>
                    </a:moveTo>
                    <a:lnTo>
                      <a:pt x="56177" y="590718"/>
                    </a:lnTo>
                    <a:lnTo>
                      <a:pt x="161947" y="557157"/>
                    </a:lnTo>
                    <a:close/>
                    <a:moveTo>
                      <a:pt x="161947" y="964824"/>
                    </a:moveTo>
                    <a:lnTo>
                      <a:pt x="56177" y="931270"/>
                    </a:lnTo>
                    <a:lnTo>
                      <a:pt x="161947" y="897709"/>
                    </a:lnTo>
                    <a:close/>
                    <a:moveTo>
                      <a:pt x="161947" y="1170811"/>
                    </a:moveTo>
                    <a:lnTo>
                      <a:pt x="56177" y="1137257"/>
                    </a:lnTo>
                    <a:lnTo>
                      <a:pt x="161947" y="1103683"/>
                    </a:lnTo>
                    <a:close/>
                    <a:moveTo>
                      <a:pt x="161947" y="1511363"/>
                    </a:moveTo>
                    <a:lnTo>
                      <a:pt x="56177" y="1477788"/>
                    </a:lnTo>
                    <a:lnTo>
                      <a:pt x="161947" y="1444235"/>
                    </a:lnTo>
                    <a:close/>
                    <a:moveTo>
                      <a:pt x="161947" y="1717337"/>
                    </a:moveTo>
                    <a:lnTo>
                      <a:pt x="56177" y="1683783"/>
                    </a:lnTo>
                    <a:lnTo>
                      <a:pt x="161947" y="1650222"/>
                    </a:lnTo>
                    <a:close/>
                    <a:moveTo>
                      <a:pt x="899443" y="234831"/>
                    </a:moveTo>
                    <a:lnTo>
                      <a:pt x="437412" y="381432"/>
                    </a:lnTo>
                    <a:lnTo>
                      <a:pt x="899443" y="234831"/>
                    </a:lnTo>
                    <a:lnTo>
                      <a:pt x="899443" y="145282"/>
                    </a:lnTo>
                    <a:lnTo>
                      <a:pt x="899443" y="145282"/>
                    </a:lnTo>
                    <a:close/>
                    <a:moveTo>
                      <a:pt x="811146" y="351170"/>
                    </a:moveTo>
                    <a:lnTo>
                      <a:pt x="811146" y="624279"/>
                    </a:lnTo>
                    <a:lnTo>
                      <a:pt x="380773" y="487721"/>
                    </a:lnTo>
                    <a:close/>
                    <a:moveTo>
                      <a:pt x="811146" y="1170811"/>
                    </a:moveTo>
                    <a:lnTo>
                      <a:pt x="380773" y="1034260"/>
                    </a:lnTo>
                    <a:lnTo>
                      <a:pt x="811146" y="897709"/>
                    </a:lnTo>
                    <a:close/>
                    <a:moveTo>
                      <a:pt x="811146" y="1717337"/>
                    </a:moveTo>
                    <a:lnTo>
                      <a:pt x="380773" y="1580786"/>
                    </a:lnTo>
                    <a:lnTo>
                      <a:pt x="811146" y="1444235"/>
                    </a:lnTo>
                    <a:close/>
                    <a:moveTo>
                      <a:pt x="899443" y="1833675"/>
                    </a:moveTo>
                    <a:lnTo>
                      <a:pt x="899443" y="1947444"/>
                    </a:lnTo>
                    <a:lnTo>
                      <a:pt x="899443" y="1947444"/>
                    </a:lnTo>
                    <a:close/>
                    <a:moveTo>
                      <a:pt x="899443" y="1416221"/>
                    </a:moveTo>
                    <a:lnTo>
                      <a:pt x="899443" y="1416221"/>
                    </a:lnTo>
                    <a:lnTo>
                      <a:pt x="899443" y="1745351"/>
                    </a:lnTo>
                    <a:lnTo>
                      <a:pt x="899443" y="1745351"/>
                    </a:lnTo>
                    <a:close/>
                    <a:moveTo>
                      <a:pt x="899443" y="1287150"/>
                    </a:moveTo>
                    <a:lnTo>
                      <a:pt x="899443" y="1287150"/>
                    </a:lnTo>
                    <a:lnTo>
                      <a:pt x="899443" y="1327896"/>
                    </a:lnTo>
                    <a:lnTo>
                      <a:pt x="899443" y="1327896"/>
                    </a:lnTo>
                    <a:close/>
                    <a:moveTo>
                      <a:pt x="899443" y="869695"/>
                    </a:moveTo>
                    <a:lnTo>
                      <a:pt x="899443" y="869695"/>
                    </a:lnTo>
                    <a:lnTo>
                      <a:pt x="899443" y="1198832"/>
                    </a:lnTo>
                    <a:lnTo>
                      <a:pt x="899443" y="1198832"/>
                    </a:lnTo>
                    <a:close/>
                    <a:moveTo>
                      <a:pt x="899443" y="740624"/>
                    </a:moveTo>
                    <a:lnTo>
                      <a:pt x="899443" y="740624"/>
                    </a:lnTo>
                    <a:lnTo>
                      <a:pt x="899443" y="740624"/>
                    </a:lnTo>
                    <a:close/>
                    <a:moveTo>
                      <a:pt x="899443" y="323156"/>
                    </a:moveTo>
                    <a:lnTo>
                      <a:pt x="899443" y="323156"/>
                    </a:lnTo>
                    <a:lnTo>
                      <a:pt x="899443" y="652293"/>
                    </a:lnTo>
                    <a:lnTo>
                      <a:pt x="899443" y="652293"/>
                    </a:lnTo>
                    <a:close/>
                    <a:moveTo>
                      <a:pt x="364492" y="1691972"/>
                    </a:moveTo>
                    <a:lnTo>
                      <a:pt x="811146" y="1833675"/>
                    </a:lnTo>
                    <a:lnTo>
                      <a:pt x="811146" y="1947444"/>
                    </a:lnTo>
                    <a:lnTo>
                      <a:pt x="754018" y="1947444"/>
                    </a:lnTo>
                    <a:lnTo>
                      <a:pt x="754018" y="2092720"/>
                    </a:lnTo>
                    <a:lnTo>
                      <a:pt x="754018" y="2092720"/>
                    </a:lnTo>
                    <a:lnTo>
                      <a:pt x="754018" y="1947444"/>
                    </a:lnTo>
                    <a:lnTo>
                      <a:pt x="665735" y="1947444"/>
                    </a:lnTo>
                    <a:lnTo>
                      <a:pt x="665735" y="2092720"/>
                    </a:lnTo>
                    <a:lnTo>
                      <a:pt x="509917" y="2092720"/>
                    </a:lnTo>
                    <a:lnTo>
                      <a:pt x="509917" y="1947444"/>
                    </a:lnTo>
                    <a:lnTo>
                      <a:pt x="364492" y="1947444"/>
                    </a:lnTo>
                    <a:close/>
                    <a:moveTo>
                      <a:pt x="364492" y="1145433"/>
                    </a:moveTo>
                    <a:lnTo>
                      <a:pt x="811146" y="1287150"/>
                    </a:lnTo>
                    <a:lnTo>
                      <a:pt x="811146" y="1327896"/>
                    </a:lnTo>
                    <a:lnTo>
                      <a:pt x="364492" y="1469613"/>
                    </a:lnTo>
                    <a:close/>
                    <a:moveTo>
                      <a:pt x="364492" y="598908"/>
                    </a:moveTo>
                    <a:lnTo>
                      <a:pt x="811146" y="740624"/>
                    </a:lnTo>
                    <a:lnTo>
                      <a:pt x="811146" y="781370"/>
                    </a:lnTo>
                    <a:lnTo>
                      <a:pt x="364492" y="923080"/>
                    </a:lnTo>
                    <a:close/>
                    <a:moveTo>
                      <a:pt x="364492" y="145282"/>
                    </a:moveTo>
                    <a:lnTo>
                      <a:pt x="811146" y="145282"/>
                    </a:lnTo>
                    <a:lnTo>
                      <a:pt x="811146" y="234831"/>
                    </a:lnTo>
                    <a:lnTo>
                      <a:pt x="364492" y="376554"/>
                    </a:lnTo>
                    <a:close/>
                  </a:path>
                </a:pathLst>
              </a:custGeom>
              <a:solidFill>
                <a:schemeClr val="accent3">
                  <a:lumMod val="75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533" name="Freeform 1532">
              <a:extLst>
                <a:ext uri="{FF2B5EF4-FFF2-40B4-BE49-F238E27FC236}">
                  <a16:creationId xmlns:a16="http://schemas.microsoft.com/office/drawing/2014/main" id="{C68B048A-1A89-843F-C8A2-4A32E0987C27}"/>
                </a:ext>
              </a:extLst>
            </p:cNvPr>
            <p:cNvSpPr/>
            <p:nvPr/>
          </p:nvSpPr>
          <p:spPr>
            <a:xfrm rot="10800000">
              <a:off x="6732534" y="3576938"/>
              <a:ext cx="1143872" cy="2885705"/>
            </a:xfrm>
            <a:custGeom>
              <a:avLst/>
              <a:gdLst>
                <a:gd name="connsiteX0" fmla="*/ 0 w 1143872"/>
                <a:gd name="connsiteY0" fmla="*/ 0 h 2885705"/>
                <a:gd name="connsiteX1" fmla="*/ 1143873 w 1143872"/>
                <a:gd name="connsiteY1" fmla="*/ 0 h 2885705"/>
                <a:gd name="connsiteX2" fmla="*/ 1143873 w 1143872"/>
                <a:gd name="connsiteY2" fmla="*/ 2885706 h 2885705"/>
                <a:gd name="connsiteX3" fmla="*/ 0 w 1143872"/>
                <a:gd name="connsiteY3" fmla="*/ 2885706 h 2885705"/>
              </a:gdLst>
              <a:ahLst/>
              <a:cxnLst>
                <a:cxn ang="0">
                  <a:pos x="connsiteX0" y="connsiteY0"/>
                </a:cxn>
                <a:cxn ang="0">
                  <a:pos x="connsiteX1" y="connsiteY1"/>
                </a:cxn>
                <a:cxn ang="0">
                  <a:pos x="connsiteX2" y="connsiteY2"/>
                </a:cxn>
                <a:cxn ang="0">
                  <a:pos x="connsiteX3" y="connsiteY3"/>
                </a:cxn>
              </a:cxnLst>
              <a:rect l="l" t="t" r="r" b="b"/>
              <a:pathLst>
                <a:path w="1143872" h="2885705">
                  <a:moveTo>
                    <a:pt x="0" y="0"/>
                  </a:moveTo>
                  <a:lnTo>
                    <a:pt x="1143873" y="0"/>
                  </a:lnTo>
                  <a:lnTo>
                    <a:pt x="1143873" y="2885706"/>
                  </a:lnTo>
                  <a:lnTo>
                    <a:pt x="0" y="2885706"/>
                  </a:lnTo>
                  <a:close/>
                </a:path>
              </a:pathLst>
            </a:custGeom>
            <a:solidFill>
              <a:srgbClr val="8F7979"/>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34" name="Freeform 1533">
              <a:extLst>
                <a:ext uri="{FF2B5EF4-FFF2-40B4-BE49-F238E27FC236}">
                  <a16:creationId xmlns:a16="http://schemas.microsoft.com/office/drawing/2014/main" id="{3047FA80-4752-CBE5-9900-B0DC0A21B440}"/>
                </a:ext>
              </a:extLst>
            </p:cNvPr>
            <p:cNvSpPr/>
            <p:nvPr/>
          </p:nvSpPr>
          <p:spPr>
            <a:xfrm rot="10800000">
              <a:off x="7094774" y="3838265"/>
              <a:ext cx="472131" cy="684582"/>
            </a:xfrm>
            <a:custGeom>
              <a:avLst/>
              <a:gdLst>
                <a:gd name="connsiteX0" fmla="*/ 0 w 472131"/>
                <a:gd name="connsiteY0" fmla="*/ 0 h 684582"/>
                <a:gd name="connsiteX1" fmla="*/ 472132 w 472131"/>
                <a:gd name="connsiteY1" fmla="*/ 0 h 684582"/>
                <a:gd name="connsiteX2" fmla="*/ 472132 w 472131"/>
                <a:gd name="connsiteY2" fmla="*/ 684582 h 684582"/>
                <a:gd name="connsiteX3" fmla="*/ 0 w 472131"/>
                <a:gd name="connsiteY3" fmla="*/ 684582 h 684582"/>
              </a:gdLst>
              <a:ahLst/>
              <a:cxnLst>
                <a:cxn ang="0">
                  <a:pos x="connsiteX0" y="connsiteY0"/>
                </a:cxn>
                <a:cxn ang="0">
                  <a:pos x="connsiteX1" y="connsiteY1"/>
                </a:cxn>
                <a:cxn ang="0">
                  <a:pos x="connsiteX2" y="connsiteY2"/>
                </a:cxn>
                <a:cxn ang="0">
                  <a:pos x="connsiteX3" y="connsiteY3"/>
                </a:cxn>
              </a:cxnLst>
              <a:rect l="l" t="t" r="r" b="b"/>
              <a:pathLst>
                <a:path w="472131" h="684582">
                  <a:moveTo>
                    <a:pt x="0" y="0"/>
                  </a:moveTo>
                  <a:lnTo>
                    <a:pt x="472132" y="0"/>
                  </a:lnTo>
                  <a:lnTo>
                    <a:pt x="472132" y="684582"/>
                  </a:lnTo>
                  <a:lnTo>
                    <a:pt x="0" y="684582"/>
                  </a:lnTo>
                  <a:close/>
                </a:path>
              </a:pathLst>
            </a:custGeom>
            <a:solidFill>
              <a:srgbClr val="006C7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35" name="Freeform 1534">
              <a:extLst>
                <a:ext uri="{FF2B5EF4-FFF2-40B4-BE49-F238E27FC236}">
                  <a16:creationId xmlns:a16="http://schemas.microsoft.com/office/drawing/2014/main" id="{CCB73AAC-F9C2-73E2-DBA7-A63AB1AA947D}"/>
                </a:ext>
              </a:extLst>
            </p:cNvPr>
            <p:cNvSpPr/>
            <p:nvPr/>
          </p:nvSpPr>
          <p:spPr>
            <a:xfrm>
              <a:off x="7047955" y="3791517"/>
              <a:ext cx="565771" cy="778132"/>
            </a:xfrm>
            <a:custGeom>
              <a:avLst/>
              <a:gdLst>
                <a:gd name="connsiteX0" fmla="*/ 0 w 565771"/>
                <a:gd name="connsiteY0" fmla="*/ 0 h 778132"/>
                <a:gd name="connsiteX1" fmla="*/ 0 w 565771"/>
                <a:gd name="connsiteY1" fmla="*/ 778132 h 778132"/>
                <a:gd name="connsiteX2" fmla="*/ 565772 w 565771"/>
                <a:gd name="connsiteY2" fmla="*/ 778132 h 778132"/>
                <a:gd name="connsiteX3" fmla="*/ 565772 w 565771"/>
                <a:gd name="connsiteY3" fmla="*/ 0 h 778132"/>
                <a:gd name="connsiteX4" fmla="*/ 0 w 565771"/>
                <a:gd name="connsiteY4" fmla="*/ 0 h 778132"/>
                <a:gd name="connsiteX5" fmla="*/ 472117 w 565771"/>
                <a:gd name="connsiteY5" fmla="*/ 684569 h 778132"/>
                <a:gd name="connsiteX6" fmla="*/ 312635 w 565771"/>
                <a:gd name="connsiteY6" fmla="*/ 684569 h 778132"/>
                <a:gd name="connsiteX7" fmla="*/ 312635 w 565771"/>
                <a:gd name="connsiteY7" fmla="*/ 93550 h 778132"/>
                <a:gd name="connsiteX8" fmla="*/ 472117 w 565771"/>
                <a:gd name="connsiteY8" fmla="*/ 93550 h 778132"/>
                <a:gd name="connsiteX9" fmla="*/ 93641 w 565771"/>
                <a:gd name="connsiteY9" fmla="*/ 93550 h 778132"/>
                <a:gd name="connsiteX10" fmla="*/ 253123 w 565771"/>
                <a:gd name="connsiteY10" fmla="*/ 93550 h 778132"/>
                <a:gd name="connsiteX11" fmla="*/ 253123 w 565771"/>
                <a:gd name="connsiteY11" fmla="*/ 684569 h 778132"/>
                <a:gd name="connsiteX12" fmla="*/ 93641 w 565771"/>
                <a:gd name="connsiteY12" fmla="*/ 684569 h 77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71" h="778132">
                  <a:moveTo>
                    <a:pt x="0" y="0"/>
                  </a:moveTo>
                  <a:lnTo>
                    <a:pt x="0" y="778132"/>
                  </a:lnTo>
                  <a:lnTo>
                    <a:pt x="565772" y="778132"/>
                  </a:lnTo>
                  <a:lnTo>
                    <a:pt x="565772" y="0"/>
                  </a:lnTo>
                  <a:lnTo>
                    <a:pt x="0" y="0"/>
                  </a:lnTo>
                  <a:close/>
                  <a:moveTo>
                    <a:pt x="472117" y="684569"/>
                  </a:moveTo>
                  <a:lnTo>
                    <a:pt x="312635" y="684569"/>
                  </a:lnTo>
                  <a:lnTo>
                    <a:pt x="312635" y="93550"/>
                  </a:lnTo>
                  <a:lnTo>
                    <a:pt x="472117" y="93550"/>
                  </a:lnTo>
                  <a:close/>
                  <a:moveTo>
                    <a:pt x="93641" y="93550"/>
                  </a:moveTo>
                  <a:lnTo>
                    <a:pt x="253123" y="93550"/>
                  </a:lnTo>
                  <a:lnTo>
                    <a:pt x="253123" y="684569"/>
                  </a:lnTo>
                  <a:lnTo>
                    <a:pt x="93641" y="684569"/>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36" name="Freeform 1535">
              <a:extLst>
                <a:ext uri="{FF2B5EF4-FFF2-40B4-BE49-F238E27FC236}">
                  <a16:creationId xmlns:a16="http://schemas.microsoft.com/office/drawing/2014/main" id="{16D5AF00-9C36-F892-23B3-7F0459630945}"/>
                </a:ext>
              </a:extLst>
            </p:cNvPr>
            <p:cNvSpPr/>
            <p:nvPr/>
          </p:nvSpPr>
          <p:spPr>
            <a:xfrm>
              <a:off x="6995268" y="3791517"/>
              <a:ext cx="565778" cy="778132"/>
            </a:xfrm>
            <a:custGeom>
              <a:avLst/>
              <a:gdLst>
                <a:gd name="connsiteX0" fmla="*/ 0 w 565778"/>
                <a:gd name="connsiteY0" fmla="*/ 0 h 778132"/>
                <a:gd name="connsiteX1" fmla="*/ 0 w 565778"/>
                <a:gd name="connsiteY1" fmla="*/ 778132 h 778132"/>
                <a:gd name="connsiteX2" fmla="*/ 565778 w 565778"/>
                <a:gd name="connsiteY2" fmla="*/ 778132 h 778132"/>
                <a:gd name="connsiteX3" fmla="*/ 565778 w 565778"/>
                <a:gd name="connsiteY3" fmla="*/ 0 h 778132"/>
                <a:gd name="connsiteX4" fmla="*/ 0 w 565778"/>
                <a:gd name="connsiteY4" fmla="*/ 0 h 778132"/>
                <a:gd name="connsiteX5" fmla="*/ 472137 w 565778"/>
                <a:gd name="connsiteY5" fmla="*/ 684569 h 778132"/>
                <a:gd name="connsiteX6" fmla="*/ 312642 w 565778"/>
                <a:gd name="connsiteY6" fmla="*/ 684569 h 778132"/>
                <a:gd name="connsiteX7" fmla="*/ 312642 w 565778"/>
                <a:gd name="connsiteY7" fmla="*/ 93550 h 778132"/>
                <a:gd name="connsiteX8" fmla="*/ 472137 w 565778"/>
                <a:gd name="connsiteY8" fmla="*/ 93550 h 778132"/>
                <a:gd name="connsiteX9" fmla="*/ 93661 w 565778"/>
                <a:gd name="connsiteY9" fmla="*/ 93550 h 778132"/>
                <a:gd name="connsiteX10" fmla="*/ 253143 w 565778"/>
                <a:gd name="connsiteY10" fmla="*/ 93550 h 778132"/>
                <a:gd name="connsiteX11" fmla="*/ 253143 w 565778"/>
                <a:gd name="connsiteY11" fmla="*/ 684569 h 778132"/>
                <a:gd name="connsiteX12" fmla="*/ 93661 w 565778"/>
                <a:gd name="connsiteY12" fmla="*/ 684569 h 77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78" h="778132">
                  <a:moveTo>
                    <a:pt x="0" y="0"/>
                  </a:moveTo>
                  <a:lnTo>
                    <a:pt x="0" y="778132"/>
                  </a:lnTo>
                  <a:lnTo>
                    <a:pt x="565778" y="778132"/>
                  </a:lnTo>
                  <a:lnTo>
                    <a:pt x="565778" y="0"/>
                  </a:lnTo>
                  <a:lnTo>
                    <a:pt x="0" y="0"/>
                  </a:lnTo>
                  <a:close/>
                  <a:moveTo>
                    <a:pt x="472137" y="684569"/>
                  </a:moveTo>
                  <a:lnTo>
                    <a:pt x="312642" y="684569"/>
                  </a:lnTo>
                  <a:lnTo>
                    <a:pt x="312642" y="93550"/>
                  </a:lnTo>
                  <a:lnTo>
                    <a:pt x="472137" y="93550"/>
                  </a:lnTo>
                  <a:close/>
                  <a:moveTo>
                    <a:pt x="93661" y="93550"/>
                  </a:moveTo>
                  <a:lnTo>
                    <a:pt x="253143" y="93550"/>
                  </a:lnTo>
                  <a:lnTo>
                    <a:pt x="253143" y="684569"/>
                  </a:lnTo>
                  <a:lnTo>
                    <a:pt x="93661" y="684569"/>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37" name="Freeform 1536">
              <a:extLst>
                <a:ext uri="{FF2B5EF4-FFF2-40B4-BE49-F238E27FC236}">
                  <a16:creationId xmlns:a16="http://schemas.microsoft.com/office/drawing/2014/main" id="{66996601-8F43-20A8-46D6-30E1F5CD532F}"/>
                </a:ext>
              </a:extLst>
            </p:cNvPr>
            <p:cNvSpPr/>
            <p:nvPr/>
          </p:nvSpPr>
          <p:spPr>
            <a:xfrm>
              <a:off x="6912784" y="3791517"/>
              <a:ext cx="82483" cy="778132"/>
            </a:xfrm>
            <a:custGeom>
              <a:avLst/>
              <a:gdLst>
                <a:gd name="connsiteX0" fmla="*/ 0 w 82483"/>
                <a:gd name="connsiteY0" fmla="*/ 0 h 778132"/>
                <a:gd name="connsiteX1" fmla="*/ 82483 w 82483"/>
                <a:gd name="connsiteY1" fmla="*/ 0 h 778132"/>
                <a:gd name="connsiteX2" fmla="*/ 82483 w 82483"/>
                <a:gd name="connsiteY2" fmla="*/ 778132 h 778132"/>
                <a:gd name="connsiteX3" fmla="*/ 0 w 82483"/>
                <a:gd name="connsiteY3" fmla="*/ 778132 h 778132"/>
              </a:gdLst>
              <a:ahLst/>
              <a:cxnLst>
                <a:cxn ang="0">
                  <a:pos x="connsiteX0" y="connsiteY0"/>
                </a:cxn>
                <a:cxn ang="0">
                  <a:pos x="connsiteX1" y="connsiteY1"/>
                </a:cxn>
                <a:cxn ang="0">
                  <a:pos x="connsiteX2" y="connsiteY2"/>
                </a:cxn>
                <a:cxn ang="0">
                  <a:pos x="connsiteX3" y="connsiteY3"/>
                </a:cxn>
              </a:cxnLst>
              <a:rect l="l" t="t" r="r" b="b"/>
              <a:pathLst>
                <a:path w="82483" h="778132">
                  <a:moveTo>
                    <a:pt x="0" y="0"/>
                  </a:moveTo>
                  <a:lnTo>
                    <a:pt x="82483" y="0"/>
                  </a:lnTo>
                  <a:lnTo>
                    <a:pt x="82483" y="778132"/>
                  </a:lnTo>
                  <a:lnTo>
                    <a:pt x="0" y="778132"/>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38" name="Freeform 1537">
              <a:extLst>
                <a:ext uri="{FF2B5EF4-FFF2-40B4-BE49-F238E27FC236}">
                  <a16:creationId xmlns:a16="http://schemas.microsoft.com/office/drawing/2014/main" id="{CBB1C651-BF81-AB65-2A84-EE83F8EAD9DC}"/>
                </a:ext>
              </a:extLst>
            </p:cNvPr>
            <p:cNvSpPr/>
            <p:nvPr/>
          </p:nvSpPr>
          <p:spPr>
            <a:xfrm>
              <a:off x="7423404" y="3885067"/>
              <a:ext cx="43997" cy="591018"/>
            </a:xfrm>
            <a:custGeom>
              <a:avLst/>
              <a:gdLst>
                <a:gd name="connsiteX0" fmla="*/ 0 w 43997"/>
                <a:gd name="connsiteY0" fmla="*/ 0 h 591018"/>
                <a:gd name="connsiteX1" fmla="*/ 43997 w 43997"/>
                <a:gd name="connsiteY1" fmla="*/ 0 h 591018"/>
                <a:gd name="connsiteX2" fmla="*/ 43997 w 43997"/>
                <a:gd name="connsiteY2" fmla="*/ 591019 h 591018"/>
                <a:gd name="connsiteX3" fmla="*/ 0 w 43997"/>
                <a:gd name="connsiteY3" fmla="*/ 591019 h 591018"/>
              </a:gdLst>
              <a:ahLst/>
              <a:cxnLst>
                <a:cxn ang="0">
                  <a:pos x="connsiteX0" y="connsiteY0"/>
                </a:cxn>
                <a:cxn ang="0">
                  <a:pos x="connsiteX1" y="connsiteY1"/>
                </a:cxn>
                <a:cxn ang="0">
                  <a:pos x="connsiteX2" y="connsiteY2"/>
                </a:cxn>
                <a:cxn ang="0">
                  <a:pos x="connsiteX3" y="connsiteY3"/>
                </a:cxn>
              </a:cxnLst>
              <a:rect l="l" t="t" r="r" b="b"/>
              <a:pathLst>
                <a:path w="43997" h="591018">
                  <a:moveTo>
                    <a:pt x="0" y="0"/>
                  </a:moveTo>
                  <a:lnTo>
                    <a:pt x="43997" y="0"/>
                  </a:lnTo>
                  <a:lnTo>
                    <a:pt x="43997" y="591019"/>
                  </a:lnTo>
                  <a:lnTo>
                    <a:pt x="0" y="591019"/>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39" name="Freeform 1538">
              <a:extLst>
                <a:ext uri="{FF2B5EF4-FFF2-40B4-BE49-F238E27FC236}">
                  <a16:creationId xmlns:a16="http://schemas.microsoft.com/office/drawing/2014/main" id="{0C7F38D6-7286-42E3-6C04-CCBDC923926C}"/>
                </a:ext>
              </a:extLst>
            </p:cNvPr>
            <p:cNvSpPr/>
            <p:nvPr/>
          </p:nvSpPr>
          <p:spPr>
            <a:xfrm>
              <a:off x="7204410" y="3885067"/>
              <a:ext cx="43997" cy="591018"/>
            </a:xfrm>
            <a:custGeom>
              <a:avLst/>
              <a:gdLst>
                <a:gd name="connsiteX0" fmla="*/ 0 w 43997"/>
                <a:gd name="connsiteY0" fmla="*/ 0 h 591018"/>
                <a:gd name="connsiteX1" fmla="*/ 43998 w 43997"/>
                <a:gd name="connsiteY1" fmla="*/ 0 h 591018"/>
                <a:gd name="connsiteX2" fmla="*/ 43998 w 43997"/>
                <a:gd name="connsiteY2" fmla="*/ 591019 h 591018"/>
                <a:gd name="connsiteX3" fmla="*/ 0 w 43997"/>
                <a:gd name="connsiteY3" fmla="*/ 591019 h 591018"/>
              </a:gdLst>
              <a:ahLst/>
              <a:cxnLst>
                <a:cxn ang="0">
                  <a:pos x="connsiteX0" y="connsiteY0"/>
                </a:cxn>
                <a:cxn ang="0">
                  <a:pos x="connsiteX1" y="connsiteY1"/>
                </a:cxn>
                <a:cxn ang="0">
                  <a:pos x="connsiteX2" y="connsiteY2"/>
                </a:cxn>
                <a:cxn ang="0">
                  <a:pos x="connsiteX3" y="connsiteY3"/>
                </a:cxn>
              </a:cxnLst>
              <a:rect l="l" t="t" r="r" b="b"/>
              <a:pathLst>
                <a:path w="43997" h="591018">
                  <a:moveTo>
                    <a:pt x="0" y="0"/>
                  </a:moveTo>
                  <a:lnTo>
                    <a:pt x="43998" y="0"/>
                  </a:lnTo>
                  <a:lnTo>
                    <a:pt x="43998" y="591019"/>
                  </a:lnTo>
                  <a:lnTo>
                    <a:pt x="0" y="591019"/>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0" name="Freeform 1539">
              <a:extLst>
                <a:ext uri="{FF2B5EF4-FFF2-40B4-BE49-F238E27FC236}">
                  <a16:creationId xmlns:a16="http://schemas.microsoft.com/office/drawing/2014/main" id="{542D57C1-C0F5-325E-99F0-8C6AA2CBAD87}"/>
                </a:ext>
              </a:extLst>
            </p:cNvPr>
            <p:cNvSpPr/>
            <p:nvPr/>
          </p:nvSpPr>
          <p:spPr>
            <a:xfrm rot="10800000">
              <a:off x="5223432" y="3576938"/>
              <a:ext cx="1143866" cy="2885705"/>
            </a:xfrm>
            <a:custGeom>
              <a:avLst/>
              <a:gdLst>
                <a:gd name="connsiteX0" fmla="*/ 0 w 1143866"/>
                <a:gd name="connsiteY0" fmla="*/ 0 h 2885705"/>
                <a:gd name="connsiteX1" fmla="*/ 1143866 w 1143866"/>
                <a:gd name="connsiteY1" fmla="*/ 0 h 2885705"/>
                <a:gd name="connsiteX2" fmla="*/ 1143866 w 1143866"/>
                <a:gd name="connsiteY2" fmla="*/ 2885706 h 2885705"/>
                <a:gd name="connsiteX3" fmla="*/ 0 w 1143866"/>
                <a:gd name="connsiteY3" fmla="*/ 2885706 h 2885705"/>
              </a:gdLst>
              <a:ahLst/>
              <a:cxnLst>
                <a:cxn ang="0">
                  <a:pos x="connsiteX0" y="connsiteY0"/>
                </a:cxn>
                <a:cxn ang="0">
                  <a:pos x="connsiteX1" y="connsiteY1"/>
                </a:cxn>
                <a:cxn ang="0">
                  <a:pos x="connsiteX2" y="connsiteY2"/>
                </a:cxn>
                <a:cxn ang="0">
                  <a:pos x="connsiteX3" y="connsiteY3"/>
                </a:cxn>
              </a:cxnLst>
              <a:rect l="l" t="t" r="r" b="b"/>
              <a:pathLst>
                <a:path w="1143866" h="2885705">
                  <a:moveTo>
                    <a:pt x="0" y="0"/>
                  </a:moveTo>
                  <a:lnTo>
                    <a:pt x="1143866" y="0"/>
                  </a:lnTo>
                  <a:lnTo>
                    <a:pt x="1143866" y="2885706"/>
                  </a:lnTo>
                  <a:lnTo>
                    <a:pt x="0" y="2885706"/>
                  </a:lnTo>
                  <a:close/>
                </a:path>
              </a:pathLst>
            </a:custGeom>
            <a:solidFill>
              <a:srgbClr val="8F7979"/>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1" name="Freeform 1540">
              <a:extLst>
                <a:ext uri="{FF2B5EF4-FFF2-40B4-BE49-F238E27FC236}">
                  <a16:creationId xmlns:a16="http://schemas.microsoft.com/office/drawing/2014/main" id="{04A2264C-4B6F-333C-F930-250B1B347F29}"/>
                </a:ext>
              </a:extLst>
            </p:cNvPr>
            <p:cNvSpPr/>
            <p:nvPr/>
          </p:nvSpPr>
          <p:spPr>
            <a:xfrm rot="10800000">
              <a:off x="5585599" y="3838265"/>
              <a:ext cx="472131" cy="684582"/>
            </a:xfrm>
            <a:custGeom>
              <a:avLst/>
              <a:gdLst>
                <a:gd name="connsiteX0" fmla="*/ 0 w 472131"/>
                <a:gd name="connsiteY0" fmla="*/ 0 h 684582"/>
                <a:gd name="connsiteX1" fmla="*/ 472132 w 472131"/>
                <a:gd name="connsiteY1" fmla="*/ 0 h 684582"/>
                <a:gd name="connsiteX2" fmla="*/ 472132 w 472131"/>
                <a:gd name="connsiteY2" fmla="*/ 684582 h 684582"/>
                <a:gd name="connsiteX3" fmla="*/ 0 w 472131"/>
                <a:gd name="connsiteY3" fmla="*/ 684582 h 684582"/>
              </a:gdLst>
              <a:ahLst/>
              <a:cxnLst>
                <a:cxn ang="0">
                  <a:pos x="connsiteX0" y="connsiteY0"/>
                </a:cxn>
                <a:cxn ang="0">
                  <a:pos x="connsiteX1" y="connsiteY1"/>
                </a:cxn>
                <a:cxn ang="0">
                  <a:pos x="connsiteX2" y="connsiteY2"/>
                </a:cxn>
                <a:cxn ang="0">
                  <a:pos x="connsiteX3" y="connsiteY3"/>
                </a:cxn>
              </a:cxnLst>
              <a:rect l="l" t="t" r="r" b="b"/>
              <a:pathLst>
                <a:path w="472131" h="684582">
                  <a:moveTo>
                    <a:pt x="0" y="0"/>
                  </a:moveTo>
                  <a:lnTo>
                    <a:pt x="472132" y="0"/>
                  </a:lnTo>
                  <a:lnTo>
                    <a:pt x="472132" y="684582"/>
                  </a:lnTo>
                  <a:lnTo>
                    <a:pt x="0" y="684582"/>
                  </a:lnTo>
                  <a:close/>
                </a:path>
              </a:pathLst>
            </a:custGeom>
            <a:solidFill>
              <a:srgbClr val="006C7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2" name="Freeform 1541">
              <a:extLst>
                <a:ext uri="{FF2B5EF4-FFF2-40B4-BE49-F238E27FC236}">
                  <a16:creationId xmlns:a16="http://schemas.microsoft.com/office/drawing/2014/main" id="{66DFC4ED-0729-31AF-6DB2-6CEF7368EEA4}"/>
                </a:ext>
              </a:extLst>
            </p:cNvPr>
            <p:cNvSpPr/>
            <p:nvPr/>
          </p:nvSpPr>
          <p:spPr>
            <a:xfrm>
              <a:off x="5538806" y="3791517"/>
              <a:ext cx="565771" cy="778132"/>
            </a:xfrm>
            <a:custGeom>
              <a:avLst/>
              <a:gdLst>
                <a:gd name="connsiteX0" fmla="*/ 0 w 565771"/>
                <a:gd name="connsiteY0" fmla="*/ 0 h 778132"/>
                <a:gd name="connsiteX1" fmla="*/ 0 w 565771"/>
                <a:gd name="connsiteY1" fmla="*/ 778132 h 778132"/>
                <a:gd name="connsiteX2" fmla="*/ 565772 w 565771"/>
                <a:gd name="connsiteY2" fmla="*/ 778132 h 778132"/>
                <a:gd name="connsiteX3" fmla="*/ 565772 w 565771"/>
                <a:gd name="connsiteY3" fmla="*/ 0 h 778132"/>
                <a:gd name="connsiteX4" fmla="*/ 0 w 565771"/>
                <a:gd name="connsiteY4" fmla="*/ 0 h 778132"/>
                <a:gd name="connsiteX5" fmla="*/ 472117 w 565771"/>
                <a:gd name="connsiteY5" fmla="*/ 684569 h 778132"/>
                <a:gd name="connsiteX6" fmla="*/ 312635 w 565771"/>
                <a:gd name="connsiteY6" fmla="*/ 684569 h 778132"/>
                <a:gd name="connsiteX7" fmla="*/ 312635 w 565771"/>
                <a:gd name="connsiteY7" fmla="*/ 93550 h 778132"/>
                <a:gd name="connsiteX8" fmla="*/ 472117 w 565771"/>
                <a:gd name="connsiteY8" fmla="*/ 93550 h 778132"/>
                <a:gd name="connsiteX9" fmla="*/ 93641 w 565771"/>
                <a:gd name="connsiteY9" fmla="*/ 93550 h 778132"/>
                <a:gd name="connsiteX10" fmla="*/ 253123 w 565771"/>
                <a:gd name="connsiteY10" fmla="*/ 93550 h 778132"/>
                <a:gd name="connsiteX11" fmla="*/ 253123 w 565771"/>
                <a:gd name="connsiteY11" fmla="*/ 684569 h 778132"/>
                <a:gd name="connsiteX12" fmla="*/ 93641 w 565771"/>
                <a:gd name="connsiteY12" fmla="*/ 684569 h 77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71" h="778132">
                  <a:moveTo>
                    <a:pt x="0" y="0"/>
                  </a:moveTo>
                  <a:lnTo>
                    <a:pt x="0" y="778132"/>
                  </a:lnTo>
                  <a:lnTo>
                    <a:pt x="565772" y="778132"/>
                  </a:lnTo>
                  <a:lnTo>
                    <a:pt x="565772" y="0"/>
                  </a:lnTo>
                  <a:lnTo>
                    <a:pt x="0" y="0"/>
                  </a:lnTo>
                  <a:close/>
                  <a:moveTo>
                    <a:pt x="472117" y="684569"/>
                  </a:moveTo>
                  <a:lnTo>
                    <a:pt x="312635" y="684569"/>
                  </a:lnTo>
                  <a:lnTo>
                    <a:pt x="312635" y="93550"/>
                  </a:lnTo>
                  <a:lnTo>
                    <a:pt x="472117" y="93550"/>
                  </a:lnTo>
                  <a:close/>
                  <a:moveTo>
                    <a:pt x="93641" y="93550"/>
                  </a:moveTo>
                  <a:lnTo>
                    <a:pt x="253123" y="93550"/>
                  </a:lnTo>
                  <a:lnTo>
                    <a:pt x="253123" y="684569"/>
                  </a:lnTo>
                  <a:lnTo>
                    <a:pt x="93641" y="684569"/>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3" name="Freeform 1542">
              <a:extLst>
                <a:ext uri="{FF2B5EF4-FFF2-40B4-BE49-F238E27FC236}">
                  <a16:creationId xmlns:a16="http://schemas.microsoft.com/office/drawing/2014/main" id="{C96D7770-8AE9-8785-5663-4E5F222D4556}"/>
                </a:ext>
              </a:extLst>
            </p:cNvPr>
            <p:cNvSpPr/>
            <p:nvPr/>
          </p:nvSpPr>
          <p:spPr>
            <a:xfrm>
              <a:off x="5486126" y="3791517"/>
              <a:ext cx="565771" cy="778132"/>
            </a:xfrm>
            <a:custGeom>
              <a:avLst/>
              <a:gdLst>
                <a:gd name="connsiteX0" fmla="*/ 0 w 565771"/>
                <a:gd name="connsiteY0" fmla="*/ 0 h 778132"/>
                <a:gd name="connsiteX1" fmla="*/ 0 w 565771"/>
                <a:gd name="connsiteY1" fmla="*/ 778132 h 778132"/>
                <a:gd name="connsiteX2" fmla="*/ 565771 w 565771"/>
                <a:gd name="connsiteY2" fmla="*/ 778132 h 778132"/>
                <a:gd name="connsiteX3" fmla="*/ 565771 w 565771"/>
                <a:gd name="connsiteY3" fmla="*/ 0 h 778132"/>
                <a:gd name="connsiteX4" fmla="*/ 0 w 565771"/>
                <a:gd name="connsiteY4" fmla="*/ 0 h 778132"/>
                <a:gd name="connsiteX5" fmla="*/ 472130 w 565771"/>
                <a:gd name="connsiteY5" fmla="*/ 684569 h 778132"/>
                <a:gd name="connsiteX6" fmla="*/ 312635 w 565771"/>
                <a:gd name="connsiteY6" fmla="*/ 684569 h 778132"/>
                <a:gd name="connsiteX7" fmla="*/ 312635 w 565771"/>
                <a:gd name="connsiteY7" fmla="*/ 93550 h 778132"/>
                <a:gd name="connsiteX8" fmla="*/ 472130 w 565771"/>
                <a:gd name="connsiteY8" fmla="*/ 93550 h 778132"/>
                <a:gd name="connsiteX9" fmla="*/ 93655 w 565771"/>
                <a:gd name="connsiteY9" fmla="*/ 93550 h 778132"/>
                <a:gd name="connsiteX10" fmla="*/ 253137 w 565771"/>
                <a:gd name="connsiteY10" fmla="*/ 93550 h 778132"/>
                <a:gd name="connsiteX11" fmla="*/ 253137 w 565771"/>
                <a:gd name="connsiteY11" fmla="*/ 684569 h 778132"/>
                <a:gd name="connsiteX12" fmla="*/ 93655 w 565771"/>
                <a:gd name="connsiteY12" fmla="*/ 684569 h 77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71" h="778132">
                  <a:moveTo>
                    <a:pt x="0" y="0"/>
                  </a:moveTo>
                  <a:lnTo>
                    <a:pt x="0" y="778132"/>
                  </a:lnTo>
                  <a:lnTo>
                    <a:pt x="565771" y="778132"/>
                  </a:lnTo>
                  <a:lnTo>
                    <a:pt x="565771" y="0"/>
                  </a:lnTo>
                  <a:lnTo>
                    <a:pt x="0" y="0"/>
                  </a:lnTo>
                  <a:close/>
                  <a:moveTo>
                    <a:pt x="472130" y="684569"/>
                  </a:moveTo>
                  <a:lnTo>
                    <a:pt x="312635" y="684569"/>
                  </a:lnTo>
                  <a:lnTo>
                    <a:pt x="312635" y="93550"/>
                  </a:lnTo>
                  <a:lnTo>
                    <a:pt x="472130" y="93550"/>
                  </a:lnTo>
                  <a:close/>
                  <a:moveTo>
                    <a:pt x="93655" y="93550"/>
                  </a:moveTo>
                  <a:lnTo>
                    <a:pt x="253137" y="93550"/>
                  </a:lnTo>
                  <a:lnTo>
                    <a:pt x="253137" y="684569"/>
                  </a:lnTo>
                  <a:lnTo>
                    <a:pt x="93655" y="684569"/>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4" name="Freeform 1543">
              <a:extLst>
                <a:ext uri="{FF2B5EF4-FFF2-40B4-BE49-F238E27FC236}">
                  <a16:creationId xmlns:a16="http://schemas.microsoft.com/office/drawing/2014/main" id="{D55CEDFB-CCDE-E2D2-1551-EE856F00AA33}"/>
                </a:ext>
              </a:extLst>
            </p:cNvPr>
            <p:cNvSpPr/>
            <p:nvPr/>
          </p:nvSpPr>
          <p:spPr>
            <a:xfrm>
              <a:off x="5403642" y="3791517"/>
              <a:ext cx="82483" cy="778132"/>
            </a:xfrm>
            <a:custGeom>
              <a:avLst/>
              <a:gdLst>
                <a:gd name="connsiteX0" fmla="*/ 0 w 82483"/>
                <a:gd name="connsiteY0" fmla="*/ 0 h 778132"/>
                <a:gd name="connsiteX1" fmla="*/ 82483 w 82483"/>
                <a:gd name="connsiteY1" fmla="*/ 0 h 778132"/>
                <a:gd name="connsiteX2" fmla="*/ 82483 w 82483"/>
                <a:gd name="connsiteY2" fmla="*/ 778132 h 778132"/>
                <a:gd name="connsiteX3" fmla="*/ 0 w 82483"/>
                <a:gd name="connsiteY3" fmla="*/ 778132 h 778132"/>
              </a:gdLst>
              <a:ahLst/>
              <a:cxnLst>
                <a:cxn ang="0">
                  <a:pos x="connsiteX0" y="connsiteY0"/>
                </a:cxn>
                <a:cxn ang="0">
                  <a:pos x="connsiteX1" y="connsiteY1"/>
                </a:cxn>
                <a:cxn ang="0">
                  <a:pos x="connsiteX2" y="connsiteY2"/>
                </a:cxn>
                <a:cxn ang="0">
                  <a:pos x="connsiteX3" y="connsiteY3"/>
                </a:cxn>
              </a:cxnLst>
              <a:rect l="l" t="t" r="r" b="b"/>
              <a:pathLst>
                <a:path w="82483" h="778132">
                  <a:moveTo>
                    <a:pt x="0" y="0"/>
                  </a:moveTo>
                  <a:lnTo>
                    <a:pt x="82483" y="0"/>
                  </a:lnTo>
                  <a:lnTo>
                    <a:pt x="82483" y="778132"/>
                  </a:lnTo>
                  <a:lnTo>
                    <a:pt x="0" y="778132"/>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5" name="Freeform 1544">
              <a:extLst>
                <a:ext uri="{FF2B5EF4-FFF2-40B4-BE49-F238E27FC236}">
                  <a16:creationId xmlns:a16="http://schemas.microsoft.com/office/drawing/2014/main" id="{25297D23-443A-020E-0F31-D1FD57E834BD}"/>
                </a:ext>
              </a:extLst>
            </p:cNvPr>
            <p:cNvSpPr/>
            <p:nvPr/>
          </p:nvSpPr>
          <p:spPr>
            <a:xfrm>
              <a:off x="5914255" y="3885067"/>
              <a:ext cx="43997" cy="591018"/>
            </a:xfrm>
            <a:custGeom>
              <a:avLst/>
              <a:gdLst>
                <a:gd name="connsiteX0" fmla="*/ 0 w 43997"/>
                <a:gd name="connsiteY0" fmla="*/ 0 h 591018"/>
                <a:gd name="connsiteX1" fmla="*/ 43997 w 43997"/>
                <a:gd name="connsiteY1" fmla="*/ 0 h 591018"/>
                <a:gd name="connsiteX2" fmla="*/ 43997 w 43997"/>
                <a:gd name="connsiteY2" fmla="*/ 591019 h 591018"/>
                <a:gd name="connsiteX3" fmla="*/ 0 w 43997"/>
                <a:gd name="connsiteY3" fmla="*/ 591019 h 591018"/>
              </a:gdLst>
              <a:ahLst/>
              <a:cxnLst>
                <a:cxn ang="0">
                  <a:pos x="connsiteX0" y="connsiteY0"/>
                </a:cxn>
                <a:cxn ang="0">
                  <a:pos x="connsiteX1" y="connsiteY1"/>
                </a:cxn>
                <a:cxn ang="0">
                  <a:pos x="connsiteX2" y="connsiteY2"/>
                </a:cxn>
                <a:cxn ang="0">
                  <a:pos x="connsiteX3" y="connsiteY3"/>
                </a:cxn>
              </a:cxnLst>
              <a:rect l="l" t="t" r="r" b="b"/>
              <a:pathLst>
                <a:path w="43997" h="591018">
                  <a:moveTo>
                    <a:pt x="0" y="0"/>
                  </a:moveTo>
                  <a:lnTo>
                    <a:pt x="43997" y="0"/>
                  </a:lnTo>
                  <a:lnTo>
                    <a:pt x="43997" y="591019"/>
                  </a:lnTo>
                  <a:lnTo>
                    <a:pt x="0" y="591019"/>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6" name="Freeform 1545">
              <a:extLst>
                <a:ext uri="{FF2B5EF4-FFF2-40B4-BE49-F238E27FC236}">
                  <a16:creationId xmlns:a16="http://schemas.microsoft.com/office/drawing/2014/main" id="{07F2643B-669E-B6A3-322B-87002C210E19}"/>
                </a:ext>
              </a:extLst>
            </p:cNvPr>
            <p:cNvSpPr/>
            <p:nvPr/>
          </p:nvSpPr>
          <p:spPr>
            <a:xfrm>
              <a:off x="5695261" y="3885067"/>
              <a:ext cx="43997" cy="591018"/>
            </a:xfrm>
            <a:custGeom>
              <a:avLst/>
              <a:gdLst>
                <a:gd name="connsiteX0" fmla="*/ 0 w 43997"/>
                <a:gd name="connsiteY0" fmla="*/ 0 h 591018"/>
                <a:gd name="connsiteX1" fmla="*/ 43997 w 43997"/>
                <a:gd name="connsiteY1" fmla="*/ 0 h 591018"/>
                <a:gd name="connsiteX2" fmla="*/ 43997 w 43997"/>
                <a:gd name="connsiteY2" fmla="*/ 591019 h 591018"/>
                <a:gd name="connsiteX3" fmla="*/ 0 w 43997"/>
                <a:gd name="connsiteY3" fmla="*/ 591019 h 591018"/>
              </a:gdLst>
              <a:ahLst/>
              <a:cxnLst>
                <a:cxn ang="0">
                  <a:pos x="connsiteX0" y="connsiteY0"/>
                </a:cxn>
                <a:cxn ang="0">
                  <a:pos x="connsiteX1" y="connsiteY1"/>
                </a:cxn>
                <a:cxn ang="0">
                  <a:pos x="connsiteX2" y="connsiteY2"/>
                </a:cxn>
                <a:cxn ang="0">
                  <a:pos x="connsiteX3" y="connsiteY3"/>
                </a:cxn>
              </a:cxnLst>
              <a:rect l="l" t="t" r="r" b="b"/>
              <a:pathLst>
                <a:path w="43997" h="591018">
                  <a:moveTo>
                    <a:pt x="0" y="0"/>
                  </a:moveTo>
                  <a:lnTo>
                    <a:pt x="43997" y="0"/>
                  </a:lnTo>
                  <a:lnTo>
                    <a:pt x="43997" y="591019"/>
                  </a:lnTo>
                  <a:lnTo>
                    <a:pt x="0" y="591019"/>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7" name="Freeform 1546">
              <a:extLst>
                <a:ext uri="{FF2B5EF4-FFF2-40B4-BE49-F238E27FC236}">
                  <a16:creationId xmlns:a16="http://schemas.microsoft.com/office/drawing/2014/main" id="{3E0B6A4C-DD09-A004-152D-83F29E67AD48}"/>
                </a:ext>
              </a:extLst>
            </p:cNvPr>
            <p:cNvSpPr/>
            <p:nvPr/>
          </p:nvSpPr>
          <p:spPr>
            <a:xfrm>
              <a:off x="4858138" y="3576932"/>
              <a:ext cx="4527424" cy="2885706"/>
            </a:xfrm>
            <a:custGeom>
              <a:avLst/>
              <a:gdLst>
                <a:gd name="connsiteX0" fmla="*/ 1509149 w 4527425"/>
                <a:gd name="connsiteY0" fmla="*/ 1291606 h 2885705"/>
                <a:gd name="connsiteX1" fmla="*/ 1509149 w 4527425"/>
                <a:gd name="connsiteY1" fmla="*/ 0 h 2885705"/>
                <a:gd name="connsiteX2" fmla="*/ 3018264 w 4527425"/>
                <a:gd name="connsiteY2" fmla="*/ 1291606 h 2885705"/>
                <a:gd name="connsiteX3" fmla="*/ 3018264 w 4527425"/>
                <a:gd name="connsiteY3" fmla="*/ 0 h 2885705"/>
                <a:gd name="connsiteX4" fmla="*/ 4527426 w 4527425"/>
                <a:gd name="connsiteY4" fmla="*/ 1291606 h 2885705"/>
                <a:gd name="connsiteX5" fmla="*/ 4527426 w 4527425"/>
                <a:gd name="connsiteY5" fmla="*/ 2885706 h 2885705"/>
                <a:gd name="connsiteX6" fmla="*/ 3018264 w 4527425"/>
                <a:gd name="connsiteY6" fmla="*/ 2885706 h 2885705"/>
                <a:gd name="connsiteX7" fmla="*/ 1509149 w 4527425"/>
                <a:gd name="connsiteY7" fmla="*/ 2885706 h 2885705"/>
                <a:gd name="connsiteX8" fmla="*/ 0 w 4527425"/>
                <a:gd name="connsiteY8" fmla="*/ 2885706 h 2885705"/>
                <a:gd name="connsiteX9" fmla="*/ 0 w 4527425"/>
                <a:gd name="connsiteY9" fmla="*/ 0 h 2885705"/>
                <a:gd name="connsiteX10" fmla="*/ 1509149 w 4527425"/>
                <a:gd name="connsiteY10" fmla="*/ 1291606 h 288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27425" h="2885705">
                  <a:moveTo>
                    <a:pt x="1509149" y="1291606"/>
                  </a:moveTo>
                  <a:lnTo>
                    <a:pt x="1509149" y="0"/>
                  </a:lnTo>
                  <a:lnTo>
                    <a:pt x="3018264" y="1291606"/>
                  </a:lnTo>
                  <a:lnTo>
                    <a:pt x="3018264" y="0"/>
                  </a:lnTo>
                  <a:lnTo>
                    <a:pt x="4527426" y="1291606"/>
                  </a:lnTo>
                  <a:lnTo>
                    <a:pt x="4527426" y="2885706"/>
                  </a:lnTo>
                  <a:lnTo>
                    <a:pt x="3018264" y="2885706"/>
                  </a:lnTo>
                  <a:lnTo>
                    <a:pt x="1509149" y="2885706"/>
                  </a:lnTo>
                  <a:lnTo>
                    <a:pt x="0" y="2885706"/>
                  </a:lnTo>
                  <a:lnTo>
                    <a:pt x="0" y="0"/>
                  </a:lnTo>
                  <a:lnTo>
                    <a:pt x="1509149" y="1291606"/>
                  </a:lnTo>
                  <a:close/>
                </a:path>
              </a:pathLst>
            </a:custGeom>
            <a:solidFill>
              <a:schemeClr val="accent3">
                <a:lumMod val="40000"/>
                <a:lumOff val="6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8" name="Freeform 1547">
              <a:extLst>
                <a:ext uri="{FF2B5EF4-FFF2-40B4-BE49-F238E27FC236}">
                  <a16:creationId xmlns:a16="http://schemas.microsoft.com/office/drawing/2014/main" id="{773846BE-0C71-93E9-D583-1C6F9FEC8B71}"/>
                </a:ext>
              </a:extLst>
            </p:cNvPr>
            <p:cNvSpPr/>
            <p:nvPr/>
          </p:nvSpPr>
          <p:spPr>
            <a:xfrm rot="10800000">
              <a:off x="3714271" y="3576938"/>
              <a:ext cx="1143866" cy="2885705"/>
            </a:xfrm>
            <a:custGeom>
              <a:avLst/>
              <a:gdLst>
                <a:gd name="connsiteX0" fmla="*/ 0 w 1143866"/>
                <a:gd name="connsiteY0" fmla="*/ 0 h 2885705"/>
                <a:gd name="connsiteX1" fmla="*/ 1143866 w 1143866"/>
                <a:gd name="connsiteY1" fmla="*/ 0 h 2885705"/>
                <a:gd name="connsiteX2" fmla="*/ 1143866 w 1143866"/>
                <a:gd name="connsiteY2" fmla="*/ 2885706 h 2885705"/>
                <a:gd name="connsiteX3" fmla="*/ 0 w 1143866"/>
                <a:gd name="connsiteY3" fmla="*/ 2885706 h 2885705"/>
              </a:gdLst>
              <a:ahLst/>
              <a:cxnLst>
                <a:cxn ang="0">
                  <a:pos x="connsiteX0" y="connsiteY0"/>
                </a:cxn>
                <a:cxn ang="0">
                  <a:pos x="connsiteX1" y="connsiteY1"/>
                </a:cxn>
                <a:cxn ang="0">
                  <a:pos x="connsiteX2" y="connsiteY2"/>
                </a:cxn>
                <a:cxn ang="0">
                  <a:pos x="connsiteX3" y="connsiteY3"/>
                </a:cxn>
              </a:cxnLst>
              <a:rect l="l" t="t" r="r" b="b"/>
              <a:pathLst>
                <a:path w="1143866" h="2885705">
                  <a:moveTo>
                    <a:pt x="0" y="0"/>
                  </a:moveTo>
                  <a:lnTo>
                    <a:pt x="1143866" y="0"/>
                  </a:lnTo>
                  <a:lnTo>
                    <a:pt x="1143866" y="2885706"/>
                  </a:lnTo>
                  <a:lnTo>
                    <a:pt x="0" y="2885706"/>
                  </a:lnTo>
                  <a:close/>
                </a:path>
              </a:pathLst>
            </a:custGeom>
            <a:solidFill>
              <a:srgbClr val="8F7979"/>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49" name="Freeform 1548">
              <a:extLst>
                <a:ext uri="{FF2B5EF4-FFF2-40B4-BE49-F238E27FC236}">
                  <a16:creationId xmlns:a16="http://schemas.microsoft.com/office/drawing/2014/main" id="{4A3CD3F1-0A4A-5DA4-B631-8E537328A665}"/>
                </a:ext>
              </a:extLst>
            </p:cNvPr>
            <p:cNvSpPr/>
            <p:nvPr/>
          </p:nvSpPr>
          <p:spPr>
            <a:xfrm rot="10800000">
              <a:off x="4858150" y="6462658"/>
              <a:ext cx="4678843" cy="264076"/>
            </a:xfrm>
            <a:custGeom>
              <a:avLst/>
              <a:gdLst>
                <a:gd name="connsiteX0" fmla="*/ 0 w 4678843"/>
                <a:gd name="connsiteY0" fmla="*/ 0 h 264076"/>
                <a:gd name="connsiteX1" fmla="*/ 4678844 w 4678843"/>
                <a:gd name="connsiteY1" fmla="*/ 0 h 264076"/>
                <a:gd name="connsiteX2" fmla="*/ 4678844 w 4678843"/>
                <a:gd name="connsiteY2" fmla="*/ 264076 h 264076"/>
                <a:gd name="connsiteX3" fmla="*/ 0 w 4678843"/>
                <a:gd name="connsiteY3" fmla="*/ 264076 h 264076"/>
              </a:gdLst>
              <a:ahLst/>
              <a:cxnLst>
                <a:cxn ang="0">
                  <a:pos x="connsiteX0" y="connsiteY0"/>
                </a:cxn>
                <a:cxn ang="0">
                  <a:pos x="connsiteX1" y="connsiteY1"/>
                </a:cxn>
                <a:cxn ang="0">
                  <a:pos x="connsiteX2" y="connsiteY2"/>
                </a:cxn>
                <a:cxn ang="0">
                  <a:pos x="connsiteX3" y="connsiteY3"/>
                </a:cxn>
              </a:cxnLst>
              <a:rect l="l" t="t" r="r" b="b"/>
              <a:pathLst>
                <a:path w="4678843" h="264076">
                  <a:moveTo>
                    <a:pt x="0" y="0"/>
                  </a:moveTo>
                  <a:lnTo>
                    <a:pt x="4678844" y="0"/>
                  </a:lnTo>
                  <a:lnTo>
                    <a:pt x="4678844" y="264076"/>
                  </a:lnTo>
                  <a:lnTo>
                    <a:pt x="0" y="264076"/>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0" name="Freeform 1549">
              <a:extLst>
                <a:ext uri="{FF2B5EF4-FFF2-40B4-BE49-F238E27FC236}">
                  <a16:creationId xmlns:a16="http://schemas.microsoft.com/office/drawing/2014/main" id="{3AB1927B-0DE6-7B4E-BA69-1D26AD6419C6}"/>
                </a:ext>
              </a:extLst>
            </p:cNvPr>
            <p:cNvSpPr/>
            <p:nvPr/>
          </p:nvSpPr>
          <p:spPr>
            <a:xfrm rot="10800000">
              <a:off x="3538836" y="6462658"/>
              <a:ext cx="1319301" cy="264076"/>
            </a:xfrm>
            <a:custGeom>
              <a:avLst/>
              <a:gdLst>
                <a:gd name="connsiteX0" fmla="*/ 0 w 1319301"/>
                <a:gd name="connsiteY0" fmla="*/ 0 h 264076"/>
                <a:gd name="connsiteX1" fmla="*/ 1319301 w 1319301"/>
                <a:gd name="connsiteY1" fmla="*/ 0 h 264076"/>
                <a:gd name="connsiteX2" fmla="*/ 1319301 w 1319301"/>
                <a:gd name="connsiteY2" fmla="*/ 264076 h 264076"/>
                <a:gd name="connsiteX3" fmla="*/ 0 w 1319301"/>
                <a:gd name="connsiteY3" fmla="*/ 264076 h 264076"/>
              </a:gdLst>
              <a:ahLst/>
              <a:cxnLst>
                <a:cxn ang="0">
                  <a:pos x="connsiteX0" y="connsiteY0"/>
                </a:cxn>
                <a:cxn ang="0">
                  <a:pos x="connsiteX1" y="connsiteY1"/>
                </a:cxn>
                <a:cxn ang="0">
                  <a:pos x="connsiteX2" y="connsiteY2"/>
                </a:cxn>
                <a:cxn ang="0">
                  <a:pos x="connsiteX3" y="connsiteY3"/>
                </a:cxn>
              </a:cxnLst>
              <a:rect l="l" t="t" r="r" b="b"/>
              <a:pathLst>
                <a:path w="1319301" h="264076">
                  <a:moveTo>
                    <a:pt x="0" y="0"/>
                  </a:moveTo>
                  <a:lnTo>
                    <a:pt x="1319301" y="0"/>
                  </a:lnTo>
                  <a:lnTo>
                    <a:pt x="1319301" y="264076"/>
                  </a:lnTo>
                  <a:lnTo>
                    <a:pt x="0" y="264076"/>
                  </a:lnTo>
                  <a:close/>
                </a:path>
              </a:pathLst>
            </a:custGeom>
            <a:solidFill>
              <a:srgbClr val="FFA008"/>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1" name="Freeform 1550">
              <a:extLst>
                <a:ext uri="{FF2B5EF4-FFF2-40B4-BE49-F238E27FC236}">
                  <a16:creationId xmlns:a16="http://schemas.microsoft.com/office/drawing/2014/main" id="{82DC3B88-DACE-4ECC-2D9D-DAD8B0F1AC96}"/>
                </a:ext>
              </a:extLst>
            </p:cNvPr>
            <p:cNvSpPr/>
            <p:nvPr/>
          </p:nvSpPr>
          <p:spPr>
            <a:xfrm rot="10800000">
              <a:off x="4076484" y="3838265"/>
              <a:ext cx="472131" cy="684582"/>
            </a:xfrm>
            <a:custGeom>
              <a:avLst/>
              <a:gdLst>
                <a:gd name="connsiteX0" fmla="*/ 0 w 472131"/>
                <a:gd name="connsiteY0" fmla="*/ 0 h 684582"/>
                <a:gd name="connsiteX1" fmla="*/ 472132 w 472131"/>
                <a:gd name="connsiteY1" fmla="*/ 0 h 684582"/>
                <a:gd name="connsiteX2" fmla="*/ 472132 w 472131"/>
                <a:gd name="connsiteY2" fmla="*/ 684582 h 684582"/>
                <a:gd name="connsiteX3" fmla="*/ 0 w 472131"/>
                <a:gd name="connsiteY3" fmla="*/ 684582 h 684582"/>
              </a:gdLst>
              <a:ahLst/>
              <a:cxnLst>
                <a:cxn ang="0">
                  <a:pos x="connsiteX0" y="connsiteY0"/>
                </a:cxn>
                <a:cxn ang="0">
                  <a:pos x="connsiteX1" y="connsiteY1"/>
                </a:cxn>
                <a:cxn ang="0">
                  <a:pos x="connsiteX2" y="connsiteY2"/>
                </a:cxn>
                <a:cxn ang="0">
                  <a:pos x="connsiteX3" y="connsiteY3"/>
                </a:cxn>
              </a:cxnLst>
              <a:rect l="l" t="t" r="r" b="b"/>
              <a:pathLst>
                <a:path w="472131" h="684582">
                  <a:moveTo>
                    <a:pt x="0" y="0"/>
                  </a:moveTo>
                  <a:lnTo>
                    <a:pt x="472132" y="0"/>
                  </a:lnTo>
                  <a:lnTo>
                    <a:pt x="472132" y="684582"/>
                  </a:lnTo>
                  <a:lnTo>
                    <a:pt x="0" y="684582"/>
                  </a:lnTo>
                  <a:close/>
                </a:path>
              </a:pathLst>
            </a:custGeom>
            <a:solidFill>
              <a:srgbClr val="006C7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2" name="Freeform 1551">
              <a:extLst>
                <a:ext uri="{FF2B5EF4-FFF2-40B4-BE49-F238E27FC236}">
                  <a16:creationId xmlns:a16="http://schemas.microsoft.com/office/drawing/2014/main" id="{A088CC38-A648-6AB9-72B6-48C4C7AE40CA}"/>
                </a:ext>
              </a:extLst>
            </p:cNvPr>
            <p:cNvSpPr/>
            <p:nvPr/>
          </p:nvSpPr>
          <p:spPr>
            <a:xfrm>
              <a:off x="4029658" y="3791517"/>
              <a:ext cx="565778" cy="778132"/>
            </a:xfrm>
            <a:custGeom>
              <a:avLst/>
              <a:gdLst>
                <a:gd name="connsiteX0" fmla="*/ 0 w 565778"/>
                <a:gd name="connsiteY0" fmla="*/ 0 h 778132"/>
                <a:gd name="connsiteX1" fmla="*/ 0 w 565778"/>
                <a:gd name="connsiteY1" fmla="*/ 778132 h 778132"/>
                <a:gd name="connsiteX2" fmla="*/ 565778 w 565778"/>
                <a:gd name="connsiteY2" fmla="*/ 778132 h 778132"/>
                <a:gd name="connsiteX3" fmla="*/ 565778 w 565778"/>
                <a:gd name="connsiteY3" fmla="*/ 0 h 778132"/>
                <a:gd name="connsiteX4" fmla="*/ 0 w 565778"/>
                <a:gd name="connsiteY4" fmla="*/ 0 h 778132"/>
                <a:gd name="connsiteX5" fmla="*/ 472124 w 565778"/>
                <a:gd name="connsiteY5" fmla="*/ 684569 h 778132"/>
                <a:gd name="connsiteX6" fmla="*/ 312642 w 565778"/>
                <a:gd name="connsiteY6" fmla="*/ 684569 h 778132"/>
                <a:gd name="connsiteX7" fmla="*/ 312642 w 565778"/>
                <a:gd name="connsiteY7" fmla="*/ 93550 h 778132"/>
                <a:gd name="connsiteX8" fmla="*/ 472124 w 565778"/>
                <a:gd name="connsiteY8" fmla="*/ 93550 h 778132"/>
                <a:gd name="connsiteX9" fmla="*/ 93648 w 565778"/>
                <a:gd name="connsiteY9" fmla="*/ 93550 h 778132"/>
                <a:gd name="connsiteX10" fmla="*/ 253130 w 565778"/>
                <a:gd name="connsiteY10" fmla="*/ 93550 h 778132"/>
                <a:gd name="connsiteX11" fmla="*/ 253130 w 565778"/>
                <a:gd name="connsiteY11" fmla="*/ 684569 h 778132"/>
                <a:gd name="connsiteX12" fmla="*/ 93648 w 565778"/>
                <a:gd name="connsiteY12" fmla="*/ 684569 h 77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78" h="778132">
                  <a:moveTo>
                    <a:pt x="0" y="0"/>
                  </a:moveTo>
                  <a:lnTo>
                    <a:pt x="0" y="778132"/>
                  </a:lnTo>
                  <a:lnTo>
                    <a:pt x="565778" y="778132"/>
                  </a:lnTo>
                  <a:lnTo>
                    <a:pt x="565778" y="0"/>
                  </a:lnTo>
                  <a:lnTo>
                    <a:pt x="0" y="0"/>
                  </a:lnTo>
                  <a:close/>
                  <a:moveTo>
                    <a:pt x="472124" y="684569"/>
                  </a:moveTo>
                  <a:lnTo>
                    <a:pt x="312642" y="684569"/>
                  </a:lnTo>
                  <a:lnTo>
                    <a:pt x="312642" y="93550"/>
                  </a:lnTo>
                  <a:lnTo>
                    <a:pt x="472124" y="93550"/>
                  </a:lnTo>
                  <a:close/>
                  <a:moveTo>
                    <a:pt x="93648" y="93550"/>
                  </a:moveTo>
                  <a:lnTo>
                    <a:pt x="253130" y="93550"/>
                  </a:lnTo>
                  <a:lnTo>
                    <a:pt x="253130" y="684569"/>
                  </a:lnTo>
                  <a:lnTo>
                    <a:pt x="93648" y="684569"/>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3" name="Freeform 1552">
              <a:extLst>
                <a:ext uri="{FF2B5EF4-FFF2-40B4-BE49-F238E27FC236}">
                  <a16:creationId xmlns:a16="http://schemas.microsoft.com/office/drawing/2014/main" id="{A9E40DCA-D099-39AA-5B1E-876A9714E7F4}"/>
                </a:ext>
              </a:extLst>
            </p:cNvPr>
            <p:cNvSpPr/>
            <p:nvPr/>
          </p:nvSpPr>
          <p:spPr>
            <a:xfrm>
              <a:off x="3976978" y="3791517"/>
              <a:ext cx="565771" cy="778132"/>
            </a:xfrm>
            <a:custGeom>
              <a:avLst/>
              <a:gdLst>
                <a:gd name="connsiteX0" fmla="*/ 0 w 565771"/>
                <a:gd name="connsiteY0" fmla="*/ 0 h 778132"/>
                <a:gd name="connsiteX1" fmla="*/ 0 w 565771"/>
                <a:gd name="connsiteY1" fmla="*/ 778132 h 778132"/>
                <a:gd name="connsiteX2" fmla="*/ 565772 w 565771"/>
                <a:gd name="connsiteY2" fmla="*/ 778132 h 778132"/>
                <a:gd name="connsiteX3" fmla="*/ 565772 w 565771"/>
                <a:gd name="connsiteY3" fmla="*/ 0 h 778132"/>
                <a:gd name="connsiteX4" fmla="*/ 0 w 565771"/>
                <a:gd name="connsiteY4" fmla="*/ 0 h 778132"/>
                <a:gd name="connsiteX5" fmla="*/ 472130 w 565771"/>
                <a:gd name="connsiteY5" fmla="*/ 684569 h 778132"/>
                <a:gd name="connsiteX6" fmla="*/ 312635 w 565771"/>
                <a:gd name="connsiteY6" fmla="*/ 684569 h 778132"/>
                <a:gd name="connsiteX7" fmla="*/ 312635 w 565771"/>
                <a:gd name="connsiteY7" fmla="*/ 93550 h 778132"/>
                <a:gd name="connsiteX8" fmla="*/ 472130 w 565771"/>
                <a:gd name="connsiteY8" fmla="*/ 93550 h 778132"/>
                <a:gd name="connsiteX9" fmla="*/ 93655 w 565771"/>
                <a:gd name="connsiteY9" fmla="*/ 93550 h 778132"/>
                <a:gd name="connsiteX10" fmla="*/ 253137 w 565771"/>
                <a:gd name="connsiteY10" fmla="*/ 93550 h 778132"/>
                <a:gd name="connsiteX11" fmla="*/ 253137 w 565771"/>
                <a:gd name="connsiteY11" fmla="*/ 684569 h 778132"/>
                <a:gd name="connsiteX12" fmla="*/ 93655 w 565771"/>
                <a:gd name="connsiteY12" fmla="*/ 684569 h 77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71" h="778132">
                  <a:moveTo>
                    <a:pt x="0" y="0"/>
                  </a:moveTo>
                  <a:lnTo>
                    <a:pt x="0" y="778132"/>
                  </a:lnTo>
                  <a:lnTo>
                    <a:pt x="565772" y="778132"/>
                  </a:lnTo>
                  <a:lnTo>
                    <a:pt x="565772" y="0"/>
                  </a:lnTo>
                  <a:lnTo>
                    <a:pt x="0" y="0"/>
                  </a:lnTo>
                  <a:close/>
                  <a:moveTo>
                    <a:pt x="472130" y="684569"/>
                  </a:moveTo>
                  <a:lnTo>
                    <a:pt x="312635" y="684569"/>
                  </a:lnTo>
                  <a:lnTo>
                    <a:pt x="312635" y="93550"/>
                  </a:lnTo>
                  <a:lnTo>
                    <a:pt x="472130" y="93550"/>
                  </a:lnTo>
                  <a:close/>
                  <a:moveTo>
                    <a:pt x="93655" y="93550"/>
                  </a:moveTo>
                  <a:lnTo>
                    <a:pt x="253137" y="93550"/>
                  </a:lnTo>
                  <a:lnTo>
                    <a:pt x="253137" y="684569"/>
                  </a:lnTo>
                  <a:lnTo>
                    <a:pt x="93655" y="684569"/>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4" name="Freeform 1553">
              <a:extLst>
                <a:ext uri="{FF2B5EF4-FFF2-40B4-BE49-F238E27FC236}">
                  <a16:creationId xmlns:a16="http://schemas.microsoft.com/office/drawing/2014/main" id="{756E264B-1B39-04E0-7B92-96FFD6FC2896}"/>
                </a:ext>
              </a:extLst>
            </p:cNvPr>
            <p:cNvSpPr/>
            <p:nvPr/>
          </p:nvSpPr>
          <p:spPr>
            <a:xfrm rot="10800000">
              <a:off x="4076484" y="4799817"/>
              <a:ext cx="472131" cy="684582"/>
            </a:xfrm>
            <a:custGeom>
              <a:avLst/>
              <a:gdLst>
                <a:gd name="connsiteX0" fmla="*/ 0 w 472131"/>
                <a:gd name="connsiteY0" fmla="*/ 0 h 684582"/>
                <a:gd name="connsiteX1" fmla="*/ 472132 w 472131"/>
                <a:gd name="connsiteY1" fmla="*/ 0 h 684582"/>
                <a:gd name="connsiteX2" fmla="*/ 472132 w 472131"/>
                <a:gd name="connsiteY2" fmla="*/ 684582 h 684582"/>
                <a:gd name="connsiteX3" fmla="*/ 0 w 472131"/>
                <a:gd name="connsiteY3" fmla="*/ 684582 h 684582"/>
              </a:gdLst>
              <a:ahLst/>
              <a:cxnLst>
                <a:cxn ang="0">
                  <a:pos x="connsiteX0" y="connsiteY0"/>
                </a:cxn>
                <a:cxn ang="0">
                  <a:pos x="connsiteX1" y="connsiteY1"/>
                </a:cxn>
                <a:cxn ang="0">
                  <a:pos x="connsiteX2" y="connsiteY2"/>
                </a:cxn>
                <a:cxn ang="0">
                  <a:pos x="connsiteX3" y="connsiteY3"/>
                </a:cxn>
              </a:cxnLst>
              <a:rect l="l" t="t" r="r" b="b"/>
              <a:pathLst>
                <a:path w="472131" h="684582">
                  <a:moveTo>
                    <a:pt x="0" y="0"/>
                  </a:moveTo>
                  <a:lnTo>
                    <a:pt x="472132" y="0"/>
                  </a:lnTo>
                  <a:lnTo>
                    <a:pt x="472132" y="684582"/>
                  </a:lnTo>
                  <a:lnTo>
                    <a:pt x="0" y="684582"/>
                  </a:lnTo>
                  <a:close/>
                </a:path>
              </a:pathLst>
            </a:custGeom>
            <a:solidFill>
              <a:srgbClr val="006C7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5" name="Freeform 1554">
              <a:extLst>
                <a:ext uri="{FF2B5EF4-FFF2-40B4-BE49-F238E27FC236}">
                  <a16:creationId xmlns:a16="http://schemas.microsoft.com/office/drawing/2014/main" id="{2E149AB4-DBB5-BAF8-6285-8C4B448D1018}"/>
                </a:ext>
              </a:extLst>
            </p:cNvPr>
            <p:cNvSpPr/>
            <p:nvPr/>
          </p:nvSpPr>
          <p:spPr>
            <a:xfrm>
              <a:off x="4029658" y="4753015"/>
              <a:ext cx="565778" cy="778132"/>
            </a:xfrm>
            <a:custGeom>
              <a:avLst/>
              <a:gdLst>
                <a:gd name="connsiteX0" fmla="*/ 0 w 565778"/>
                <a:gd name="connsiteY0" fmla="*/ 0 h 778132"/>
                <a:gd name="connsiteX1" fmla="*/ 0 w 565778"/>
                <a:gd name="connsiteY1" fmla="*/ 778132 h 778132"/>
                <a:gd name="connsiteX2" fmla="*/ 565778 w 565778"/>
                <a:gd name="connsiteY2" fmla="*/ 778132 h 778132"/>
                <a:gd name="connsiteX3" fmla="*/ 565778 w 565778"/>
                <a:gd name="connsiteY3" fmla="*/ 0 h 778132"/>
                <a:gd name="connsiteX4" fmla="*/ 0 w 565778"/>
                <a:gd name="connsiteY4" fmla="*/ 0 h 778132"/>
                <a:gd name="connsiteX5" fmla="*/ 472124 w 565778"/>
                <a:gd name="connsiteY5" fmla="*/ 684582 h 778132"/>
                <a:gd name="connsiteX6" fmla="*/ 312642 w 565778"/>
                <a:gd name="connsiteY6" fmla="*/ 684582 h 778132"/>
                <a:gd name="connsiteX7" fmla="*/ 312642 w 565778"/>
                <a:gd name="connsiteY7" fmla="*/ 93563 h 778132"/>
                <a:gd name="connsiteX8" fmla="*/ 472124 w 565778"/>
                <a:gd name="connsiteY8" fmla="*/ 93563 h 778132"/>
                <a:gd name="connsiteX9" fmla="*/ 93648 w 565778"/>
                <a:gd name="connsiteY9" fmla="*/ 93563 h 778132"/>
                <a:gd name="connsiteX10" fmla="*/ 253130 w 565778"/>
                <a:gd name="connsiteY10" fmla="*/ 93563 h 778132"/>
                <a:gd name="connsiteX11" fmla="*/ 253130 w 565778"/>
                <a:gd name="connsiteY11" fmla="*/ 684582 h 778132"/>
                <a:gd name="connsiteX12" fmla="*/ 93648 w 565778"/>
                <a:gd name="connsiteY12" fmla="*/ 684582 h 77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78" h="778132">
                  <a:moveTo>
                    <a:pt x="0" y="0"/>
                  </a:moveTo>
                  <a:lnTo>
                    <a:pt x="0" y="778132"/>
                  </a:lnTo>
                  <a:lnTo>
                    <a:pt x="565778" y="778132"/>
                  </a:lnTo>
                  <a:lnTo>
                    <a:pt x="565778" y="0"/>
                  </a:lnTo>
                  <a:lnTo>
                    <a:pt x="0" y="0"/>
                  </a:lnTo>
                  <a:close/>
                  <a:moveTo>
                    <a:pt x="472124" y="684582"/>
                  </a:moveTo>
                  <a:lnTo>
                    <a:pt x="312642" y="684582"/>
                  </a:lnTo>
                  <a:lnTo>
                    <a:pt x="312642" y="93563"/>
                  </a:lnTo>
                  <a:lnTo>
                    <a:pt x="472124" y="93563"/>
                  </a:lnTo>
                  <a:close/>
                  <a:moveTo>
                    <a:pt x="93648" y="93563"/>
                  </a:moveTo>
                  <a:lnTo>
                    <a:pt x="253130" y="93563"/>
                  </a:lnTo>
                  <a:lnTo>
                    <a:pt x="253130" y="684582"/>
                  </a:lnTo>
                  <a:lnTo>
                    <a:pt x="93648" y="684582"/>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6" name="Freeform 1555">
              <a:extLst>
                <a:ext uri="{FF2B5EF4-FFF2-40B4-BE49-F238E27FC236}">
                  <a16:creationId xmlns:a16="http://schemas.microsoft.com/office/drawing/2014/main" id="{C21C4B29-9688-4F9D-20FB-F0CDBA0DE786}"/>
                </a:ext>
              </a:extLst>
            </p:cNvPr>
            <p:cNvSpPr/>
            <p:nvPr/>
          </p:nvSpPr>
          <p:spPr>
            <a:xfrm>
              <a:off x="3976978" y="4753015"/>
              <a:ext cx="565771" cy="778132"/>
            </a:xfrm>
            <a:custGeom>
              <a:avLst/>
              <a:gdLst>
                <a:gd name="connsiteX0" fmla="*/ 0 w 565771"/>
                <a:gd name="connsiteY0" fmla="*/ 0 h 778132"/>
                <a:gd name="connsiteX1" fmla="*/ 0 w 565771"/>
                <a:gd name="connsiteY1" fmla="*/ 778132 h 778132"/>
                <a:gd name="connsiteX2" fmla="*/ 565772 w 565771"/>
                <a:gd name="connsiteY2" fmla="*/ 778132 h 778132"/>
                <a:gd name="connsiteX3" fmla="*/ 565772 w 565771"/>
                <a:gd name="connsiteY3" fmla="*/ 0 h 778132"/>
                <a:gd name="connsiteX4" fmla="*/ 0 w 565771"/>
                <a:gd name="connsiteY4" fmla="*/ 0 h 778132"/>
                <a:gd name="connsiteX5" fmla="*/ 472130 w 565771"/>
                <a:gd name="connsiteY5" fmla="*/ 684582 h 778132"/>
                <a:gd name="connsiteX6" fmla="*/ 312635 w 565771"/>
                <a:gd name="connsiteY6" fmla="*/ 684582 h 778132"/>
                <a:gd name="connsiteX7" fmla="*/ 312635 w 565771"/>
                <a:gd name="connsiteY7" fmla="*/ 93563 h 778132"/>
                <a:gd name="connsiteX8" fmla="*/ 472130 w 565771"/>
                <a:gd name="connsiteY8" fmla="*/ 93563 h 778132"/>
                <a:gd name="connsiteX9" fmla="*/ 93655 w 565771"/>
                <a:gd name="connsiteY9" fmla="*/ 93563 h 778132"/>
                <a:gd name="connsiteX10" fmla="*/ 253137 w 565771"/>
                <a:gd name="connsiteY10" fmla="*/ 93563 h 778132"/>
                <a:gd name="connsiteX11" fmla="*/ 253137 w 565771"/>
                <a:gd name="connsiteY11" fmla="*/ 684582 h 778132"/>
                <a:gd name="connsiteX12" fmla="*/ 93655 w 565771"/>
                <a:gd name="connsiteY12" fmla="*/ 684582 h 77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71" h="778132">
                  <a:moveTo>
                    <a:pt x="0" y="0"/>
                  </a:moveTo>
                  <a:lnTo>
                    <a:pt x="0" y="778132"/>
                  </a:lnTo>
                  <a:lnTo>
                    <a:pt x="565772" y="778132"/>
                  </a:lnTo>
                  <a:lnTo>
                    <a:pt x="565772" y="0"/>
                  </a:lnTo>
                  <a:lnTo>
                    <a:pt x="0" y="0"/>
                  </a:lnTo>
                  <a:close/>
                  <a:moveTo>
                    <a:pt x="472130" y="684582"/>
                  </a:moveTo>
                  <a:lnTo>
                    <a:pt x="312635" y="684582"/>
                  </a:lnTo>
                  <a:lnTo>
                    <a:pt x="312635" y="93563"/>
                  </a:lnTo>
                  <a:lnTo>
                    <a:pt x="472130" y="93563"/>
                  </a:lnTo>
                  <a:close/>
                  <a:moveTo>
                    <a:pt x="93655" y="93563"/>
                  </a:moveTo>
                  <a:lnTo>
                    <a:pt x="253137" y="93563"/>
                  </a:lnTo>
                  <a:lnTo>
                    <a:pt x="253137" y="684582"/>
                  </a:lnTo>
                  <a:lnTo>
                    <a:pt x="93655" y="684582"/>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7" name="Freeform 1556">
              <a:extLst>
                <a:ext uri="{FF2B5EF4-FFF2-40B4-BE49-F238E27FC236}">
                  <a16:creationId xmlns:a16="http://schemas.microsoft.com/office/drawing/2014/main" id="{0F210BEC-C5C0-1220-1778-4766BF59A80B}"/>
                </a:ext>
              </a:extLst>
            </p:cNvPr>
            <p:cNvSpPr/>
            <p:nvPr/>
          </p:nvSpPr>
          <p:spPr>
            <a:xfrm rot="10800000">
              <a:off x="7268462" y="5180650"/>
              <a:ext cx="1566818" cy="393732"/>
            </a:xfrm>
            <a:custGeom>
              <a:avLst/>
              <a:gdLst>
                <a:gd name="connsiteX0" fmla="*/ 0 w 1566818"/>
                <a:gd name="connsiteY0" fmla="*/ 0 h 393732"/>
                <a:gd name="connsiteX1" fmla="*/ 1566819 w 1566818"/>
                <a:gd name="connsiteY1" fmla="*/ 0 h 393732"/>
                <a:gd name="connsiteX2" fmla="*/ 1566819 w 1566818"/>
                <a:gd name="connsiteY2" fmla="*/ 393732 h 393732"/>
                <a:gd name="connsiteX3" fmla="*/ 0 w 1566818"/>
                <a:gd name="connsiteY3" fmla="*/ 393732 h 393732"/>
              </a:gdLst>
              <a:ahLst/>
              <a:cxnLst>
                <a:cxn ang="0">
                  <a:pos x="connsiteX0" y="connsiteY0"/>
                </a:cxn>
                <a:cxn ang="0">
                  <a:pos x="connsiteX1" y="connsiteY1"/>
                </a:cxn>
                <a:cxn ang="0">
                  <a:pos x="connsiteX2" y="connsiteY2"/>
                </a:cxn>
                <a:cxn ang="0">
                  <a:pos x="connsiteX3" y="connsiteY3"/>
                </a:cxn>
              </a:cxnLst>
              <a:rect l="l" t="t" r="r" b="b"/>
              <a:pathLst>
                <a:path w="1566818" h="393732">
                  <a:moveTo>
                    <a:pt x="0" y="0"/>
                  </a:moveTo>
                  <a:lnTo>
                    <a:pt x="1566819" y="0"/>
                  </a:lnTo>
                  <a:lnTo>
                    <a:pt x="1566819" y="393732"/>
                  </a:lnTo>
                  <a:lnTo>
                    <a:pt x="0" y="393732"/>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8" name="Freeform 1557">
              <a:extLst>
                <a:ext uri="{FF2B5EF4-FFF2-40B4-BE49-F238E27FC236}">
                  <a16:creationId xmlns:a16="http://schemas.microsoft.com/office/drawing/2014/main" id="{776B11A2-5645-B852-8220-637B5BD02105}"/>
                </a:ext>
              </a:extLst>
            </p:cNvPr>
            <p:cNvSpPr/>
            <p:nvPr/>
          </p:nvSpPr>
          <p:spPr>
            <a:xfrm>
              <a:off x="7225198" y="5137418"/>
              <a:ext cx="1653313" cy="480160"/>
            </a:xfrm>
            <a:custGeom>
              <a:avLst/>
              <a:gdLst>
                <a:gd name="connsiteX0" fmla="*/ 0 w 1653313"/>
                <a:gd name="connsiteY0" fmla="*/ 0 h 480160"/>
                <a:gd name="connsiteX1" fmla="*/ 0 w 1653313"/>
                <a:gd name="connsiteY1" fmla="*/ 480160 h 480160"/>
                <a:gd name="connsiteX2" fmla="*/ 1653313 w 1653313"/>
                <a:gd name="connsiteY2" fmla="*/ 480160 h 480160"/>
                <a:gd name="connsiteX3" fmla="*/ 1653313 w 1653313"/>
                <a:gd name="connsiteY3" fmla="*/ 0 h 480160"/>
                <a:gd name="connsiteX4" fmla="*/ 0 w 1653313"/>
                <a:gd name="connsiteY4" fmla="*/ 0 h 480160"/>
                <a:gd name="connsiteX5" fmla="*/ 1276057 w 1653313"/>
                <a:gd name="connsiteY5" fmla="*/ 86424 h 480160"/>
                <a:gd name="connsiteX6" fmla="*/ 1566852 w 1653313"/>
                <a:gd name="connsiteY6" fmla="*/ 86424 h 480160"/>
                <a:gd name="connsiteX7" fmla="*/ 1566852 w 1653313"/>
                <a:gd name="connsiteY7" fmla="*/ 393729 h 480160"/>
                <a:gd name="connsiteX8" fmla="*/ 1276057 w 1653313"/>
                <a:gd name="connsiteY8" fmla="*/ 393729 h 480160"/>
                <a:gd name="connsiteX9" fmla="*/ 859085 w 1653313"/>
                <a:gd name="connsiteY9" fmla="*/ 86424 h 480160"/>
                <a:gd name="connsiteX10" fmla="*/ 1211160 w 1653313"/>
                <a:gd name="connsiteY10" fmla="*/ 86424 h 480160"/>
                <a:gd name="connsiteX11" fmla="*/ 1211160 w 1653313"/>
                <a:gd name="connsiteY11" fmla="*/ 393729 h 480160"/>
                <a:gd name="connsiteX12" fmla="*/ 859085 w 1653313"/>
                <a:gd name="connsiteY12" fmla="*/ 393729 h 480160"/>
                <a:gd name="connsiteX13" fmla="*/ 442167 w 1653313"/>
                <a:gd name="connsiteY13" fmla="*/ 86424 h 480160"/>
                <a:gd name="connsiteX14" fmla="*/ 794188 w 1653313"/>
                <a:gd name="connsiteY14" fmla="*/ 86424 h 480160"/>
                <a:gd name="connsiteX15" fmla="*/ 794188 w 1653313"/>
                <a:gd name="connsiteY15" fmla="*/ 393729 h 480160"/>
                <a:gd name="connsiteX16" fmla="*/ 442167 w 1653313"/>
                <a:gd name="connsiteY16" fmla="*/ 393729 h 480160"/>
                <a:gd name="connsiteX17" fmla="*/ 86515 w 1653313"/>
                <a:gd name="connsiteY17" fmla="*/ 86424 h 480160"/>
                <a:gd name="connsiteX18" fmla="*/ 377284 w 1653313"/>
                <a:gd name="connsiteY18" fmla="*/ 86424 h 480160"/>
                <a:gd name="connsiteX19" fmla="*/ 377284 w 1653313"/>
                <a:gd name="connsiteY19" fmla="*/ 393729 h 480160"/>
                <a:gd name="connsiteX20" fmla="*/ 86515 w 1653313"/>
                <a:gd name="connsiteY20" fmla="*/ 393729 h 4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313" h="480160">
                  <a:moveTo>
                    <a:pt x="0" y="0"/>
                  </a:moveTo>
                  <a:lnTo>
                    <a:pt x="0" y="480160"/>
                  </a:lnTo>
                  <a:lnTo>
                    <a:pt x="1653313" y="480160"/>
                  </a:lnTo>
                  <a:lnTo>
                    <a:pt x="1653313" y="0"/>
                  </a:lnTo>
                  <a:lnTo>
                    <a:pt x="0" y="0"/>
                  </a:lnTo>
                  <a:close/>
                  <a:moveTo>
                    <a:pt x="1276057" y="86424"/>
                  </a:moveTo>
                  <a:lnTo>
                    <a:pt x="1566852" y="86424"/>
                  </a:lnTo>
                  <a:lnTo>
                    <a:pt x="1566852" y="393729"/>
                  </a:lnTo>
                  <a:lnTo>
                    <a:pt x="1276057" y="393729"/>
                  </a:lnTo>
                  <a:close/>
                  <a:moveTo>
                    <a:pt x="859085" y="86424"/>
                  </a:moveTo>
                  <a:lnTo>
                    <a:pt x="1211160" y="86424"/>
                  </a:lnTo>
                  <a:lnTo>
                    <a:pt x="1211160" y="393729"/>
                  </a:lnTo>
                  <a:lnTo>
                    <a:pt x="859085" y="393729"/>
                  </a:lnTo>
                  <a:close/>
                  <a:moveTo>
                    <a:pt x="442167" y="86424"/>
                  </a:moveTo>
                  <a:lnTo>
                    <a:pt x="794188" y="86424"/>
                  </a:lnTo>
                  <a:lnTo>
                    <a:pt x="794188" y="393729"/>
                  </a:lnTo>
                  <a:lnTo>
                    <a:pt x="442167" y="393729"/>
                  </a:lnTo>
                  <a:close/>
                  <a:moveTo>
                    <a:pt x="86515" y="86424"/>
                  </a:moveTo>
                  <a:lnTo>
                    <a:pt x="377284" y="86424"/>
                  </a:lnTo>
                  <a:lnTo>
                    <a:pt x="377284" y="393729"/>
                  </a:lnTo>
                  <a:lnTo>
                    <a:pt x="86515" y="393729"/>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59" name="Freeform 1558">
              <a:extLst>
                <a:ext uri="{FF2B5EF4-FFF2-40B4-BE49-F238E27FC236}">
                  <a16:creationId xmlns:a16="http://schemas.microsoft.com/office/drawing/2014/main" id="{77285B51-BFA8-F1D6-8DA7-DC8537CA38AF}"/>
                </a:ext>
              </a:extLst>
            </p:cNvPr>
            <p:cNvSpPr/>
            <p:nvPr/>
          </p:nvSpPr>
          <p:spPr>
            <a:xfrm>
              <a:off x="7282862" y="5137418"/>
              <a:ext cx="1653313" cy="480160"/>
            </a:xfrm>
            <a:custGeom>
              <a:avLst/>
              <a:gdLst>
                <a:gd name="connsiteX0" fmla="*/ 0 w 1653313"/>
                <a:gd name="connsiteY0" fmla="*/ 0 h 480160"/>
                <a:gd name="connsiteX1" fmla="*/ 0 w 1653313"/>
                <a:gd name="connsiteY1" fmla="*/ 480160 h 480160"/>
                <a:gd name="connsiteX2" fmla="*/ 1653313 w 1653313"/>
                <a:gd name="connsiteY2" fmla="*/ 480160 h 480160"/>
                <a:gd name="connsiteX3" fmla="*/ 1653313 w 1653313"/>
                <a:gd name="connsiteY3" fmla="*/ 0 h 480160"/>
                <a:gd name="connsiteX4" fmla="*/ 0 w 1653313"/>
                <a:gd name="connsiteY4" fmla="*/ 0 h 480160"/>
                <a:gd name="connsiteX5" fmla="*/ 1276057 w 1653313"/>
                <a:gd name="connsiteY5" fmla="*/ 86424 h 480160"/>
                <a:gd name="connsiteX6" fmla="*/ 1566852 w 1653313"/>
                <a:gd name="connsiteY6" fmla="*/ 86424 h 480160"/>
                <a:gd name="connsiteX7" fmla="*/ 1566852 w 1653313"/>
                <a:gd name="connsiteY7" fmla="*/ 393729 h 480160"/>
                <a:gd name="connsiteX8" fmla="*/ 1276057 w 1653313"/>
                <a:gd name="connsiteY8" fmla="*/ 393729 h 480160"/>
                <a:gd name="connsiteX9" fmla="*/ 859085 w 1653313"/>
                <a:gd name="connsiteY9" fmla="*/ 86424 h 480160"/>
                <a:gd name="connsiteX10" fmla="*/ 1211161 w 1653313"/>
                <a:gd name="connsiteY10" fmla="*/ 86424 h 480160"/>
                <a:gd name="connsiteX11" fmla="*/ 1211161 w 1653313"/>
                <a:gd name="connsiteY11" fmla="*/ 393729 h 480160"/>
                <a:gd name="connsiteX12" fmla="*/ 859085 w 1653313"/>
                <a:gd name="connsiteY12" fmla="*/ 393729 h 480160"/>
                <a:gd name="connsiteX13" fmla="*/ 442174 w 1653313"/>
                <a:gd name="connsiteY13" fmla="*/ 86424 h 480160"/>
                <a:gd name="connsiteX14" fmla="*/ 794256 w 1653313"/>
                <a:gd name="connsiteY14" fmla="*/ 86424 h 480160"/>
                <a:gd name="connsiteX15" fmla="*/ 794256 w 1653313"/>
                <a:gd name="connsiteY15" fmla="*/ 393729 h 480160"/>
                <a:gd name="connsiteX16" fmla="*/ 442174 w 1653313"/>
                <a:gd name="connsiteY16" fmla="*/ 393729 h 480160"/>
                <a:gd name="connsiteX17" fmla="*/ 86515 w 1653313"/>
                <a:gd name="connsiteY17" fmla="*/ 86424 h 480160"/>
                <a:gd name="connsiteX18" fmla="*/ 377297 w 1653313"/>
                <a:gd name="connsiteY18" fmla="*/ 86424 h 480160"/>
                <a:gd name="connsiteX19" fmla="*/ 377297 w 1653313"/>
                <a:gd name="connsiteY19" fmla="*/ 393729 h 480160"/>
                <a:gd name="connsiteX20" fmla="*/ 86515 w 1653313"/>
                <a:gd name="connsiteY20" fmla="*/ 393729 h 4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313" h="480160">
                  <a:moveTo>
                    <a:pt x="0" y="0"/>
                  </a:moveTo>
                  <a:lnTo>
                    <a:pt x="0" y="480160"/>
                  </a:lnTo>
                  <a:lnTo>
                    <a:pt x="1653313" y="480160"/>
                  </a:lnTo>
                  <a:lnTo>
                    <a:pt x="1653313" y="0"/>
                  </a:lnTo>
                  <a:lnTo>
                    <a:pt x="0" y="0"/>
                  </a:lnTo>
                  <a:close/>
                  <a:moveTo>
                    <a:pt x="1276057" y="86424"/>
                  </a:moveTo>
                  <a:lnTo>
                    <a:pt x="1566852" y="86424"/>
                  </a:lnTo>
                  <a:lnTo>
                    <a:pt x="1566852" y="393729"/>
                  </a:lnTo>
                  <a:lnTo>
                    <a:pt x="1276057" y="393729"/>
                  </a:lnTo>
                  <a:close/>
                  <a:moveTo>
                    <a:pt x="859085" y="86424"/>
                  </a:moveTo>
                  <a:lnTo>
                    <a:pt x="1211161" y="86424"/>
                  </a:lnTo>
                  <a:lnTo>
                    <a:pt x="1211161" y="393729"/>
                  </a:lnTo>
                  <a:lnTo>
                    <a:pt x="859085" y="393729"/>
                  </a:lnTo>
                  <a:close/>
                  <a:moveTo>
                    <a:pt x="442174" y="86424"/>
                  </a:moveTo>
                  <a:lnTo>
                    <a:pt x="794256" y="86424"/>
                  </a:lnTo>
                  <a:lnTo>
                    <a:pt x="794256" y="393729"/>
                  </a:lnTo>
                  <a:lnTo>
                    <a:pt x="442174" y="393729"/>
                  </a:lnTo>
                  <a:close/>
                  <a:moveTo>
                    <a:pt x="86515" y="86424"/>
                  </a:moveTo>
                  <a:lnTo>
                    <a:pt x="377297" y="86424"/>
                  </a:lnTo>
                  <a:lnTo>
                    <a:pt x="377297" y="393729"/>
                  </a:lnTo>
                  <a:lnTo>
                    <a:pt x="86515" y="393729"/>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0" name="Freeform 1559">
              <a:extLst>
                <a:ext uri="{FF2B5EF4-FFF2-40B4-BE49-F238E27FC236}">
                  <a16:creationId xmlns:a16="http://schemas.microsoft.com/office/drawing/2014/main" id="{933FF928-7F93-8321-7525-8D25051C9303}"/>
                </a:ext>
              </a:extLst>
            </p:cNvPr>
            <p:cNvSpPr/>
            <p:nvPr/>
          </p:nvSpPr>
          <p:spPr>
            <a:xfrm rot="10800000">
              <a:off x="5350754" y="5180650"/>
              <a:ext cx="1566811" cy="393732"/>
            </a:xfrm>
            <a:custGeom>
              <a:avLst/>
              <a:gdLst>
                <a:gd name="connsiteX0" fmla="*/ 0 w 1566811"/>
                <a:gd name="connsiteY0" fmla="*/ 0 h 393732"/>
                <a:gd name="connsiteX1" fmla="*/ 1566812 w 1566811"/>
                <a:gd name="connsiteY1" fmla="*/ 0 h 393732"/>
                <a:gd name="connsiteX2" fmla="*/ 1566812 w 1566811"/>
                <a:gd name="connsiteY2" fmla="*/ 393732 h 393732"/>
                <a:gd name="connsiteX3" fmla="*/ 0 w 1566811"/>
                <a:gd name="connsiteY3" fmla="*/ 393732 h 393732"/>
              </a:gdLst>
              <a:ahLst/>
              <a:cxnLst>
                <a:cxn ang="0">
                  <a:pos x="connsiteX0" y="connsiteY0"/>
                </a:cxn>
                <a:cxn ang="0">
                  <a:pos x="connsiteX1" y="connsiteY1"/>
                </a:cxn>
                <a:cxn ang="0">
                  <a:pos x="connsiteX2" y="connsiteY2"/>
                </a:cxn>
                <a:cxn ang="0">
                  <a:pos x="connsiteX3" y="connsiteY3"/>
                </a:cxn>
              </a:cxnLst>
              <a:rect l="l" t="t" r="r" b="b"/>
              <a:pathLst>
                <a:path w="1566811" h="393732">
                  <a:moveTo>
                    <a:pt x="0" y="0"/>
                  </a:moveTo>
                  <a:lnTo>
                    <a:pt x="1566812" y="0"/>
                  </a:lnTo>
                  <a:lnTo>
                    <a:pt x="1566812" y="393732"/>
                  </a:lnTo>
                  <a:lnTo>
                    <a:pt x="0" y="393732"/>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1" name="Freeform 1560">
              <a:extLst>
                <a:ext uri="{FF2B5EF4-FFF2-40B4-BE49-F238E27FC236}">
                  <a16:creationId xmlns:a16="http://schemas.microsoft.com/office/drawing/2014/main" id="{195E49A8-1426-7394-CFC1-9DAF0EDB2C82}"/>
                </a:ext>
              </a:extLst>
            </p:cNvPr>
            <p:cNvSpPr/>
            <p:nvPr/>
          </p:nvSpPr>
          <p:spPr>
            <a:xfrm>
              <a:off x="5307523" y="5137418"/>
              <a:ext cx="1653340" cy="480160"/>
            </a:xfrm>
            <a:custGeom>
              <a:avLst/>
              <a:gdLst>
                <a:gd name="connsiteX0" fmla="*/ 0 w 1653340"/>
                <a:gd name="connsiteY0" fmla="*/ 0 h 480160"/>
                <a:gd name="connsiteX1" fmla="*/ 0 w 1653340"/>
                <a:gd name="connsiteY1" fmla="*/ 480160 h 480160"/>
                <a:gd name="connsiteX2" fmla="*/ 1653341 w 1653340"/>
                <a:gd name="connsiteY2" fmla="*/ 480160 h 480160"/>
                <a:gd name="connsiteX3" fmla="*/ 1653341 w 1653340"/>
                <a:gd name="connsiteY3" fmla="*/ 0 h 480160"/>
                <a:gd name="connsiteX4" fmla="*/ 0 w 1653340"/>
                <a:gd name="connsiteY4" fmla="*/ 0 h 480160"/>
                <a:gd name="connsiteX5" fmla="*/ 1276044 w 1653340"/>
                <a:gd name="connsiteY5" fmla="*/ 86424 h 480160"/>
                <a:gd name="connsiteX6" fmla="*/ 1566825 w 1653340"/>
                <a:gd name="connsiteY6" fmla="*/ 86424 h 480160"/>
                <a:gd name="connsiteX7" fmla="*/ 1566825 w 1653340"/>
                <a:gd name="connsiteY7" fmla="*/ 393729 h 480160"/>
                <a:gd name="connsiteX8" fmla="*/ 1276044 w 1653340"/>
                <a:gd name="connsiteY8" fmla="*/ 393729 h 480160"/>
                <a:gd name="connsiteX9" fmla="*/ 859105 w 1653340"/>
                <a:gd name="connsiteY9" fmla="*/ 86424 h 480160"/>
                <a:gd name="connsiteX10" fmla="*/ 1211160 w 1653340"/>
                <a:gd name="connsiteY10" fmla="*/ 86424 h 480160"/>
                <a:gd name="connsiteX11" fmla="*/ 1211160 w 1653340"/>
                <a:gd name="connsiteY11" fmla="*/ 393729 h 480160"/>
                <a:gd name="connsiteX12" fmla="*/ 859105 w 1653340"/>
                <a:gd name="connsiteY12" fmla="*/ 393729 h 480160"/>
                <a:gd name="connsiteX13" fmla="*/ 442167 w 1653340"/>
                <a:gd name="connsiteY13" fmla="*/ 86424 h 480160"/>
                <a:gd name="connsiteX14" fmla="*/ 794222 w 1653340"/>
                <a:gd name="connsiteY14" fmla="*/ 86424 h 480160"/>
                <a:gd name="connsiteX15" fmla="*/ 794222 w 1653340"/>
                <a:gd name="connsiteY15" fmla="*/ 393729 h 480160"/>
                <a:gd name="connsiteX16" fmla="*/ 442167 w 1653340"/>
                <a:gd name="connsiteY16" fmla="*/ 393729 h 480160"/>
                <a:gd name="connsiteX17" fmla="*/ 86515 w 1653340"/>
                <a:gd name="connsiteY17" fmla="*/ 86424 h 480160"/>
                <a:gd name="connsiteX18" fmla="*/ 377284 w 1653340"/>
                <a:gd name="connsiteY18" fmla="*/ 86424 h 480160"/>
                <a:gd name="connsiteX19" fmla="*/ 377284 w 1653340"/>
                <a:gd name="connsiteY19" fmla="*/ 393729 h 480160"/>
                <a:gd name="connsiteX20" fmla="*/ 86515 w 1653340"/>
                <a:gd name="connsiteY20" fmla="*/ 393729 h 4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340" h="480160">
                  <a:moveTo>
                    <a:pt x="0" y="0"/>
                  </a:moveTo>
                  <a:lnTo>
                    <a:pt x="0" y="480160"/>
                  </a:lnTo>
                  <a:lnTo>
                    <a:pt x="1653341" y="480160"/>
                  </a:lnTo>
                  <a:lnTo>
                    <a:pt x="1653341" y="0"/>
                  </a:lnTo>
                  <a:lnTo>
                    <a:pt x="0" y="0"/>
                  </a:lnTo>
                  <a:close/>
                  <a:moveTo>
                    <a:pt x="1276044" y="86424"/>
                  </a:moveTo>
                  <a:lnTo>
                    <a:pt x="1566825" y="86424"/>
                  </a:lnTo>
                  <a:lnTo>
                    <a:pt x="1566825" y="393729"/>
                  </a:lnTo>
                  <a:lnTo>
                    <a:pt x="1276044" y="393729"/>
                  </a:lnTo>
                  <a:close/>
                  <a:moveTo>
                    <a:pt x="859105" y="86424"/>
                  </a:moveTo>
                  <a:lnTo>
                    <a:pt x="1211160" y="86424"/>
                  </a:lnTo>
                  <a:lnTo>
                    <a:pt x="1211160" y="393729"/>
                  </a:lnTo>
                  <a:lnTo>
                    <a:pt x="859105" y="393729"/>
                  </a:lnTo>
                  <a:close/>
                  <a:moveTo>
                    <a:pt x="442167" y="86424"/>
                  </a:moveTo>
                  <a:lnTo>
                    <a:pt x="794222" y="86424"/>
                  </a:lnTo>
                  <a:lnTo>
                    <a:pt x="794222" y="393729"/>
                  </a:lnTo>
                  <a:lnTo>
                    <a:pt x="442167" y="393729"/>
                  </a:lnTo>
                  <a:close/>
                  <a:moveTo>
                    <a:pt x="86515" y="86424"/>
                  </a:moveTo>
                  <a:lnTo>
                    <a:pt x="377284" y="86424"/>
                  </a:lnTo>
                  <a:lnTo>
                    <a:pt x="377284" y="393729"/>
                  </a:lnTo>
                  <a:lnTo>
                    <a:pt x="86515" y="393729"/>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2" name="Freeform 1561">
              <a:extLst>
                <a:ext uri="{FF2B5EF4-FFF2-40B4-BE49-F238E27FC236}">
                  <a16:creationId xmlns:a16="http://schemas.microsoft.com/office/drawing/2014/main" id="{48E8C3E1-5A82-3C51-7255-12D770EE2966}"/>
                </a:ext>
              </a:extLst>
            </p:cNvPr>
            <p:cNvSpPr/>
            <p:nvPr/>
          </p:nvSpPr>
          <p:spPr>
            <a:xfrm>
              <a:off x="5365193" y="5137418"/>
              <a:ext cx="1653333" cy="480160"/>
            </a:xfrm>
            <a:custGeom>
              <a:avLst/>
              <a:gdLst>
                <a:gd name="connsiteX0" fmla="*/ 0 w 1653333"/>
                <a:gd name="connsiteY0" fmla="*/ 0 h 480160"/>
                <a:gd name="connsiteX1" fmla="*/ 0 w 1653333"/>
                <a:gd name="connsiteY1" fmla="*/ 480160 h 480160"/>
                <a:gd name="connsiteX2" fmla="*/ 1653334 w 1653333"/>
                <a:gd name="connsiteY2" fmla="*/ 480160 h 480160"/>
                <a:gd name="connsiteX3" fmla="*/ 1653334 w 1653333"/>
                <a:gd name="connsiteY3" fmla="*/ 0 h 480160"/>
                <a:gd name="connsiteX4" fmla="*/ 0 w 1653333"/>
                <a:gd name="connsiteY4" fmla="*/ 0 h 480160"/>
                <a:gd name="connsiteX5" fmla="*/ 1276050 w 1653333"/>
                <a:gd name="connsiteY5" fmla="*/ 86424 h 480160"/>
                <a:gd name="connsiteX6" fmla="*/ 1566825 w 1653333"/>
                <a:gd name="connsiteY6" fmla="*/ 86424 h 480160"/>
                <a:gd name="connsiteX7" fmla="*/ 1566825 w 1653333"/>
                <a:gd name="connsiteY7" fmla="*/ 393729 h 480160"/>
                <a:gd name="connsiteX8" fmla="*/ 1276050 w 1653333"/>
                <a:gd name="connsiteY8" fmla="*/ 393729 h 480160"/>
                <a:gd name="connsiteX9" fmla="*/ 859105 w 1653333"/>
                <a:gd name="connsiteY9" fmla="*/ 86424 h 480160"/>
                <a:gd name="connsiteX10" fmla="*/ 1211167 w 1653333"/>
                <a:gd name="connsiteY10" fmla="*/ 86424 h 480160"/>
                <a:gd name="connsiteX11" fmla="*/ 1211167 w 1653333"/>
                <a:gd name="connsiteY11" fmla="*/ 393729 h 480160"/>
                <a:gd name="connsiteX12" fmla="*/ 859105 w 1653333"/>
                <a:gd name="connsiteY12" fmla="*/ 393729 h 480160"/>
                <a:gd name="connsiteX13" fmla="*/ 442167 w 1653333"/>
                <a:gd name="connsiteY13" fmla="*/ 86424 h 480160"/>
                <a:gd name="connsiteX14" fmla="*/ 794229 w 1653333"/>
                <a:gd name="connsiteY14" fmla="*/ 86424 h 480160"/>
                <a:gd name="connsiteX15" fmla="*/ 794229 w 1653333"/>
                <a:gd name="connsiteY15" fmla="*/ 393729 h 480160"/>
                <a:gd name="connsiteX16" fmla="*/ 442167 w 1653333"/>
                <a:gd name="connsiteY16" fmla="*/ 393729 h 480160"/>
                <a:gd name="connsiteX17" fmla="*/ 86509 w 1653333"/>
                <a:gd name="connsiteY17" fmla="*/ 86424 h 480160"/>
                <a:gd name="connsiteX18" fmla="*/ 377291 w 1653333"/>
                <a:gd name="connsiteY18" fmla="*/ 86424 h 480160"/>
                <a:gd name="connsiteX19" fmla="*/ 377291 w 1653333"/>
                <a:gd name="connsiteY19" fmla="*/ 393729 h 480160"/>
                <a:gd name="connsiteX20" fmla="*/ 86509 w 1653333"/>
                <a:gd name="connsiteY20" fmla="*/ 393729 h 4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333" h="480160">
                  <a:moveTo>
                    <a:pt x="0" y="0"/>
                  </a:moveTo>
                  <a:lnTo>
                    <a:pt x="0" y="480160"/>
                  </a:lnTo>
                  <a:lnTo>
                    <a:pt x="1653334" y="480160"/>
                  </a:lnTo>
                  <a:lnTo>
                    <a:pt x="1653334" y="0"/>
                  </a:lnTo>
                  <a:lnTo>
                    <a:pt x="0" y="0"/>
                  </a:lnTo>
                  <a:close/>
                  <a:moveTo>
                    <a:pt x="1276050" y="86424"/>
                  </a:moveTo>
                  <a:lnTo>
                    <a:pt x="1566825" y="86424"/>
                  </a:lnTo>
                  <a:lnTo>
                    <a:pt x="1566825" y="393729"/>
                  </a:lnTo>
                  <a:lnTo>
                    <a:pt x="1276050" y="393729"/>
                  </a:lnTo>
                  <a:close/>
                  <a:moveTo>
                    <a:pt x="859105" y="86424"/>
                  </a:moveTo>
                  <a:lnTo>
                    <a:pt x="1211167" y="86424"/>
                  </a:lnTo>
                  <a:lnTo>
                    <a:pt x="1211167" y="393729"/>
                  </a:lnTo>
                  <a:lnTo>
                    <a:pt x="859105" y="393729"/>
                  </a:lnTo>
                  <a:close/>
                  <a:moveTo>
                    <a:pt x="442167" y="86424"/>
                  </a:moveTo>
                  <a:lnTo>
                    <a:pt x="794229" y="86424"/>
                  </a:lnTo>
                  <a:lnTo>
                    <a:pt x="794229" y="393729"/>
                  </a:lnTo>
                  <a:lnTo>
                    <a:pt x="442167" y="393729"/>
                  </a:lnTo>
                  <a:close/>
                  <a:moveTo>
                    <a:pt x="86509" y="86424"/>
                  </a:moveTo>
                  <a:lnTo>
                    <a:pt x="377291" y="86424"/>
                  </a:lnTo>
                  <a:lnTo>
                    <a:pt x="377291" y="393729"/>
                  </a:lnTo>
                  <a:lnTo>
                    <a:pt x="86509" y="393729"/>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3" name="Freeform 1562">
              <a:extLst>
                <a:ext uri="{FF2B5EF4-FFF2-40B4-BE49-F238E27FC236}">
                  <a16:creationId xmlns:a16="http://schemas.microsoft.com/office/drawing/2014/main" id="{FB6C1794-356D-23FE-FF47-A919789DF0A4}"/>
                </a:ext>
              </a:extLst>
            </p:cNvPr>
            <p:cNvSpPr/>
            <p:nvPr/>
          </p:nvSpPr>
          <p:spPr>
            <a:xfrm rot="10800000">
              <a:off x="8720544" y="5223864"/>
              <a:ext cx="129169" cy="307303"/>
            </a:xfrm>
            <a:custGeom>
              <a:avLst/>
              <a:gdLst>
                <a:gd name="connsiteX0" fmla="*/ 0 w 129169"/>
                <a:gd name="connsiteY0" fmla="*/ 0 h 307303"/>
                <a:gd name="connsiteX1" fmla="*/ 129169 w 129169"/>
                <a:gd name="connsiteY1" fmla="*/ 0 h 307303"/>
                <a:gd name="connsiteX2" fmla="*/ 129169 w 129169"/>
                <a:gd name="connsiteY2" fmla="*/ 307303 h 307303"/>
                <a:gd name="connsiteX3" fmla="*/ 0 w 129169"/>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9" h="307303">
                  <a:moveTo>
                    <a:pt x="0" y="0"/>
                  </a:moveTo>
                  <a:lnTo>
                    <a:pt x="129169" y="0"/>
                  </a:lnTo>
                  <a:lnTo>
                    <a:pt x="129169"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4" name="Freeform 1563">
              <a:extLst>
                <a:ext uri="{FF2B5EF4-FFF2-40B4-BE49-F238E27FC236}">
                  <a16:creationId xmlns:a16="http://schemas.microsoft.com/office/drawing/2014/main" id="{91E8BB99-EFEC-82CC-0489-A04243F66B6B}"/>
                </a:ext>
              </a:extLst>
            </p:cNvPr>
            <p:cNvSpPr/>
            <p:nvPr/>
          </p:nvSpPr>
          <p:spPr>
            <a:xfrm rot="10800000">
              <a:off x="8364920" y="5223864"/>
              <a:ext cx="129168" cy="307303"/>
            </a:xfrm>
            <a:custGeom>
              <a:avLst/>
              <a:gdLst>
                <a:gd name="connsiteX0" fmla="*/ 0 w 129168"/>
                <a:gd name="connsiteY0" fmla="*/ 0 h 307303"/>
                <a:gd name="connsiteX1" fmla="*/ 129169 w 129168"/>
                <a:gd name="connsiteY1" fmla="*/ 0 h 307303"/>
                <a:gd name="connsiteX2" fmla="*/ 129169 w 129168"/>
                <a:gd name="connsiteY2" fmla="*/ 307303 h 307303"/>
                <a:gd name="connsiteX3" fmla="*/ 0 w 129168"/>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8" h="307303">
                  <a:moveTo>
                    <a:pt x="0" y="0"/>
                  </a:moveTo>
                  <a:lnTo>
                    <a:pt x="129169" y="0"/>
                  </a:lnTo>
                  <a:lnTo>
                    <a:pt x="129169"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5" name="Freeform 1564">
              <a:extLst>
                <a:ext uri="{FF2B5EF4-FFF2-40B4-BE49-F238E27FC236}">
                  <a16:creationId xmlns:a16="http://schemas.microsoft.com/office/drawing/2014/main" id="{F174CD6A-8B37-6A18-CBA7-D766F64DC7A2}"/>
                </a:ext>
              </a:extLst>
            </p:cNvPr>
            <p:cNvSpPr/>
            <p:nvPr/>
          </p:nvSpPr>
          <p:spPr>
            <a:xfrm rot="10800000">
              <a:off x="7947949" y="5223864"/>
              <a:ext cx="129168" cy="307303"/>
            </a:xfrm>
            <a:custGeom>
              <a:avLst/>
              <a:gdLst>
                <a:gd name="connsiteX0" fmla="*/ 0 w 129168"/>
                <a:gd name="connsiteY0" fmla="*/ 0 h 307303"/>
                <a:gd name="connsiteX1" fmla="*/ 129169 w 129168"/>
                <a:gd name="connsiteY1" fmla="*/ 0 h 307303"/>
                <a:gd name="connsiteX2" fmla="*/ 129169 w 129168"/>
                <a:gd name="connsiteY2" fmla="*/ 307303 h 307303"/>
                <a:gd name="connsiteX3" fmla="*/ 0 w 129168"/>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8" h="307303">
                  <a:moveTo>
                    <a:pt x="0" y="0"/>
                  </a:moveTo>
                  <a:lnTo>
                    <a:pt x="129169" y="0"/>
                  </a:lnTo>
                  <a:lnTo>
                    <a:pt x="129169"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6" name="Freeform 1565">
              <a:extLst>
                <a:ext uri="{FF2B5EF4-FFF2-40B4-BE49-F238E27FC236}">
                  <a16:creationId xmlns:a16="http://schemas.microsoft.com/office/drawing/2014/main" id="{ACDCF238-01A1-B3DB-2EC5-B4F40B3CDF1D}"/>
                </a:ext>
              </a:extLst>
            </p:cNvPr>
            <p:cNvSpPr/>
            <p:nvPr/>
          </p:nvSpPr>
          <p:spPr>
            <a:xfrm rot="10800000">
              <a:off x="7530951" y="5223864"/>
              <a:ext cx="129167" cy="307303"/>
            </a:xfrm>
            <a:custGeom>
              <a:avLst/>
              <a:gdLst>
                <a:gd name="connsiteX0" fmla="*/ 0 w 129167"/>
                <a:gd name="connsiteY0" fmla="*/ 0 h 307303"/>
                <a:gd name="connsiteX1" fmla="*/ 129167 w 129167"/>
                <a:gd name="connsiteY1" fmla="*/ 0 h 307303"/>
                <a:gd name="connsiteX2" fmla="*/ 129167 w 129167"/>
                <a:gd name="connsiteY2" fmla="*/ 307303 h 307303"/>
                <a:gd name="connsiteX3" fmla="*/ 0 w 129167"/>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7" h="307303">
                  <a:moveTo>
                    <a:pt x="0" y="0"/>
                  </a:moveTo>
                  <a:lnTo>
                    <a:pt x="129167" y="0"/>
                  </a:lnTo>
                  <a:lnTo>
                    <a:pt x="129167"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7" name="Freeform 1566">
              <a:extLst>
                <a:ext uri="{FF2B5EF4-FFF2-40B4-BE49-F238E27FC236}">
                  <a16:creationId xmlns:a16="http://schemas.microsoft.com/office/drawing/2014/main" id="{65DA0230-F50B-A62C-3A68-9EC020B045A7}"/>
                </a:ext>
              </a:extLst>
            </p:cNvPr>
            <p:cNvSpPr/>
            <p:nvPr/>
          </p:nvSpPr>
          <p:spPr>
            <a:xfrm rot="10800000">
              <a:off x="7153722" y="5137437"/>
              <a:ext cx="129166" cy="480161"/>
            </a:xfrm>
            <a:custGeom>
              <a:avLst/>
              <a:gdLst>
                <a:gd name="connsiteX0" fmla="*/ 0 w 129166"/>
                <a:gd name="connsiteY0" fmla="*/ 0 h 480161"/>
                <a:gd name="connsiteX1" fmla="*/ 129167 w 129166"/>
                <a:gd name="connsiteY1" fmla="*/ 0 h 480161"/>
                <a:gd name="connsiteX2" fmla="*/ 129167 w 129166"/>
                <a:gd name="connsiteY2" fmla="*/ 480161 h 480161"/>
                <a:gd name="connsiteX3" fmla="*/ 0 w 129166"/>
                <a:gd name="connsiteY3" fmla="*/ 480161 h 480161"/>
              </a:gdLst>
              <a:ahLst/>
              <a:cxnLst>
                <a:cxn ang="0">
                  <a:pos x="connsiteX0" y="connsiteY0"/>
                </a:cxn>
                <a:cxn ang="0">
                  <a:pos x="connsiteX1" y="connsiteY1"/>
                </a:cxn>
                <a:cxn ang="0">
                  <a:pos x="connsiteX2" y="connsiteY2"/>
                </a:cxn>
                <a:cxn ang="0">
                  <a:pos x="connsiteX3" y="connsiteY3"/>
                </a:cxn>
              </a:cxnLst>
              <a:rect l="l" t="t" r="r" b="b"/>
              <a:pathLst>
                <a:path w="129166" h="480161">
                  <a:moveTo>
                    <a:pt x="0" y="0"/>
                  </a:moveTo>
                  <a:lnTo>
                    <a:pt x="129167" y="0"/>
                  </a:lnTo>
                  <a:lnTo>
                    <a:pt x="129167" y="480161"/>
                  </a:lnTo>
                  <a:lnTo>
                    <a:pt x="0" y="480161"/>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8" name="Freeform 1567">
              <a:extLst>
                <a:ext uri="{FF2B5EF4-FFF2-40B4-BE49-F238E27FC236}">
                  <a16:creationId xmlns:a16="http://schemas.microsoft.com/office/drawing/2014/main" id="{E6EC721F-CF74-ABAA-E562-F644D0174D59}"/>
                </a:ext>
              </a:extLst>
            </p:cNvPr>
            <p:cNvSpPr/>
            <p:nvPr/>
          </p:nvSpPr>
          <p:spPr>
            <a:xfrm rot="10800000">
              <a:off x="6802832" y="5223864"/>
              <a:ext cx="129166" cy="307303"/>
            </a:xfrm>
            <a:custGeom>
              <a:avLst/>
              <a:gdLst>
                <a:gd name="connsiteX0" fmla="*/ 0 w 129166"/>
                <a:gd name="connsiteY0" fmla="*/ 0 h 307303"/>
                <a:gd name="connsiteX1" fmla="*/ 129167 w 129166"/>
                <a:gd name="connsiteY1" fmla="*/ 0 h 307303"/>
                <a:gd name="connsiteX2" fmla="*/ 129167 w 129166"/>
                <a:gd name="connsiteY2" fmla="*/ 307303 h 307303"/>
                <a:gd name="connsiteX3" fmla="*/ 0 w 129166"/>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6" h="307303">
                  <a:moveTo>
                    <a:pt x="0" y="0"/>
                  </a:moveTo>
                  <a:lnTo>
                    <a:pt x="129167" y="0"/>
                  </a:lnTo>
                  <a:lnTo>
                    <a:pt x="129167"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69" name="Freeform 1568">
              <a:extLst>
                <a:ext uri="{FF2B5EF4-FFF2-40B4-BE49-F238E27FC236}">
                  <a16:creationId xmlns:a16="http://schemas.microsoft.com/office/drawing/2014/main" id="{20726077-7E4A-1868-637D-B300821E5C31}"/>
                </a:ext>
              </a:extLst>
            </p:cNvPr>
            <p:cNvSpPr/>
            <p:nvPr/>
          </p:nvSpPr>
          <p:spPr>
            <a:xfrm rot="10800000">
              <a:off x="6447166" y="5223864"/>
              <a:ext cx="129167" cy="307303"/>
            </a:xfrm>
            <a:custGeom>
              <a:avLst/>
              <a:gdLst>
                <a:gd name="connsiteX0" fmla="*/ 0 w 129167"/>
                <a:gd name="connsiteY0" fmla="*/ 0 h 307303"/>
                <a:gd name="connsiteX1" fmla="*/ 129168 w 129167"/>
                <a:gd name="connsiteY1" fmla="*/ 0 h 307303"/>
                <a:gd name="connsiteX2" fmla="*/ 129168 w 129167"/>
                <a:gd name="connsiteY2" fmla="*/ 307303 h 307303"/>
                <a:gd name="connsiteX3" fmla="*/ 0 w 129167"/>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7" h="307303">
                  <a:moveTo>
                    <a:pt x="0" y="0"/>
                  </a:moveTo>
                  <a:lnTo>
                    <a:pt x="129168" y="0"/>
                  </a:lnTo>
                  <a:lnTo>
                    <a:pt x="129168"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0" name="Freeform 1569">
              <a:extLst>
                <a:ext uri="{FF2B5EF4-FFF2-40B4-BE49-F238E27FC236}">
                  <a16:creationId xmlns:a16="http://schemas.microsoft.com/office/drawing/2014/main" id="{5209E43C-AA62-8D37-06F9-784F823D1896}"/>
                </a:ext>
              </a:extLst>
            </p:cNvPr>
            <p:cNvSpPr/>
            <p:nvPr/>
          </p:nvSpPr>
          <p:spPr>
            <a:xfrm rot="10800000">
              <a:off x="6030229" y="5223864"/>
              <a:ext cx="129179" cy="307303"/>
            </a:xfrm>
            <a:custGeom>
              <a:avLst/>
              <a:gdLst>
                <a:gd name="connsiteX0" fmla="*/ 0 w 129179"/>
                <a:gd name="connsiteY0" fmla="*/ 0 h 307303"/>
                <a:gd name="connsiteX1" fmla="*/ 129180 w 129179"/>
                <a:gd name="connsiteY1" fmla="*/ 0 h 307303"/>
                <a:gd name="connsiteX2" fmla="*/ 129180 w 129179"/>
                <a:gd name="connsiteY2" fmla="*/ 307303 h 307303"/>
                <a:gd name="connsiteX3" fmla="*/ 0 w 129179"/>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79" h="307303">
                  <a:moveTo>
                    <a:pt x="0" y="0"/>
                  </a:moveTo>
                  <a:lnTo>
                    <a:pt x="129180" y="0"/>
                  </a:lnTo>
                  <a:lnTo>
                    <a:pt x="129180"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1" name="Freeform 1570">
              <a:extLst>
                <a:ext uri="{FF2B5EF4-FFF2-40B4-BE49-F238E27FC236}">
                  <a16:creationId xmlns:a16="http://schemas.microsoft.com/office/drawing/2014/main" id="{07B5A5D3-5A99-914E-C09D-CFB824071E76}"/>
                </a:ext>
              </a:extLst>
            </p:cNvPr>
            <p:cNvSpPr/>
            <p:nvPr/>
          </p:nvSpPr>
          <p:spPr>
            <a:xfrm rot="10800000">
              <a:off x="5613303" y="5223864"/>
              <a:ext cx="129167" cy="307303"/>
            </a:xfrm>
            <a:custGeom>
              <a:avLst/>
              <a:gdLst>
                <a:gd name="connsiteX0" fmla="*/ 0 w 129167"/>
                <a:gd name="connsiteY0" fmla="*/ 0 h 307303"/>
                <a:gd name="connsiteX1" fmla="*/ 129168 w 129167"/>
                <a:gd name="connsiteY1" fmla="*/ 0 h 307303"/>
                <a:gd name="connsiteX2" fmla="*/ 129168 w 129167"/>
                <a:gd name="connsiteY2" fmla="*/ 307303 h 307303"/>
                <a:gd name="connsiteX3" fmla="*/ 0 w 129167"/>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7" h="307303">
                  <a:moveTo>
                    <a:pt x="0" y="0"/>
                  </a:moveTo>
                  <a:lnTo>
                    <a:pt x="129168" y="0"/>
                  </a:lnTo>
                  <a:lnTo>
                    <a:pt x="129168"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2" name="Freeform 1571">
              <a:extLst>
                <a:ext uri="{FF2B5EF4-FFF2-40B4-BE49-F238E27FC236}">
                  <a16:creationId xmlns:a16="http://schemas.microsoft.com/office/drawing/2014/main" id="{D0627904-0019-A80B-06BF-E49CCAEF97C5}"/>
                </a:ext>
              </a:extLst>
            </p:cNvPr>
            <p:cNvSpPr/>
            <p:nvPr/>
          </p:nvSpPr>
          <p:spPr>
            <a:xfrm rot="10800000">
              <a:off x="5236006" y="5137437"/>
              <a:ext cx="129167" cy="480161"/>
            </a:xfrm>
            <a:custGeom>
              <a:avLst/>
              <a:gdLst>
                <a:gd name="connsiteX0" fmla="*/ 0 w 129167"/>
                <a:gd name="connsiteY0" fmla="*/ 0 h 480161"/>
                <a:gd name="connsiteX1" fmla="*/ 129168 w 129167"/>
                <a:gd name="connsiteY1" fmla="*/ 0 h 480161"/>
                <a:gd name="connsiteX2" fmla="*/ 129168 w 129167"/>
                <a:gd name="connsiteY2" fmla="*/ 480161 h 480161"/>
                <a:gd name="connsiteX3" fmla="*/ 0 w 129167"/>
                <a:gd name="connsiteY3" fmla="*/ 480161 h 480161"/>
              </a:gdLst>
              <a:ahLst/>
              <a:cxnLst>
                <a:cxn ang="0">
                  <a:pos x="connsiteX0" y="connsiteY0"/>
                </a:cxn>
                <a:cxn ang="0">
                  <a:pos x="connsiteX1" y="connsiteY1"/>
                </a:cxn>
                <a:cxn ang="0">
                  <a:pos x="connsiteX2" y="connsiteY2"/>
                </a:cxn>
                <a:cxn ang="0">
                  <a:pos x="connsiteX3" y="connsiteY3"/>
                </a:cxn>
              </a:cxnLst>
              <a:rect l="l" t="t" r="r" b="b"/>
              <a:pathLst>
                <a:path w="129167" h="480161">
                  <a:moveTo>
                    <a:pt x="0" y="0"/>
                  </a:moveTo>
                  <a:lnTo>
                    <a:pt x="129168" y="0"/>
                  </a:lnTo>
                  <a:lnTo>
                    <a:pt x="129168" y="480161"/>
                  </a:lnTo>
                  <a:lnTo>
                    <a:pt x="0" y="480161"/>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3" name="Freeform 1572">
              <a:extLst>
                <a:ext uri="{FF2B5EF4-FFF2-40B4-BE49-F238E27FC236}">
                  <a16:creationId xmlns:a16="http://schemas.microsoft.com/office/drawing/2014/main" id="{7A5BFFAB-1E2E-3846-635F-A6C3D7225120}"/>
                </a:ext>
              </a:extLst>
            </p:cNvPr>
            <p:cNvSpPr/>
            <p:nvPr/>
          </p:nvSpPr>
          <p:spPr>
            <a:xfrm rot="10800000">
              <a:off x="5350754" y="5819868"/>
              <a:ext cx="1566811" cy="393720"/>
            </a:xfrm>
            <a:custGeom>
              <a:avLst/>
              <a:gdLst>
                <a:gd name="connsiteX0" fmla="*/ 0 w 1566811"/>
                <a:gd name="connsiteY0" fmla="*/ 0 h 393720"/>
                <a:gd name="connsiteX1" fmla="*/ 1566812 w 1566811"/>
                <a:gd name="connsiteY1" fmla="*/ 0 h 393720"/>
                <a:gd name="connsiteX2" fmla="*/ 1566812 w 1566811"/>
                <a:gd name="connsiteY2" fmla="*/ 393720 h 393720"/>
                <a:gd name="connsiteX3" fmla="*/ 0 w 1566811"/>
                <a:gd name="connsiteY3" fmla="*/ 393720 h 393720"/>
              </a:gdLst>
              <a:ahLst/>
              <a:cxnLst>
                <a:cxn ang="0">
                  <a:pos x="connsiteX0" y="connsiteY0"/>
                </a:cxn>
                <a:cxn ang="0">
                  <a:pos x="connsiteX1" y="connsiteY1"/>
                </a:cxn>
                <a:cxn ang="0">
                  <a:pos x="connsiteX2" y="connsiteY2"/>
                </a:cxn>
                <a:cxn ang="0">
                  <a:pos x="connsiteX3" y="connsiteY3"/>
                </a:cxn>
              </a:cxnLst>
              <a:rect l="l" t="t" r="r" b="b"/>
              <a:pathLst>
                <a:path w="1566811" h="393720">
                  <a:moveTo>
                    <a:pt x="0" y="0"/>
                  </a:moveTo>
                  <a:lnTo>
                    <a:pt x="1566812" y="0"/>
                  </a:lnTo>
                  <a:lnTo>
                    <a:pt x="1566812" y="393720"/>
                  </a:lnTo>
                  <a:lnTo>
                    <a:pt x="0" y="393720"/>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4" name="Freeform 1573">
              <a:extLst>
                <a:ext uri="{FF2B5EF4-FFF2-40B4-BE49-F238E27FC236}">
                  <a16:creationId xmlns:a16="http://schemas.microsoft.com/office/drawing/2014/main" id="{99BB26A6-E7BD-057F-D900-688E2F4ECA4E}"/>
                </a:ext>
              </a:extLst>
            </p:cNvPr>
            <p:cNvSpPr/>
            <p:nvPr/>
          </p:nvSpPr>
          <p:spPr>
            <a:xfrm>
              <a:off x="5307523" y="5776663"/>
              <a:ext cx="1653340" cy="480160"/>
            </a:xfrm>
            <a:custGeom>
              <a:avLst/>
              <a:gdLst>
                <a:gd name="connsiteX0" fmla="*/ 0 w 1653340"/>
                <a:gd name="connsiteY0" fmla="*/ 0 h 480160"/>
                <a:gd name="connsiteX1" fmla="*/ 0 w 1653340"/>
                <a:gd name="connsiteY1" fmla="*/ 480160 h 480160"/>
                <a:gd name="connsiteX2" fmla="*/ 1653341 w 1653340"/>
                <a:gd name="connsiteY2" fmla="*/ 480160 h 480160"/>
                <a:gd name="connsiteX3" fmla="*/ 1653341 w 1653340"/>
                <a:gd name="connsiteY3" fmla="*/ 0 h 480160"/>
                <a:gd name="connsiteX4" fmla="*/ 0 w 1653340"/>
                <a:gd name="connsiteY4" fmla="*/ 0 h 480160"/>
                <a:gd name="connsiteX5" fmla="*/ 1276044 w 1653340"/>
                <a:gd name="connsiteY5" fmla="*/ 86431 h 480160"/>
                <a:gd name="connsiteX6" fmla="*/ 1566825 w 1653340"/>
                <a:gd name="connsiteY6" fmla="*/ 86431 h 480160"/>
                <a:gd name="connsiteX7" fmla="*/ 1566825 w 1653340"/>
                <a:gd name="connsiteY7" fmla="*/ 393736 h 480160"/>
                <a:gd name="connsiteX8" fmla="*/ 1276044 w 1653340"/>
                <a:gd name="connsiteY8" fmla="*/ 393736 h 480160"/>
                <a:gd name="connsiteX9" fmla="*/ 859105 w 1653340"/>
                <a:gd name="connsiteY9" fmla="*/ 86431 h 480160"/>
                <a:gd name="connsiteX10" fmla="*/ 1211160 w 1653340"/>
                <a:gd name="connsiteY10" fmla="*/ 86431 h 480160"/>
                <a:gd name="connsiteX11" fmla="*/ 1211160 w 1653340"/>
                <a:gd name="connsiteY11" fmla="*/ 393736 h 480160"/>
                <a:gd name="connsiteX12" fmla="*/ 859105 w 1653340"/>
                <a:gd name="connsiteY12" fmla="*/ 393736 h 480160"/>
                <a:gd name="connsiteX13" fmla="*/ 442167 w 1653340"/>
                <a:gd name="connsiteY13" fmla="*/ 86431 h 480160"/>
                <a:gd name="connsiteX14" fmla="*/ 794222 w 1653340"/>
                <a:gd name="connsiteY14" fmla="*/ 86431 h 480160"/>
                <a:gd name="connsiteX15" fmla="*/ 794222 w 1653340"/>
                <a:gd name="connsiteY15" fmla="*/ 393736 h 480160"/>
                <a:gd name="connsiteX16" fmla="*/ 442167 w 1653340"/>
                <a:gd name="connsiteY16" fmla="*/ 393736 h 480160"/>
                <a:gd name="connsiteX17" fmla="*/ 86515 w 1653340"/>
                <a:gd name="connsiteY17" fmla="*/ 86431 h 480160"/>
                <a:gd name="connsiteX18" fmla="*/ 377284 w 1653340"/>
                <a:gd name="connsiteY18" fmla="*/ 86431 h 480160"/>
                <a:gd name="connsiteX19" fmla="*/ 377284 w 1653340"/>
                <a:gd name="connsiteY19" fmla="*/ 393736 h 480160"/>
                <a:gd name="connsiteX20" fmla="*/ 86515 w 1653340"/>
                <a:gd name="connsiteY20" fmla="*/ 393736 h 4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340" h="480160">
                  <a:moveTo>
                    <a:pt x="0" y="0"/>
                  </a:moveTo>
                  <a:lnTo>
                    <a:pt x="0" y="480160"/>
                  </a:lnTo>
                  <a:lnTo>
                    <a:pt x="1653341" y="480160"/>
                  </a:lnTo>
                  <a:lnTo>
                    <a:pt x="1653341" y="0"/>
                  </a:lnTo>
                  <a:lnTo>
                    <a:pt x="0" y="0"/>
                  </a:lnTo>
                  <a:close/>
                  <a:moveTo>
                    <a:pt x="1276044" y="86431"/>
                  </a:moveTo>
                  <a:lnTo>
                    <a:pt x="1566825" y="86431"/>
                  </a:lnTo>
                  <a:lnTo>
                    <a:pt x="1566825" y="393736"/>
                  </a:lnTo>
                  <a:lnTo>
                    <a:pt x="1276044" y="393736"/>
                  </a:lnTo>
                  <a:close/>
                  <a:moveTo>
                    <a:pt x="859105" y="86431"/>
                  </a:moveTo>
                  <a:lnTo>
                    <a:pt x="1211160" y="86431"/>
                  </a:lnTo>
                  <a:lnTo>
                    <a:pt x="1211160" y="393736"/>
                  </a:lnTo>
                  <a:lnTo>
                    <a:pt x="859105" y="393736"/>
                  </a:lnTo>
                  <a:close/>
                  <a:moveTo>
                    <a:pt x="442167" y="86431"/>
                  </a:moveTo>
                  <a:lnTo>
                    <a:pt x="794222" y="86431"/>
                  </a:lnTo>
                  <a:lnTo>
                    <a:pt x="794222" y="393736"/>
                  </a:lnTo>
                  <a:lnTo>
                    <a:pt x="442167" y="393736"/>
                  </a:lnTo>
                  <a:close/>
                  <a:moveTo>
                    <a:pt x="86515" y="86431"/>
                  </a:moveTo>
                  <a:lnTo>
                    <a:pt x="377284" y="86431"/>
                  </a:lnTo>
                  <a:lnTo>
                    <a:pt x="377284" y="393736"/>
                  </a:lnTo>
                  <a:lnTo>
                    <a:pt x="86515" y="393736"/>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5" name="Freeform 1574">
              <a:extLst>
                <a:ext uri="{FF2B5EF4-FFF2-40B4-BE49-F238E27FC236}">
                  <a16:creationId xmlns:a16="http://schemas.microsoft.com/office/drawing/2014/main" id="{7364B146-6077-DF64-4A10-DD9B29177F99}"/>
                </a:ext>
              </a:extLst>
            </p:cNvPr>
            <p:cNvSpPr/>
            <p:nvPr/>
          </p:nvSpPr>
          <p:spPr>
            <a:xfrm>
              <a:off x="5365193" y="5776663"/>
              <a:ext cx="1653333" cy="480160"/>
            </a:xfrm>
            <a:custGeom>
              <a:avLst/>
              <a:gdLst>
                <a:gd name="connsiteX0" fmla="*/ 0 w 1653333"/>
                <a:gd name="connsiteY0" fmla="*/ 0 h 480160"/>
                <a:gd name="connsiteX1" fmla="*/ 0 w 1653333"/>
                <a:gd name="connsiteY1" fmla="*/ 480160 h 480160"/>
                <a:gd name="connsiteX2" fmla="*/ 1653334 w 1653333"/>
                <a:gd name="connsiteY2" fmla="*/ 480160 h 480160"/>
                <a:gd name="connsiteX3" fmla="*/ 1653334 w 1653333"/>
                <a:gd name="connsiteY3" fmla="*/ 0 h 480160"/>
                <a:gd name="connsiteX4" fmla="*/ 0 w 1653333"/>
                <a:gd name="connsiteY4" fmla="*/ 0 h 480160"/>
                <a:gd name="connsiteX5" fmla="*/ 1276050 w 1653333"/>
                <a:gd name="connsiteY5" fmla="*/ 86431 h 480160"/>
                <a:gd name="connsiteX6" fmla="*/ 1566825 w 1653333"/>
                <a:gd name="connsiteY6" fmla="*/ 86431 h 480160"/>
                <a:gd name="connsiteX7" fmla="*/ 1566825 w 1653333"/>
                <a:gd name="connsiteY7" fmla="*/ 393736 h 480160"/>
                <a:gd name="connsiteX8" fmla="*/ 1276050 w 1653333"/>
                <a:gd name="connsiteY8" fmla="*/ 393736 h 480160"/>
                <a:gd name="connsiteX9" fmla="*/ 859105 w 1653333"/>
                <a:gd name="connsiteY9" fmla="*/ 86431 h 480160"/>
                <a:gd name="connsiteX10" fmla="*/ 1211167 w 1653333"/>
                <a:gd name="connsiteY10" fmla="*/ 86431 h 480160"/>
                <a:gd name="connsiteX11" fmla="*/ 1211167 w 1653333"/>
                <a:gd name="connsiteY11" fmla="*/ 393736 h 480160"/>
                <a:gd name="connsiteX12" fmla="*/ 859105 w 1653333"/>
                <a:gd name="connsiteY12" fmla="*/ 393736 h 480160"/>
                <a:gd name="connsiteX13" fmla="*/ 442167 w 1653333"/>
                <a:gd name="connsiteY13" fmla="*/ 86431 h 480160"/>
                <a:gd name="connsiteX14" fmla="*/ 794229 w 1653333"/>
                <a:gd name="connsiteY14" fmla="*/ 86431 h 480160"/>
                <a:gd name="connsiteX15" fmla="*/ 794229 w 1653333"/>
                <a:gd name="connsiteY15" fmla="*/ 393736 h 480160"/>
                <a:gd name="connsiteX16" fmla="*/ 442167 w 1653333"/>
                <a:gd name="connsiteY16" fmla="*/ 393736 h 480160"/>
                <a:gd name="connsiteX17" fmla="*/ 86509 w 1653333"/>
                <a:gd name="connsiteY17" fmla="*/ 86431 h 480160"/>
                <a:gd name="connsiteX18" fmla="*/ 377291 w 1653333"/>
                <a:gd name="connsiteY18" fmla="*/ 86431 h 480160"/>
                <a:gd name="connsiteX19" fmla="*/ 377291 w 1653333"/>
                <a:gd name="connsiteY19" fmla="*/ 393736 h 480160"/>
                <a:gd name="connsiteX20" fmla="*/ 86509 w 1653333"/>
                <a:gd name="connsiteY20" fmla="*/ 393736 h 4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333" h="480160">
                  <a:moveTo>
                    <a:pt x="0" y="0"/>
                  </a:moveTo>
                  <a:lnTo>
                    <a:pt x="0" y="480160"/>
                  </a:lnTo>
                  <a:lnTo>
                    <a:pt x="1653334" y="480160"/>
                  </a:lnTo>
                  <a:lnTo>
                    <a:pt x="1653334" y="0"/>
                  </a:lnTo>
                  <a:lnTo>
                    <a:pt x="0" y="0"/>
                  </a:lnTo>
                  <a:close/>
                  <a:moveTo>
                    <a:pt x="1276050" y="86431"/>
                  </a:moveTo>
                  <a:lnTo>
                    <a:pt x="1566825" y="86431"/>
                  </a:lnTo>
                  <a:lnTo>
                    <a:pt x="1566825" y="393736"/>
                  </a:lnTo>
                  <a:lnTo>
                    <a:pt x="1276050" y="393736"/>
                  </a:lnTo>
                  <a:close/>
                  <a:moveTo>
                    <a:pt x="859105" y="86431"/>
                  </a:moveTo>
                  <a:lnTo>
                    <a:pt x="1211167" y="86431"/>
                  </a:lnTo>
                  <a:lnTo>
                    <a:pt x="1211167" y="393736"/>
                  </a:lnTo>
                  <a:lnTo>
                    <a:pt x="859105" y="393736"/>
                  </a:lnTo>
                  <a:close/>
                  <a:moveTo>
                    <a:pt x="442167" y="86431"/>
                  </a:moveTo>
                  <a:lnTo>
                    <a:pt x="794229" y="86431"/>
                  </a:lnTo>
                  <a:lnTo>
                    <a:pt x="794229" y="393736"/>
                  </a:lnTo>
                  <a:lnTo>
                    <a:pt x="442167" y="393736"/>
                  </a:lnTo>
                  <a:close/>
                  <a:moveTo>
                    <a:pt x="86509" y="86431"/>
                  </a:moveTo>
                  <a:lnTo>
                    <a:pt x="377291" y="86431"/>
                  </a:lnTo>
                  <a:lnTo>
                    <a:pt x="377291" y="393736"/>
                  </a:lnTo>
                  <a:lnTo>
                    <a:pt x="86509" y="393736"/>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6" name="Freeform 1575">
              <a:extLst>
                <a:ext uri="{FF2B5EF4-FFF2-40B4-BE49-F238E27FC236}">
                  <a16:creationId xmlns:a16="http://schemas.microsoft.com/office/drawing/2014/main" id="{F646A457-B2B9-956B-66B3-69635CD92B13}"/>
                </a:ext>
              </a:extLst>
            </p:cNvPr>
            <p:cNvSpPr/>
            <p:nvPr/>
          </p:nvSpPr>
          <p:spPr>
            <a:xfrm rot="10800000">
              <a:off x="6802832" y="5863083"/>
              <a:ext cx="129166" cy="307303"/>
            </a:xfrm>
            <a:custGeom>
              <a:avLst/>
              <a:gdLst>
                <a:gd name="connsiteX0" fmla="*/ 0 w 129166"/>
                <a:gd name="connsiteY0" fmla="*/ 0 h 307303"/>
                <a:gd name="connsiteX1" fmla="*/ 129167 w 129166"/>
                <a:gd name="connsiteY1" fmla="*/ 0 h 307303"/>
                <a:gd name="connsiteX2" fmla="*/ 129167 w 129166"/>
                <a:gd name="connsiteY2" fmla="*/ 307303 h 307303"/>
                <a:gd name="connsiteX3" fmla="*/ 0 w 129166"/>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6" h="307303">
                  <a:moveTo>
                    <a:pt x="0" y="0"/>
                  </a:moveTo>
                  <a:lnTo>
                    <a:pt x="129167" y="0"/>
                  </a:lnTo>
                  <a:lnTo>
                    <a:pt x="129167"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7" name="Freeform 1576">
              <a:extLst>
                <a:ext uri="{FF2B5EF4-FFF2-40B4-BE49-F238E27FC236}">
                  <a16:creationId xmlns:a16="http://schemas.microsoft.com/office/drawing/2014/main" id="{E6487C15-AB37-2AC7-7437-A6756B687B76}"/>
                </a:ext>
              </a:extLst>
            </p:cNvPr>
            <p:cNvSpPr/>
            <p:nvPr/>
          </p:nvSpPr>
          <p:spPr>
            <a:xfrm rot="10800000">
              <a:off x="6447166" y="5863083"/>
              <a:ext cx="129167" cy="307303"/>
            </a:xfrm>
            <a:custGeom>
              <a:avLst/>
              <a:gdLst>
                <a:gd name="connsiteX0" fmla="*/ 0 w 129167"/>
                <a:gd name="connsiteY0" fmla="*/ 0 h 307303"/>
                <a:gd name="connsiteX1" fmla="*/ 129168 w 129167"/>
                <a:gd name="connsiteY1" fmla="*/ 0 h 307303"/>
                <a:gd name="connsiteX2" fmla="*/ 129168 w 129167"/>
                <a:gd name="connsiteY2" fmla="*/ 307303 h 307303"/>
                <a:gd name="connsiteX3" fmla="*/ 0 w 129167"/>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7" h="307303">
                  <a:moveTo>
                    <a:pt x="0" y="0"/>
                  </a:moveTo>
                  <a:lnTo>
                    <a:pt x="129168" y="0"/>
                  </a:lnTo>
                  <a:lnTo>
                    <a:pt x="129168"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8" name="Freeform 1577">
              <a:extLst>
                <a:ext uri="{FF2B5EF4-FFF2-40B4-BE49-F238E27FC236}">
                  <a16:creationId xmlns:a16="http://schemas.microsoft.com/office/drawing/2014/main" id="{8E6B0B2E-9F07-1DBF-3C69-F8DB86F5A2EC}"/>
                </a:ext>
              </a:extLst>
            </p:cNvPr>
            <p:cNvSpPr/>
            <p:nvPr/>
          </p:nvSpPr>
          <p:spPr>
            <a:xfrm rot="10800000">
              <a:off x="6030229" y="5863083"/>
              <a:ext cx="129179" cy="307303"/>
            </a:xfrm>
            <a:custGeom>
              <a:avLst/>
              <a:gdLst>
                <a:gd name="connsiteX0" fmla="*/ 0 w 129179"/>
                <a:gd name="connsiteY0" fmla="*/ 0 h 307303"/>
                <a:gd name="connsiteX1" fmla="*/ 129180 w 129179"/>
                <a:gd name="connsiteY1" fmla="*/ 0 h 307303"/>
                <a:gd name="connsiteX2" fmla="*/ 129180 w 129179"/>
                <a:gd name="connsiteY2" fmla="*/ 307303 h 307303"/>
                <a:gd name="connsiteX3" fmla="*/ 0 w 129179"/>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79" h="307303">
                  <a:moveTo>
                    <a:pt x="0" y="0"/>
                  </a:moveTo>
                  <a:lnTo>
                    <a:pt x="129180" y="0"/>
                  </a:lnTo>
                  <a:lnTo>
                    <a:pt x="129180"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79" name="Freeform 1578">
              <a:extLst>
                <a:ext uri="{FF2B5EF4-FFF2-40B4-BE49-F238E27FC236}">
                  <a16:creationId xmlns:a16="http://schemas.microsoft.com/office/drawing/2014/main" id="{0F1BAC70-39B3-1670-8528-82226AF1DB61}"/>
                </a:ext>
              </a:extLst>
            </p:cNvPr>
            <p:cNvSpPr/>
            <p:nvPr/>
          </p:nvSpPr>
          <p:spPr>
            <a:xfrm rot="10800000">
              <a:off x="5613303" y="5863083"/>
              <a:ext cx="129167" cy="307303"/>
            </a:xfrm>
            <a:custGeom>
              <a:avLst/>
              <a:gdLst>
                <a:gd name="connsiteX0" fmla="*/ 0 w 129167"/>
                <a:gd name="connsiteY0" fmla="*/ 0 h 307303"/>
                <a:gd name="connsiteX1" fmla="*/ 129168 w 129167"/>
                <a:gd name="connsiteY1" fmla="*/ 0 h 307303"/>
                <a:gd name="connsiteX2" fmla="*/ 129168 w 129167"/>
                <a:gd name="connsiteY2" fmla="*/ 307303 h 307303"/>
                <a:gd name="connsiteX3" fmla="*/ 0 w 129167"/>
                <a:gd name="connsiteY3" fmla="*/ 307303 h 307303"/>
              </a:gdLst>
              <a:ahLst/>
              <a:cxnLst>
                <a:cxn ang="0">
                  <a:pos x="connsiteX0" y="connsiteY0"/>
                </a:cxn>
                <a:cxn ang="0">
                  <a:pos x="connsiteX1" y="connsiteY1"/>
                </a:cxn>
                <a:cxn ang="0">
                  <a:pos x="connsiteX2" y="connsiteY2"/>
                </a:cxn>
                <a:cxn ang="0">
                  <a:pos x="connsiteX3" y="connsiteY3"/>
                </a:cxn>
              </a:cxnLst>
              <a:rect l="l" t="t" r="r" b="b"/>
              <a:pathLst>
                <a:path w="129167" h="307303">
                  <a:moveTo>
                    <a:pt x="0" y="0"/>
                  </a:moveTo>
                  <a:lnTo>
                    <a:pt x="129168" y="0"/>
                  </a:lnTo>
                  <a:lnTo>
                    <a:pt x="129168" y="307303"/>
                  </a:lnTo>
                  <a:lnTo>
                    <a:pt x="0" y="307303"/>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0" name="Freeform 1579">
              <a:extLst>
                <a:ext uri="{FF2B5EF4-FFF2-40B4-BE49-F238E27FC236}">
                  <a16:creationId xmlns:a16="http://schemas.microsoft.com/office/drawing/2014/main" id="{67383395-60AA-DD48-1958-22251B4667C8}"/>
                </a:ext>
              </a:extLst>
            </p:cNvPr>
            <p:cNvSpPr/>
            <p:nvPr/>
          </p:nvSpPr>
          <p:spPr>
            <a:xfrm rot="10800000">
              <a:off x="5236006" y="5776656"/>
              <a:ext cx="129167" cy="480161"/>
            </a:xfrm>
            <a:custGeom>
              <a:avLst/>
              <a:gdLst>
                <a:gd name="connsiteX0" fmla="*/ 0 w 129167"/>
                <a:gd name="connsiteY0" fmla="*/ 0 h 480161"/>
                <a:gd name="connsiteX1" fmla="*/ 129168 w 129167"/>
                <a:gd name="connsiteY1" fmla="*/ 0 h 480161"/>
                <a:gd name="connsiteX2" fmla="*/ 129168 w 129167"/>
                <a:gd name="connsiteY2" fmla="*/ 480161 h 480161"/>
                <a:gd name="connsiteX3" fmla="*/ 0 w 129167"/>
                <a:gd name="connsiteY3" fmla="*/ 480161 h 480161"/>
              </a:gdLst>
              <a:ahLst/>
              <a:cxnLst>
                <a:cxn ang="0">
                  <a:pos x="connsiteX0" y="connsiteY0"/>
                </a:cxn>
                <a:cxn ang="0">
                  <a:pos x="connsiteX1" y="connsiteY1"/>
                </a:cxn>
                <a:cxn ang="0">
                  <a:pos x="connsiteX2" y="connsiteY2"/>
                </a:cxn>
                <a:cxn ang="0">
                  <a:pos x="connsiteX3" y="connsiteY3"/>
                </a:cxn>
              </a:cxnLst>
              <a:rect l="l" t="t" r="r" b="b"/>
              <a:pathLst>
                <a:path w="129167" h="480161">
                  <a:moveTo>
                    <a:pt x="0" y="0"/>
                  </a:moveTo>
                  <a:lnTo>
                    <a:pt x="129168" y="0"/>
                  </a:lnTo>
                  <a:lnTo>
                    <a:pt x="129168" y="480161"/>
                  </a:lnTo>
                  <a:lnTo>
                    <a:pt x="0" y="480161"/>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1" name="Freeform 1580">
              <a:extLst>
                <a:ext uri="{FF2B5EF4-FFF2-40B4-BE49-F238E27FC236}">
                  <a16:creationId xmlns:a16="http://schemas.microsoft.com/office/drawing/2014/main" id="{8974E954-26DE-BFC1-F5B4-06E8A25BC242}"/>
                </a:ext>
              </a:extLst>
            </p:cNvPr>
            <p:cNvSpPr/>
            <p:nvPr/>
          </p:nvSpPr>
          <p:spPr>
            <a:xfrm rot="10800000">
              <a:off x="3939339" y="5716039"/>
              <a:ext cx="618445" cy="1010708"/>
            </a:xfrm>
            <a:custGeom>
              <a:avLst/>
              <a:gdLst>
                <a:gd name="connsiteX0" fmla="*/ 0 w 618445"/>
                <a:gd name="connsiteY0" fmla="*/ 0 h 1010708"/>
                <a:gd name="connsiteX1" fmla="*/ 618446 w 618445"/>
                <a:gd name="connsiteY1" fmla="*/ 0 h 1010708"/>
                <a:gd name="connsiteX2" fmla="*/ 618446 w 618445"/>
                <a:gd name="connsiteY2" fmla="*/ 1010709 h 1010708"/>
                <a:gd name="connsiteX3" fmla="*/ 0 w 618445"/>
                <a:gd name="connsiteY3" fmla="*/ 1010709 h 1010708"/>
              </a:gdLst>
              <a:ahLst/>
              <a:cxnLst>
                <a:cxn ang="0">
                  <a:pos x="connsiteX0" y="connsiteY0"/>
                </a:cxn>
                <a:cxn ang="0">
                  <a:pos x="connsiteX1" y="connsiteY1"/>
                </a:cxn>
                <a:cxn ang="0">
                  <a:pos x="connsiteX2" y="connsiteY2"/>
                </a:cxn>
                <a:cxn ang="0">
                  <a:pos x="connsiteX3" y="connsiteY3"/>
                </a:cxn>
              </a:cxnLst>
              <a:rect l="l" t="t" r="r" b="b"/>
              <a:pathLst>
                <a:path w="618445" h="1010708">
                  <a:moveTo>
                    <a:pt x="0" y="0"/>
                  </a:moveTo>
                  <a:lnTo>
                    <a:pt x="618446" y="0"/>
                  </a:lnTo>
                  <a:lnTo>
                    <a:pt x="618446" y="1010709"/>
                  </a:lnTo>
                  <a:lnTo>
                    <a:pt x="0" y="1010709"/>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2" name="Freeform 1581">
              <a:extLst>
                <a:ext uri="{FF2B5EF4-FFF2-40B4-BE49-F238E27FC236}">
                  <a16:creationId xmlns:a16="http://schemas.microsoft.com/office/drawing/2014/main" id="{63D6F39C-7844-C5BF-A442-5CCA028DD97B}"/>
                </a:ext>
              </a:extLst>
            </p:cNvPr>
            <p:cNvSpPr/>
            <p:nvPr/>
          </p:nvSpPr>
          <p:spPr>
            <a:xfrm rot="10800000">
              <a:off x="4017897" y="5839476"/>
              <a:ext cx="461348" cy="887224"/>
            </a:xfrm>
            <a:custGeom>
              <a:avLst/>
              <a:gdLst>
                <a:gd name="connsiteX0" fmla="*/ 0 w 461348"/>
                <a:gd name="connsiteY0" fmla="*/ 0 h 887224"/>
                <a:gd name="connsiteX1" fmla="*/ 461349 w 461348"/>
                <a:gd name="connsiteY1" fmla="*/ 0 h 887224"/>
                <a:gd name="connsiteX2" fmla="*/ 461349 w 461348"/>
                <a:gd name="connsiteY2" fmla="*/ 887224 h 887224"/>
                <a:gd name="connsiteX3" fmla="*/ 0 w 461348"/>
                <a:gd name="connsiteY3" fmla="*/ 887224 h 887224"/>
              </a:gdLst>
              <a:ahLst/>
              <a:cxnLst>
                <a:cxn ang="0">
                  <a:pos x="connsiteX0" y="connsiteY0"/>
                </a:cxn>
                <a:cxn ang="0">
                  <a:pos x="connsiteX1" y="connsiteY1"/>
                </a:cxn>
                <a:cxn ang="0">
                  <a:pos x="connsiteX2" y="connsiteY2"/>
                </a:cxn>
                <a:cxn ang="0">
                  <a:pos x="connsiteX3" y="connsiteY3"/>
                </a:cxn>
              </a:cxnLst>
              <a:rect l="l" t="t" r="r" b="b"/>
              <a:pathLst>
                <a:path w="461348" h="887224">
                  <a:moveTo>
                    <a:pt x="0" y="0"/>
                  </a:moveTo>
                  <a:lnTo>
                    <a:pt x="461349" y="0"/>
                  </a:lnTo>
                  <a:lnTo>
                    <a:pt x="461349" y="887224"/>
                  </a:lnTo>
                  <a:lnTo>
                    <a:pt x="0" y="887224"/>
                  </a:lnTo>
                  <a:close/>
                </a:path>
              </a:pathLst>
            </a:custGeom>
            <a:solidFill>
              <a:srgbClr val="54556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3" name="Freeform 1582">
              <a:extLst>
                <a:ext uri="{FF2B5EF4-FFF2-40B4-BE49-F238E27FC236}">
                  <a16:creationId xmlns:a16="http://schemas.microsoft.com/office/drawing/2014/main" id="{C3DCF800-2CF2-5F56-D1EC-B4A4543F0B16}"/>
                </a:ext>
              </a:extLst>
            </p:cNvPr>
            <p:cNvSpPr/>
            <p:nvPr/>
          </p:nvSpPr>
          <p:spPr>
            <a:xfrm rot="10800000">
              <a:off x="4557817" y="5716039"/>
              <a:ext cx="75278" cy="1010708"/>
            </a:xfrm>
            <a:custGeom>
              <a:avLst/>
              <a:gdLst>
                <a:gd name="connsiteX0" fmla="*/ 0 w 75278"/>
                <a:gd name="connsiteY0" fmla="*/ 0 h 1010708"/>
                <a:gd name="connsiteX1" fmla="*/ 75278 w 75278"/>
                <a:gd name="connsiteY1" fmla="*/ 0 h 1010708"/>
                <a:gd name="connsiteX2" fmla="*/ 75278 w 75278"/>
                <a:gd name="connsiteY2" fmla="*/ 1010709 h 1010708"/>
                <a:gd name="connsiteX3" fmla="*/ 0 w 75278"/>
                <a:gd name="connsiteY3" fmla="*/ 1010709 h 1010708"/>
              </a:gdLst>
              <a:ahLst/>
              <a:cxnLst>
                <a:cxn ang="0">
                  <a:pos x="connsiteX0" y="connsiteY0"/>
                </a:cxn>
                <a:cxn ang="0">
                  <a:pos x="connsiteX1" y="connsiteY1"/>
                </a:cxn>
                <a:cxn ang="0">
                  <a:pos x="connsiteX2" y="connsiteY2"/>
                </a:cxn>
                <a:cxn ang="0">
                  <a:pos x="connsiteX3" y="connsiteY3"/>
                </a:cxn>
              </a:cxnLst>
              <a:rect l="l" t="t" r="r" b="b"/>
              <a:pathLst>
                <a:path w="75278" h="1010708">
                  <a:moveTo>
                    <a:pt x="0" y="0"/>
                  </a:moveTo>
                  <a:lnTo>
                    <a:pt x="75278" y="0"/>
                  </a:lnTo>
                  <a:lnTo>
                    <a:pt x="75278" y="1010709"/>
                  </a:lnTo>
                  <a:lnTo>
                    <a:pt x="0" y="1010709"/>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4" name="Freeform 1583">
              <a:extLst>
                <a:ext uri="{FF2B5EF4-FFF2-40B4-BE49-F238E27FC236}">
                  <a16:creationId xmlns:a16="http://schemas.microsoft.com/office/drawing/2014/main" id="{3C92BCCD-5B5B-E719-204F-FF865DF2664D}"/>
                </a:ext>
              </a:extLst>
            </p:cNvPr>
            <p:cNvSpPr/>
            <p:nvPr/>
          </p:nvSpPr>
          <p:spPr>
            <a:xfrm rot="10800000">
              <a:off x="4017903" y="5839476"/>
              <a:ext cx="75265" cy="887224"/>
            </a:xfrm>
            <a:custGeom>
              <a:avLst/>
              <a:gdLst>
                <a:gd name="connsiteX0" fmla="*/ 0 w 75265"/>
                <a:gd name="connsiteY0" fmla="*/ 0 h 887224"/>
                <a:gd name="connsiteX1" fmla="*/ 75266 w 75265"/>
                <a:gd name="connsiteY1" fmla="*/ 0 h 887224"/>
                <a:gd name="connsiteX2" fmla="*/ 75266 w 75265"/>
                <a:gd name="connsiteY2" fmla="*/ 887224 h 887224"/>
                <a:gd name="connsiteX3" fmla="*/ 0 w 75265"/>
                <a:gd name="connsiteY3" fmla="*/ 887224 h 887224"/>
              </a:gdLst>
              <a:ahLst/>
              <a:cxnLst>
                <a:cxn ang="0">
                  <a:pos x="connsiteX0" y="connsiteY0"/>
                </a:cxn>
                <a:cxn ang="0">
                  <a:pos x="connsiteX1" y="connsiteY1"/>
                </a:cxn>
                <a:cxn ang="0">
                  <a:pos x="connsiteX2" y="connsiteY2"/>
                </a:cxn>
                <a:cxn ang="0">
                  <a:pos x="connsiteX3" y="connsiteY3"/>
                </a:cxn>
              </a:cxnLst>
              <a:rect l="l" t="t" r="r" b="b"/>
              <a:pathLst>
                <a:path w="75265" h="887224">
                  <a:moveTo>
                    <a:pt x="0" y="0"/>
                  </a:moveTo>
                  <a:lnTo>
                    <a:pt x="75266" y="0"/>
                  </a:lnTo>
                  <a:lnTo>
                    <a:pt x="75266" y="887224"/>
                  </a:lnTo>
                  <a:lnTo>
                    <a:pt x="0" y="887224"/>
                  </a:lnTo>
                  <a:close/>
                </a:path>
              </a:pathLst>
            </a:custGeom>
            <a:solidFill>
              <a:srgbClr val="B2D4DD"/>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5" name="Freeform 1584">
              <a:extLst>
                <a:ext uri="{FF2B5EF4-FFF2-40B4-BE49-F238E27FC236}">
                  <a16:creationId xmlns:a16="http://schemas.microsoft.com/office/drawing/2014/main" id="{27566077-D917-1E78-78D0-14FEBEBC2CF7}"/>
                </a:ext>
              </a:extLst>
            </p:cNvPr>
            <p:cNvSpPr/>
            <p:nvPr/>
          </p:nvSpPr>
          <p:spPr>
            <a:xfrm rot="10800000">
              <a:off x="4449013" y="6462658"/>
              <a:ext cx="409117" cy="264076"/>
            </a:xfrm>
            <a:custGeom>
              <a:avLst/>
              <a:gdLst>
                <a:gd name="connsiteX0" fmla="*/ 0 w 409117"/>
                <a:gd name="connsiteY0" fmla="*/ 0 h 264076"/>
                <a:gd name="connsiteX1" fmla="*/ 409117 w 409117"/>
                <a:gd name="connsiteY1" fmla="*/ 0 h 264076"/>
                <a:gd name="connsiteX2" fmla="*/ 409117 w 409117"/>
                <a:gd name="connsiteY2" fmla="*/ 264076 h 264076"/>
                <a:gd name="connsiteX3" fmla="*/ 0 w 409117"/>
                <a:gd name="connsiteY3" fmla="*/ 264076 h 264076"/>
              </a:gdLst>
              <a:ahLst/>
              <a:cxnLst>
                <a:cxn ang="0">
                  <a:pos x="connsiteX0" y="connsiteY0"/>
                </a:cxn>
                <a:cxn ang="0">
                  <a:pos x="connsiteX1" y="connsiteY1"/>
                </a:cxn>
                <a:cxn ang="0">
                  <a:pos x="connsiteX2" y="connsiteY2"/>
                </a:cxn>
                <a:cxn ang="0">
                  <a:pos x="connsiteX3" y="connsiteY3"/>
                </a:cxn>
              </a:cxnLst>
              <a:rect l="l" t="t" r="r" b="b"/>
              <a:pathLst>
                <a:path w="409117" h="264076">
                  <a:moveTo>
                    <a:pt x="0" y="0"/>
                  </a:moveTo>
                  <a:lnTo>
                    <a:pt x="409117" y="0"/>
                  </a:lnTo>
                  <a:lnTo>
                    <a:pt x="409117" y="264076"/>
                  </a:lnTo>
                  <a:lnTo>
                    <a:pt x="0" y="264076"/>
                  </a:lnTo>
                  <a:close/>
                </a:path>
              </a:pathLst>
            </a:custGeom>
            <a:solidFill>
              <a:srgbClr val="FFA008"/>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6" name="Freeform 1585">
              <a:extLst>
                <a:ext uri="{FF2B5EF4-FFF2-40B4-BE49-F238E27FC236}">
                  <a16:creationId xmlns:a16="http://schemas.microsoft.com/office/drawing/2014/main" id="{C4C28A78-ED71-7556-A687-3249E99C003F}"/>
                </a:ext>
              </a:extLst>
            </p:cNvPr>
            <p:cNvSpPr/>
            <p:nvPr/>
          </p:nvSpPr>
          <p:spPr>
            <a:xfrm>
              <a:off x="4396749" y="5839496"/>
              <a:ext cx="82496" cy="887231"/>
            </a:xfrm>
            <a:custGeom>
              <a:avLst/>
              <a:gdLst>
                <a:gd name="connsiteX0" fmla="*/ 82497 w 82496"/>
                <a:gd name="connsiteY0" fmla="*/ 0 h 887231"/>
                <a:gd name="connsiteX1" fmla="*/ 82497 w 82496"/>
                <a:gd name="connsiteY1" fmla="*/ 623141 h 887231"/>
                <a:gd name="connsiteX2" fmla="*/ 52272 w 82496"/>
                <a:gd name="connsiteY2" fmla="*/ 623141 h 887231"/>
                <a:gd name="connsiteX3" fmla="*/ 52272 w 82496"/>
                <a:gd name="connsiteY3" fmla="*/ 887231 h 887231"/>
                <a:gd name="connsiteX4" fmla="*/ 0 w 82496"/>
                <a:gd name="connsiteY4" fmla="*/ 887231 h 887231"/>
                <a:gd name="connsiteX5" fmla="*/ 0 w 82496"/>
                <a:gd name="connsiteY5" fmla="*/ 0 h 887231"/>
                <a:gd name="connsiteX6" fmla="*/ 82497 w 82496"/>
                <a:gd name="connsiteY6" fmla="*/ 0 h 88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6" h="887231">
                  <a:moveTo>
                    <a:pt x="82497" y="0"/>
                  </a:moveTo>
                  <a:lnTo>
                    <a:pt x="82497" y="623141"/>
                  </a:lnTo>
                  <a:lnTo>
                    <a:pt x="52272" y="623141"/>
                  </a:lnTo>
                  <a:lnTo>
                    <a:pt x="52272" y="887231"/>
                  </a:lnTo>
                  <a:lnTo>
                    <a:pt x="0" y="887231"/>
                  </a:lnTo>
                  <a:lnTo>
                    <a:pt x="0" y="0"/>
                  </a:lnTo>
                  <a:lnTo>
                    <a:pt x="82497" y="0"/>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7" name="Freeform 1586">
              <a:extLst>
                <a:ext uri="{FF2B5EF4-FFF2-40B4-BE49-F238E27FC236}">
                  <a16:creationId xmlns:a16="http://schemas.microsoft.com/office/drawing/2014/main" id="{CD4C6E19-9393-7DF7-E016-BDE68FA243E6}"/>
                </a:ext>
              </a:extLst>
            </p:cNvPr>
            <p:cNvSpPr/>
            <p:nvPr/>
          </p:nvSpPr>
          <p:spPr>
            <a:xfrm>
              <a:off x="3856849" y="5716005"/>
              <a:ext cx="82496" cy="746632"/>
            </a:xfrm>
            <a:custGeom>
              <a:avLst/>
              <a:gdLst>
                <a:gd name="connsiteX0" fmla="*/ 0 w 82496"/>
                <a:gd name="connsiteY0" fmla="*/ 0 h 746632"/>
                <a:gd name="connsiteX1" fmla="*/ 82496 w 82496"/>
                <a:gd name="connsiteY1" fmla="*/ 0 h 746632"/>
                <a:gd name="connsiteX2" fmla="*/ 82496 w 82496"/>
                <a:gd name="connsiteY2" fmla="*/ 746632 h 746632"/>
                <a:gd name="connsiteX3" fmla="*/ 0 w 82496"/>
                <a:gd name="connsiteY3" fmla="*/ 746632 h 746632"/>
              </a:gdLst>
              <a:ahLst/>
              <a:cxnLst>
                <a:cxn ang="0">
                  <a:pos x="connsiteX0" y="connsiteY0"/>
                </a:cxn>
                <a:cxn ang="0">
                  <a:pos x="connsiteX1" y="connsiteY1"/>
                </a:cxn>
                <a:cxn ang="0">
                  <a:pos x="connsiteX2" y="connsiteY2"/>
                </a:cxn>
                <a:cxn ang="0">
                  <a:pos x="connsiteX3" y="connsiteY3"/>
                </a:cxn>
              </a:cxnLst>
              <a:rect l="l" t="t" r="r" b="b"/>
              <a:pathLst>
                <a:path w="82496" h="746632">
                  <a:moveTo>
                    <a:pt x="0" y="0"/>
                  </a:moveTo>
                  <a:lnTo>
                    <a:pt x="82496" y="0"/>
                  </a:lnTo>
                  <a:lnTo>
                    <a:pt x="82496" y="746632"/>
                  </a:lnTo>
                  <a:lnTo>
                    <a:pt x="0" y="746632"/>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8" name="Freeform 1587">
              <a:extLst>
                <a:ext uri="{FF2B5EF4-FFF2-40B4-BE49-F238E27FC236}">
                  <a16:creationId xmlns:a16="http://schemas.microsoft.com/office/drawing/2014/main" id="{F436E0E5-5A5D-2EDB-F42A-A30896CF9647}"/>
                </a:ext>
              </a:extLst>
            </p:cNvPr>
            <p:cNvSpPr/>
            <p:nvPr/>
          </p:nvSpPr>
          <p:spPr>
            <a:xfrm>
              <a:off x="3894494" y="4753015"/>
              <a:ext cx="82484" cy="778132"/>
            </a:xfrm>
            <a:custGeom>
              <a:avLst/>
              <a:gdLst>
                <a:gd name="connsiteX0" fmla="*/ 0 w 82484"/>
                <a:gd name="connsiteY0" fmla="*/ 0 h 778132"/>
                <a:gd name="connsiteX1" fmla="*/ 82484 w 82484"/>
                <a:gd name="connsiteY1" fmla="*/ 0 h 778132"/>
                <a:gd name="connsiteX2" fmla="*/ 82484 w 82484"/>
                <a:gd name="connsiteY2" fmla="*/ 778132 h 778132"/>
                <a:gd name="connsiteX3" fmla="*/ 0 w 82484"/>
                <a:gd name="connsiteY3" fmla="*/ 778132 h 778132"/>
              </a:gdLst>
              <a:ahLst/>
              <a:cxnLst>
                <a:cxn ang="0">
                  <a:pos x="connsiteX0" y="connsiteY0"/>
                </a:cxn>
                <a:cxn ang="0">
                  <a:pos x="connsiteX1" y="connsiteY1"/>
                </a:cxn>
                <a:cxn ang="0">
                  <a:pos x="connsiteX2" y="connsiteY2"/>
                </a:cxn>
                <a:cxn ang="0">
                  <a:pos x="connsiteX3" y="connsiteY3"/>
                </a:cxn>
              </a:cxnLst>
              <a:rect l="l" t="t" r="r" b="b"/>
              <a:pathLst>
                <a:path w="82484" h="778132">
                  <a:moveTo>
                    <a:pt x="0" y="0"/>
                  </a:moveTo>
                  <a:lnTo>
                    <a:pt x="82484" y="0"/>
                  </a:lnTo>
                  <a:lnTo>
                    <a:pt x="82484" y="778132"/>
                  </a:lnTo>
                  <a:lnTo>
                    <a:pt x="0" y="778132"/>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89" name="Freeform 1588">
              <a:extLst>
                <a:ext uri="{FF2B5EF4-FFF2-40B4-BE49-F238E27FC236}">
                  <a16:creationId xmlns:a16="http://schemas.microsoft.com/office/drawing/2014/main" id="{B1D0F5C1-C683-8AF4-1179-07013350884A}"/>
                </a:ext>
              </a:extLst>
            </p:cNvPr>
            <p:cNvSpPr/>
            <p:nvPr/>
          </p:nvSpPr>
          <p:spPr>
            <a:xfrm>
              <a:off x="4405114" y="4846578"/>
              <a:ext cx="43997" cy="591018"/>
            </a:xfrm>
            <a:custGeom>
              <a:avLst/>
              <a:gdLst>
                <a:gd name="connsiteX0" fmla="*/ 0 w 43997"/>
                <a:gd name="connsiteY0" fmla="*/ 0 h 591018"/>
                <a:gd name="connsiteX1" fmla="*/ 43997 w 43997"/>
                <a:gd name="connsiteY1" fmla="*/ 0 h 591018"/>
                <a:gd name="connsiteX2" fmla="*/ 43997 w 43997"/>
                <a:gd name="connsiteY2" fmla="*/ 591019 h 591018"/>
                <a:gd name="connsiteX3" fmla="*/ 0 w 43997"/>
                <a:gd name="connsiteY3" fmla="*/ 591019 h 591018"/>
              </a:gdLst>
              <a:ahLst/>
              <a:cxnLst>
                <a:cxn ang="0">
                  <a:pos x="connsiteX0" y="connsiteY0"/>
                </a:cxn>
                <a:cxn ang="0">
                  <a:pos x="connsiteX1" y="connsiteY1"/>
                </a:cxn>
                <a:cxn ang="0">
                  <a:pos x="connsiteX2" y="connsiteY2"/>
                </a:cxn>
                <a:cxn ang="0">
                  <a:pos x="connsiteX3" y="connsiteY3"/>
                </a:cxn>
              </a:cxnLst>
              <a:rect l="l" t="t" r="r" b="b"/>
              <a:pathLst>
                <a:path w="43997" h="591018">
                  <a:moveTo>
                    <a:pt x="0" y="0"/>
                  </a:moveTo>
                  <a:lnTo>
                    <a:pt x="43997" y="0"/>
                  </a:lnTo>
                  <a:lnTo>
                    <a:pt x="43997" y="591019"/>
                  </a:lnTo>
                  <a:lnTo>
                    <a:pt x="0" y="591019"/>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0" name="Freeform 1589">
              <a:extLst>
                <a:ext uri="{FF2B5EF4-FFF2-40B4-BE49-F238E27FC236}">
                  <a16:creationId xmlns:a16="http://schemas.microsoft.com/office/drawing/2014/main" id="{4561E853-106C-6FA0-74B9-F58BECEFC040}"/>
                </a:ext>
              </a:extLst>
            </p:cNvPr>
            <p:cNvSpPr/>
            <p:nvPr/>
          </p:nvSpPr>
          <p:spPr>
            <a:xfrm>
              <a:off x="4186120" y="4846578"/>
              <a:ext cx="43997" cy="591018"/>
            </a:xfrm>
            <a:custGeom>
              <a:avLst/>
              <a:gdLst>
                <a:gd name="connsiteX0" fmla="*/ 0 w 43997"/>
                <a:gd name="connsiteY0" fmla="*/ 0 h 591018"/>
                <a:gd name="connsiteX1" fmla="*/ 43997 w 43997"/>
                <a:gd name="connsiteY1" fmla="*/ 0 h 591018"/>
                <a:gd name="connsiteX2" fmla="*/ 43997 w 43997"/>
                <a:gd name="connsiteY2" fmla="*/ 591019 h 591018"/>
                <a:gd name="connsiteX3" fmla="*/ 0 w 43997"/>
                <a:gd name="connsiteY3" fmla="*/ 591019 h 591018"/>
              </a:gdLst>
              <a:ahLst/>
              <a:cxnLst>
                <a:cxn ang="0">
                  <a:pos x="connsiteX0" y="connsiteY0"/>
                </a:cxn>
                <a:cxn ang="0">
                  <a:pos x="connsiteX1" y="connsiteY1"/>
                </a:cxn>
                <a:cxn ang="0">
                  <a:pos x="connsiteX2" y="connsiteY2"/>
                </a:cxn>
                <a:cxn ang="0">
                  <a:pos x="connsiteX3" y="connsiteY3"/>
                </a:cxn>
              </a:cxnLst>
              <a:rect l="l" t="t" r="r" b="b"/>
              <a:pathLst>
                <a:path w="43997" h="591018">
                  <a:moveTo>
                    <a:pt x="0" y="0"/>
                  </a:moveTo>
                  <a:lnTo>
                    <a:pt x="43997" y="0"/>
                  </a:lnTo>
                  <a:lnTo>
                    <a:pt x="43997" y="591019"/>
                  </a:lnTo>
                  <a:lnTo>
                    <a:pt x="0" y="591019"/>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1" name="Freeform 1590">
              <a:extLst>
                <a:ext uri="{FF2B5EF4-FFF2-40B4-BE49-F238E27FC236}">
                  <a16:creationId xmlns:a16="http://schemas.microsoft.com/office/drawing/2014/main" id="{900FF055-FDDE-8C14-F040-776263C83DAA}"/>
                </a:ext>
              </a:extLst>
            </p:cNvPr>
            <p:cNvSpPr/>
            <p:nvPr/>
          </p:nvSpPr>
          <p:spPr>
            <a:xfrm rot="10800000">
              <a:off x="3815200" y="6462658"/>
              <a:ext cx="124145" cy="264076"/>
            </a:xfrm>
            <a:custGeom>
              <a:avLst/>
              <a:gdLst>
                <a:gd name="connsiteX0" fmla="*/ 0 w 124145"/>
                <a:gd name="connsiteY0" fmla="*/ 0 h 264076"/>
                <a:gd name="connsiteX1" fmla="*/ 124146 w 124145"/>
                <a:gd name="connsiteY1" fmla="*/ 0 h 264076"/>
                <a:gd name="connsiteX2" fmla="*/ 124146 w 124145"/>
                <a:gd name="connsiteY2" fmla="*/ 264076 h 264076"/>
                <a:gd name="connsiteX3" fmla="*/ 0 w 124145"/>
                <a:gd name="connsiteY3" fmla="*/ 264076 h 264076"/>
              </a:gdLst>
              <a:ahLst/>
              <a:cxnLst>
                <a:cxn ang="0">
                  <a:pos x="connsiteX0" y="connsiteY0"/>
                </a:cxn>
                <a:cxn ang="0">
                  <a:pos x="connsiteX1" y="connsiteY1"/>
                </a:cxn>
                <a:cxn ang="0">
                  <a:pos x="connsiteX2" y="connsiteY2"/>
                </a:cxn>
                <a:cxn ang="0">
                  <a:pos x="connsiteX3" y="connsiteY3"/>
                </a:cxn>
              </a:cxnLst>
              <a:rect l="l" t="t" r="r" b="b"/>
              <a:pathLst>
                <a:path w="124145" h="264076">
                  <a:moveTo>
                    <a:pt x="0" y="0"/>
                  </a:moveTo>
                  <a:lnTo>
                    <a:pt x="124146" y="0"/>
                  </a:lnTo>
                  <a:lnTo>
                    <a:pt x="124146" y="264076"/>
                  </a:lnTo>
                  <a:lnTo>
                    <a:pt x="0" y="264076"/>
                  </a:lnTo>
                  <a:close/>
                </a:path>
              </a:pathLst>
            </a:custGeom>
            <a:solidFill>
              <a:srgbClr val="FFE97A"/>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2" name="Freeform 1591">
              <a:extLst>
                <a:ext uri="{FF2B5EF4-FFF2-40B4-BE49-F238E27FC236}">
                  <a16:creationId xmlns:a16="http://schemas.microsoft.com/office/drawing/2014/main" id="{60CFC26E-CF71-9C26-1444-B2B771174A13}"/>
                </a:ext>
              </a:extLst>
            </p:cNvPr>
            <p:cNvSpPr/>
            <p:nvPr/>
          </p:nvSpPr>
          <p:spPr>
            <a:xfrm>
              <a:off x="3894494" y="3791517"/>
              <a:ext cx="82484" cy="778132"/>
            </a:xfrm>
            <a:custGeom>
              <a:avLst/>
              <a:gdLst>
                <a:gd name="connsiteX0" fmla="*/ 0 w 82484"/>
                <a:gd name="connsiteY0" fmla="*/ 0 h 778132"/>
                <a:gd name="connsiteX1" fmla="*/ 82484 w 82484"/>
                <a:gd name="connsiteY1" fmla="*/ 0 h 778132"/>
                <a:gd name="connsiteX2" fmla="*/ 82484 w 82484"/>
                <a:gd name="connsiteY2" fmla="*/ 778132 h 778132"/>
                <a:gd name="connsiteX3" fmla="*/ 0 w 82484"/>
                <a:gd name="connsiteY3" fmla="*/ 778132 h 778132"/>
              </a:gdLst>
              <a:ahLst/>
              <a:cxnLst>
                <a:cxn ang="0">
                  <a:pos x="connsiteX0" y="connsiteY0"/>
                </a:cxn>
                <a:cxn ang="0">
                  <a:pos x="connsiteX1" y="connsiteY1"/>
                </a:cxn>
                <a:cxn ang="0">
                  <a:pos x="connsiteX2" y="connsiteY2"/>
                </a:cxn>
                <a:cxn ang="0">
                  <a:pos x="connsiteX3" y="connsiteY3"/>
                </a:cxn>
              </a:cxnLst>
              <a:rect l="l" t="t" r="r" b="b"/>
              <a:pathLst>
                <a:path w="82484" h="778132">
                  <a:moveTo>
                    <a:pt x="0" y="0"/>
                  </a:moveTo>
                  <a:lnTo>
                    <a:pt x="82484" y="0"/>
                  </a:lnTo>
                  <a:lnTo>
                    <a:pt x="82484" y="778132"/>
                  </a:lnTo>
                  <a:lnTo>
                    <a:pt x="0" y="778132"/>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3" name="Freeform 1592">
              <a:extLst>
                <a:ext uri="{FF2B5EF4-FFF2-40B4-BE49-F238E27FC236}">
                  <a16:creationId xmlns:a16="http://schemas.microsoft.com/office/drawing/2014/main" id="{CC7BE176-A326-8BBB-1072-9191895A19D1}"/>
                </a:ext>
              </a:extLst>
            </p:cNvPr>
            <p:cNvSpPr/>
            <p:nvPr/>
          </p:nvSpPr>
          <p:spPr>
            <a:xfrm>
              <a:off x="4405114" y="3885067"/>
              <a:ext cx="43997" cy="591018"/>
            </a:xfrm>
            <a:custGeom>
              <a:avLst/>
              <a:gdLst>
                <a:gd name="connsiteX0" fmla="*/ 0 w 43997"/>
                <a:gd name="connsiteY0" fmla="*/ 0 h 591018"/>
                <a:gd name="connsiteX1" fmla="*/ 43997 w 43997"/>
                <a:gd name="connsiteY1" fmla="*/ 0 h 591018"/>
                <a:gd name="connsiteX2" fmla="*/ 43997 w 43997"/>
                <a:gd name="connsiteY2" fmla="*/ 591019 h 591018"/>
                <a:gd name="connsiteX3" fmla="*/ 0 w 43997"/>
                <a:gd name="connsiteY3" fmla="*/ 591019 h 591018"/>
              </a:gdLst>
              <a:ahLst/>
              <a:cxnLst>
                <a:cxn ang="0">
                  <a:pos x="connsiteX0" y="connsiteY0"/>
                </a:cxn>
                <a:cxn ang="0">
                  <a:pos x="connsiteX1" y="connsiteY1"/>
                </a:cxn>
                <a:cxn ang="0">
                  <a:pos x="connsiteX2" y="connsiteY2"/>
                </a:cxn>
                <a:cxn ang="0">
                  <a:pos x="connsiteX3" y="connsiteY3"/>
                </a:cxn>
              </a:cxnLst>
              <a:rect l="l" t="t" r="r" b="b"/>
              <a:pathLst>
                <a:path w="43997" h="591018">
                  <a:moveTo>
                    <a:pt x="0" y="0"/>
                  </a:moveTo>
                  <a:lnTo>
                    <a:pt x="43997" y="0"/>
                  </a:lnTo>
                  <a:lnTo>
                    <a:pt x="43997" y="591019"/>
                  </a:lnTo>
                  <a:lnTo>
                    <a:pt x="0" y="591019"/>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4" name="Freeform 1593">
              <a:extLst>
                <a:ext uri="{FF2B5EF4-FFF2-40B4-BE49-F238E27FC236}">
                  <a16:creationId xmlns:a16="http://schemas.microsoft.com/office/drawing/2014/main" id="{676303F7-2D38-2FA8-F78E-6576D02A6FF6}"/>
                </a:ext>
              </a:extLst>
            </p:cNvPr>
            <p:cNvSpPr/>
            <p:nvPr/>
          </p:nvSpPr>
          <p:spPr>
            <a:xfrm>
              <a:off x="4186120" y="3885067"/>
              <a:ext cx="43997" cy="591018"/>
            </a:xfrm>
            <a:custGeom>
              <a:avLst/>
              <a:gdLst>
                <a:gd name="connsiteX0" fmla="*/ 0 w 43997"/>
                <a:gd name="connsiteY0" fmla="*/ 0 h 591018"/>
                <a:gd name="connsiteX1" fmla="*/ 43997 w 43997"/>
                <a:gd name="connsiteY1" fmla="*/ 0 h 591018"/>
                <a:gd name="connsiteX2" fmla="*/ 43997 w 43997"/>
                <a:gd name="connsiteY2" fmla="*/ 591019 h 591018"/>
                <a:gd name="connsiteX3" fmla="*/ 0 w 43997"/>
                <a:gd name="connsiteY3" fmla="*/ 591019 h 591018"/>
              </a:gdLst>
              <a:ahLst/>
              <a:cxnLst>
                <a:cxn ang="0">
                  <a:pos x="connsiteX0" y="connsiteY0"/>
                </a:cxn>
                <a:cxn ang="0">
                  <a:pos x="connsiteX1" y="connsiteY1"/>
                </a:cxn>
                <a:cxn ang="0">
                  <a:pos x="connsiteX2" y="connsiteY2"/>
                </a:cxn>
                <a:cxn ang="0">
                  <a:pos x="connsiteX3" y="connsiteY3"/>
                </a:cxn>
              </a:cxnLst>
              <a:rect l="l" t="t" r="r" b="b"/>
              <a:pathLst>
                <a:path w="43997" h="591018">
                  <a:moveTo>
                    <a:pt x="0" y="0"/>
                  </a:moveTo>
                  <a:lnTo>
                    <a:pt x="43997" y="0"/>
                  </a:lnTo>
                  <a:lnTo>
                    <a:pt x="43997" y="591019"/>
                  </a:lnTo>
                  <a:lnTo>
                    <a:pt x="0" y="591019"/>
                  </a:lnTo>
                  <a:close/>
                </a:path>
              </a:pathLst>
            </a:custGeom>
            <a:solidFill>
              <a:srgbClr val="B3929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5" name="Freeform 1594">
              <a:extLst>
                <a:ext uri="{FF2B5EF4-FFF2-40B4-BE49-F238E27FC236}">
                  <a16:creationId xmlns:a16="http://schemas.microsoft.com/office/drawing/2014/main" id="{CBF77D68-A08A-F218-4CB2-461D989BA2E7}"/>
                </a:ext>
              </a:extLst>
            </p:cNvPr>
            <p:cNvSpPr/>
            <p:nvPr/>
          </p:nvSpPr>
          <p:spPr>
            <a:xfrm rot="10800000">
              <a:off x="8444054" y="5821511"/>
              <a:ext cx="2232674" cy="767386"/>
            </a:xfrm>
            <a:custGeom>
              <a:avLst/>
              <a:gdLst>
                <a:gd name="connsiteX0" fmla="*/ 0 w 2232674"/>
                <a:gd name="connsiteY0" fmla="*/ 0 h 767386"/>
                <a:gd name="connsiteX1" fmla="*/ 2232674 w 2232674"/>
                <a:gd name="connsiteY1" fmla="*/ 0 h 767386"/>
                <a:gd name="connsiteX2" fmla="*/ 2232674 w 2232674"/>
                <a:gd name="connsiteY2" fmla="*/ 767387 h 767386"/>
                <a:gd name="connsiteX3" fmla="*/ 0 w 2232674"/>
                <a:gd name="connsiteY3" fmla="*/ 767387 h 767386"/>
              </a:gdLst>
              <a:ahLst/>
              <a:cxnLst>
                <a:cxn ang="0">
                  <a:pos x="connsiteX0" y="connsiteY0"/>
                </a:cxn>
                <a:cxn ang="0">
                  <a:pos x="connsiteX1" y="connsiteY1"/>
                </a:cxn>
                <a:cxn ang="0">
                  <a:pos x="connsiteX2" y="connsiteY2"/>
                </a:cxn>
                <a:cxn ang="0">
                  <a:pos x="connsiteX3" y="connsiteY3"/>
                </a:cxn>
              </a:cxnLst>
              <a:rect l="l" t="t" r="r" b="b"/>
              <a:pathLst>
                <a:path w="2232674" h="767386">
                  <a:moveTo>
                    <a:pt x="0" y="0"/>
                  </a:moveTo>
                  <a:lnTo>
                    <a:pt x="2232674" y="0"/>
                  </a:lnTo>
                  <a:lnTo>
                    <a:pt x="2232674" y="767387"/>
                  </a:lnTo>
                  <a:lnTo>
                    <a:pt x="0" y="767387"/>
                  </a:lnTo>
                  <a:close/>
                </a:path>
              </a:pathLst>
            </a:custGeom>
            <a:solidFill>
              <a:schemeClr val="accent3">
                <a:lumMod val="40000"/>
                <a:lumOff val="6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6" name="Freeform 1595">
              <a:extLst>
                <a:ext uri="{FF2B5EF4-FFF2-40B4-BE49-F238E27FC236}">
                  <a16:creationId xmlns:a16="http://schemas.microsoft.com/office/drawing/2014/main" id="{0E96972A-4184-465B-6E24-B78D6E152FC8}"/>
                </a:ext>
              </a:extLst>
            </p:cNvPr>
            <p:cNvSpPr/>
            <p:nvPr/>
          </p:nvSpPr>
          <p:spPr>
            <a:xfrm rot="10800000">
              <a:off x="7327660" y="5821511"/>
              <a:ext cx="1116333" cy="767386"/>
            </a:xfrm>
            <a:custGeom>
              <a:avLst/>
              <a:gdLst>
                <a:gd name="connsiteX0" fmla="*/ 0 w 1116333"/>
                <a:gd name="connsiteY0" fmla="*/ 0 h 767386"/>
                <a:gd name="connsiteX1" fmla="*/ 1116334 w 1116333"/>
                <a:gd name="connsiteY1" fmla="*/ 0 h 767386"/>
                <a:gd name="connsiteX2" fmla="*/ 1116334 w 1116333"/>
                <a:gd name="connsiteY2" fmla="*/ 767387 h 767386"/>
                <a:gd name="connsiteX3" fmla="*/ 0 w 1116333"/>
                <a:gd name="connsiteY3" fmla="*/ 767387 h 767386"/>
              </a:gdLst>
              <a:ahLst/>
              <a:cxnLst>
                <a:cxn ang="0">
                  <a:pos x="connsiteX0" y="connsiteY0"/>
                </a:cxn>
                <a:cxn ang="0">
                  <a:pos x="connsiteX1" y="connsiteY1"/>
                </a:cxn>
                <a:cxn ang="0">
                  <a:pos x="connsiteX2" y="connsiteY2"/>
                </a:cxn>
                <a:cxn ang="0">
                  <a:pos x="connsiteX3" y="connsiteY3"/>
                </a:cxn>
              </a:cxnLst>
              <a:rect l="l" t="t" r="r" b="b"/>
              <a:pathLst>
                <a:path w="1116333" h="767386">
                  <a:moveTo>
                    <a:pt x="0" y="0"/>
                  </a:moveTo>
                  <a:lnTo>
                    <a:pt x="1116334" y="0"/>
                  </a:lnTo>
                  <a:lnTo>
                    <a:pt x="1116334" y="767387"/>
                  </a:lnTo>
                  <a:lnTo>
                    <a:pt x="0" y="767387"/>
                  </a:lnTo>
                  <a:close/>
                </a:path>
              </a:pathLst>
            </a:custGeom>
            <a:solidFill>
              <a:srgbClr val="8F7979"/>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7" name="Freeform 1596">
              <a:extLst>
                <a:ext uri="{FF2B5EF4-FFF2-40B4-BE49-F238E27FC236}">
                  <a16:creationId xmlns:a16="http://schemas.microsoft.com/office/drawing/2014/main" id="{BFD9BE8E-D411-C8A7-538E-FEA5E03F1C9D}"/>
                </a:ext>
              </a:extLst>
            </p:cNvPr>
            <p:cNvSpPr/>
            <p:nvPr/>
          </p:nvSpPr>
          <p:spPr>
            <a:xfrm rot="10800000">
              <a:off x="8444040" y="5683711"/>
              <a:ext cx="2310777" cy="137806"/>
            </a:xfrm>
            <a:custGeom>
              <a:avLst/>
              <a:gdLst>
                <a:gd name="connsiteX0" fmla="*/ 0 w 2310777"/>
                <a:gd name="connsiteY0" fmla="*/ 0 h 137806"/>
                <a:gd name="connsiteX1" fmla="*/ 2310777 w 2310777"/>
                <a:gd name="connsiteY1" fmla="*/ 0 h 137806"/>
                <a:gd name="connsiteX2" fmla="*/ 2310777 w 2310777"/>
                <a:gd name="connsiteY2" fmla="*/ 137807 h 137806"/>
                <a:gd name="connsiteX3" fmla="*/ 0 w 2310777"/>
                <a:gd name="connsiteY3" fmla="*/ 137807 h 137806"/>
              </a:gdLst>
              <a:ahLst/>
              <a:cxnLst>
                <a:cxn ang="0">
                  <a:pos x="connsiteX0" y="connsiteY0"/>
                </a:cxn>
                <a:cxn ang="0">
                  <a:pos x="connsiteX1" y="connsiteY1"/>
                </a:cxn>
                <a:cxn ang="0">
                  <a:pos x="connsiteX2" y="connsiteY2"/>
                </a:cxn>
                <a:cxn ang="0">
                  <a:pos x="connsiteX3" y="connsiteY3"/>
                </a:cxn>
              </a:cxnLst>
              <a:rect l="l" t="t" r="r" b="b"/>
              <a:pathLst>
                <a:path w="2310777" h="137806">
                  <a:moveTo>
                    <a:pt x="0" y="0"/>
                  </a:moveTo>
                  <a:lnTo>
                    <a:pt x="2310777" y="0"/>
                  </a:lnTo>
                  <a:lnTo>
                    <a:pt x="2310777" y="137807"/>
                  </a:lnTo>
                  <a:lnTo>
                    <a:pt x="0" y="137807"/>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8" name="Freeform 1597">
              <a:extLst>
                <a:ext uri="{FF2B5EF4-FFF2-40B4-BE49-F238E27FC236}">
                  <a16:creationId xmlns:a16="http://schemas.microsoft.com/office/drawing/2014/main" id="{7FDA400C-FFF7-9F0F-FC0B-B31C82B306D5}"/>
                </a:ext>
              </a:extLst>
            </p:cNvPr>
            <p:cNvSpPr/>
            <p:nvPr/>
          </p:nvSpPr>
          <p:spPr>
            <a:xfrm rot="10800000">
              <a:off x="7226397" y="5683711"/>
              <a:ext cx="1217609" cy="137806"/>
            </a:xfrm>
            <a:custGeom>
              <a:avLst/>
              <a:gdLst>
                <a:gd name="connsiteX0" fmla="*/ 0 w 1217609"/>
                <a:gd name="connsiteY0" fmla="*/ 0 h 137806"/>
                <a:gd name="connsiteX1" fmla="*/ 1217610 w 1217609"/>
                <a:gd name="connsiteY1" fmla="*/ 0 h 137806"/>
                <a:gd name="connsiteX2" fmla="*/ 1217610 w 1217609"/>
                <a:gd name="connsiteY2" fmla="*/ 137807 h 137806"/>
                <a:gd name="connsiteX3" fmla="*/ 0 w 1217609"/>
                <a:gd name="connsiteY3" fmla="*/ 137807 h 137806"/>
              </a:gdLst>
              <a:ahLst/>
              <a:cxnLst>
                <a:cxn ang="0">
                  <a:pos x="connsiteX0" y="connsiteY0"/>
                </a:cxn>
                <a:cxn ang="0">
                  <a:pos x="connsiteX1" y="connsiteY1"/>
                </a:cxn>
                <a:cxn ang="0">
                  <a:pos x="connsiteX2" y="connsiteY2"/>
                </a:cxn>
                <a:cxn ang="0">
                  <a:pos x="connsiteX3" y="connsiteY3"/>
                </a:cxn>
              </a:cxnLst>
              <a:rect l="l" t="t" r="r" b="b"/>
              <a:pathLst>
                <a:path w="1217609" h="137806">
                  <a:moveTo>
                    <a:pt x="0" y="0"/>
                  </a:moveTo>
                  <a:lnTo>
                    <a:pt x="1217610" y="0"/>
                  </a:lnTo>
                  <a:lnTo>
                    <a:pt x="1217610" y="137807"/>
                  </a:lnTo>
                  <a:lnTo>
                    <a:pt x="0" y="137807"/>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599" name="Freeform 1598">
              <a:extLst>
                <a:ext uri="{FF2B5EF4-FFF2-40B4-BE49-F238E27FC236}">
                  <a16:creationId xmlns:a16="http://schemas.microsoft.com/office/drawing/2014/main" id="{E6821B93-D566-E269-8DD6-558FA708B375}"/>
                </a:ext>
              </a:extLst>
            </p:cNvPr>
            <p:cNvSpPr/>
            <p:nvPr/>
          </p:nvSpPr>
          <p:spPr>
            <a:xfrm rot="10800000">
              <a:off x="8444040" y="6588906"/>
              <a:ext cx="2310777" cy="137794"/>
            </a:xfrm>
            <a:custGeom>
              <a:avLst/>
              <a:gdLst>
                <a:gd name="connsiteX0" fmla="*/ 0 w 2310777"/>
                <a:gd name="connsiteY0" fmla="*/ 0 h 137794"/>
                <a:gd name="connsiteX1" fmla="*/ 2310777 w 2310777"/>
                <a:gd name="connsiteY1" fmla="*/ 0 h 137794"/>
                <a:gd name="connsiteX2" fmla="*/ 2310777 w 2310777"/>
                <a:gd name="connsiteY2" fmla="*/ 137794 h 137794"/>
                <a:gd name="connsiteX3" fmla="*/ 0 w 2310777"/>
                <a:gd name="connsiteY3" fmla="*/ 137794 h 137794"/>
              </a:gdLst>
              <a:ahLst/>
              <a:cxnLst>
                <a:cxn ang="0">
                  <a:pos x="connsiteX0" y="connsiteY0"/>
                </a:cxn>
                <a:cxn ang="0">
                  <a:pos x="connsiteX1" y="connsiteY1"/>
                </a:cxn>
                <a:cxn ang="0">
                  <a:pos x="connsiteX2" y="connsiteY2"/>
                </a:cxn>
                <a:cxn ang="0">
                  <a:pos x="connsiteX3" y="connsiteY3"/>
                </a:cxn>
              </a:cxnLst>
              <a:rect l="l" t="t" r="r" b="b"/>
              <a:pathLst>
                <a:path w="2310777" h="137794">
                  <a:moveTo>
                    <a:pt x="0" y="0"/>
                  </a:moveTo>
                  <a:lnTo>
                    <a:pt x="2310777" y="0"/>
                  </a:lnTo>
                  <a:lnTo>
                    <a:pt x="2310777" y="137794"/>
                  </a:lnTo>
                  <a:lnTo>
                    <a:pt x="0" y="137794"/>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0" name="Freeform 1599">
              <a:extLst>
                <a:ext uri="{FF2B5EF4-FFF2-40B4-BE49-F238E27FC236}">
                  <a16:creationId xmlns:a16="http://schemas.microsoft.com/office/drawing/2014/main" id="{6F5DCE7B-2EF6-C59F-CBD0-CD428171BD7E}"/>
                </a:ext>
              </a:extLst>
            </p:cNvPr>
            <p:cNvSpPr/>
            <p:nvPr/>
          </p:nvSpPr>
          <p:spPr>
            <a:xfrm rot="10800000">
              <a:off x="7226397" y="6588906"/>
              <a:ext cx="1217609" cy="137794"/>
            </a:xfrm>
            <a:custGeom>
              <a:avLst/>
              <a:gdLst>
                <a:gd name="connsiteX0" fmla="*/ 0 w 1217609"/>
                <a:gd name="connsiteY0" fmla="*/ 0 h 137794"/>
                <a:gd name="connsiteX1" fmla="*/ 1217610 w 1217609"/>
                <a:gd name="connsiteY1" fmla="*/ 0 h 137794"/>
                <a:gd name="connsiteX2" fmla="*/ 1217610 w 1217609"/>
                <a:gd name="connsiteY2" fmla="*/ 137794 h 137794"/>
                <a:gd name="connsiteX3" fmla="*/ 0 w 1217609"/>
                <a:gd name="connsiteY3" fmla="*/ 137794 h 137794"/>
              </a:gdLst>
              <a:ahLst/>
              <a:cxnLst>
                <a:cxn ang="0">
                  <a:pos x="connsiteX0" y="connsiteY0"/>
                </a:cxn>
                <a:cxn ang="0">
                  <a:pos x="connsiteX1" y="connsiteY1"/>
                </a:cxn>
                <a:cxn ang="0">
                  <a:pos x="connsiteX2" y="connsiteY2"/>
                </a:cxn>
                <a:cxn ang="0">
                  <a:pos x="connsiteX3" y="connsiteY3"/>
                </a:cxn>
              </a:cxnLst>
              <a:rect l="l" t="t" r="r" b="b"/>
              <a:pathLst>
                <a:path w="1217609" h="137794">
                  <a:moveTo>
                    <a:pt x="0" y="0"/>
                  </a:moveTo>
                  <a:lnTo>
                    <a:pt x="1217610" y="0"/>
                  </a:lnTo>
                  <a:lnTo>
                    <a:pt x="1217610" y="137794"/>
                  </a:lnTo>
                  <a:lnTo>
                    <a:pt x="0" y="137794"/>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1" name="Freeform 1600">
              <a:extLst>
                <a:ext uri="{FF2B5EF4-FFF2-40B4-BE49-F238E27FC236}">
                  <a16:creationId xmlns:a16="http://schemas.microsoft.com/office/drawing/2014/main" id="{1D1F366C-C8FF-CBE5-7EE3-54F7F2AB8669}"/>
                </a:ext>
              </a:extLst>
            </p:cNvPr>
            <p:cNvSpPr/>
            <p:nvPr/>
          </p:nvSpPr>
          <p:spPr>
            <a:xfrm rot="10800000">
              <a:off x="9632785" y="5939108"/>
              <a:ext cx="775382" cy="194840"/>
            </a:xfrm>
            <a:custGeom>
              <a:avLst/>
              <a:gdLst>
                <a:gd name="connsiteX0" fmla="*/ 0 w 775382"/>
                <a:gd name="connsiteY0" fmla="*/ 0 h 194840"/>
                <a:gd name="connsiteX1" fmla="*/ 775382 w 775382"/>
                <a:gd name="connsiteY1" fmla="*/ 0 h 194840"/>
                <a:gd name="connsiteX2" fmla="*/ 775382 w 775382"/>
                <a:gd name="connsiteY2" fmla="*/ 194841 h 194840"/>
                <a:gd name="connsiteX3" fmla="*/ 0 w 775382"/>
                <a:gd name="connsiteY3" fmla="*/ 194841 h 194840"/>
              </a:gdLst>
              <a:ahLst/>
              <a:cxnLst>
                <a:cxn ang="0">
                  <a:pos x="connsiteX0" y="connsiteY0"/>
                </a:cxn>
                <a:cxn ang="0">
                  <a:pos x="connsiteX1" y="connsiteY1"/>
                </a:cxn>
                <a:cxn ang="0">
                  <a:pos x="connsiteX2" y="connsiteY2"/>
                </a:cxn>
                <a:cxn ang="0">
                  <a:pos x="connsiteX3" y="connsiteY3"/>
                </a:cxn>
              </a:cxnLst>
              <a:rect l="l" t="t" r="r" b="b"/>
              <a:pathLst>
                <a:path w="775382" h="194840">
                  <a:moveTo>
                    <a:pt x="0" y="0"/>
                  </a:moveTo>
                  <a:lnTo>
                    <a:pt x="775382" y="0"/>
                  </a:lnTo>
                  <a:lnTo>
                    <a:pt x="775382" y="194841"/>
                  </a:lnTo>
                  <a:lnTo>
                    <a:pt x="0" y="194841"/>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2" name="Freeform 1601">
              <a:extLst>
                <a:ext uri="{FF2B5EF4-FFF2-40B4-BE49-F238E27FC236}">
                  <a16:creationId xmlns:a16="http://schemas.microsoft.com/office/drawing/2014/main" id="{1E01543C-8FC3-2519-9C6C-7A280CCF4CCC}"/>
                </a:ext>
              </a:extLst>
            </p:cNvPr>
            <p:cNvSpPr/>
            <p:nvPr/>
          </p:nvSpPr>
          <p:spPr>
            <a:xfrm>
              <a:off x="9611394" y="5917744"/>
              <a:ext cx="818204" cy="237614"/>
            </a:xfrm>
            <a:custGeom>
              <a:avLst/>
              <a:gdLst>
                <a:gd name="connsiteX0" fmla="*/ 0 w 818204"/>
                <a:gd name="connsiteY0" fmla="*/ 0 h 237614"/>
                <a:gd name="connsiteX1" fmla="*/ 0 w 818204"/>
                <a:gd name="connsiteY1" fmla="*/ 237615 h 237614"/>
                <a:gd name="connsiteX2" fmla="*/ 818204 w 818204"/>
                <a:gd name="connsiteY2" fmla="*/ 237615 h 237614"/>
                <a:gd name="connsiteX3" fmla="*/ 818204 w 818204"/>
                <a:gd name="connsiteY3" fmla="*/ 0 h 237614"/>
                <a:gd name="connsiteX4" fmla="*/ 0 w 818204"/>
                <a:gd name="connsiteY4" fmla="*/ 0 h 237614"/>
                <a:gd name="connsiteX5" fmla="*/ 631485 w 818204"/>
                <a:gd name="connsiteY5" fmla="*/ 42774 h 237614"/>
                <a:gd name="connsiteX6" fmla="*/ 775343 w 818204"/>
                <a:gd name="connsiteY6" fmla="*/ 42774 h 237614"/>
                <a:gd name="connsiteX7" fmla="*/ 775343 w 818204"/>
                <a:gd name="connsiteY7" fmla="*/ 194854 h 237614"/>
                <a:gd name="connsiteX8" fmla="*/ 631485 w 818204"/>
                <a:gd name="connsiteY8" fmla="*/ 194854 h 237614"/>
                <a:gd name="connsiteX9" fmla="*/ 425142 w 818204"/>
                <a:gd name="connsiteY9" fmla="*/ 42774 h 237614"/>
                <a:gd name="connsiteX10" fmla="*/ 599338 w 818204"/>
                <a:gd name="connsiteY10" fmla="*/ 42774 h 237614"/>
                <a:gd name="connsiteX11" fmla="*/ 599338 w 818204"/>
                <a:gd name="connsiteY11" fmla="*/ 194854 h 237614"/>
                <a:gd name="connsiteX12" fmla="*/ 425142 w 818204"/>
                <a:gd name="connsiteY12" fmla="*/ 194854 h 237614"/>
                <a:gd name="connsiteX13" fmla="*/ 218799 w 818204"/>
                <a:gd name="connsiteY13" fmla="*/ 42774 h 237614"/>
                <a:gd name="connsiteX14" fmla="*/ 392995 w 818204"/>
                <a:gd name="connsiteY14" fmla="*/ 42774 h 237614"/>
                <a:gd name="connsiteX15" fmla="*/ 392995 w 818204"/>
                <a:gd name="connsiteY15" fmla="*/ 194854 h 237614"/>
                <a:gd name="connsiteX16" fmla="*/ 218799 w 818204"/>
                <a:gd name="connsiteY16" fmla="*/ 194854 h 237614"/>
                <a:gd name="connsiteX17" fmla="*/ 42796 w 818204"/>
                <a:gd name="connsiteY17" fmla="*/ 42774 h 237614"/>
                <a:gd name="connsiteX18" fmla="*/ 186720 w 818204"/>
                <a:gd name="connsiteY18" fmla="*/ 42774 h 237614"/>
                <a:gd name="connsiteX19" fmla="*/ 186720 w 818204"/>
                <a:gd name="connsiteY19" fmla="*/ 194854 h 237614"/>
                <a:gd name="connsiteX20" fmla="*/ 42796 w 818204"/>
                <a:gd name="connsiteY20" fmla="*/ 194854 h 23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04" h="237614">
                  <a:moveTo>
                    <a:pt x="0" y="0"/>
                  </a:moveTo>
                  <a:lnTo>
                    <a:pt x="0" y="237615"/>
                  </a:lnTo>
                  <a:lnTo>
                    <a:pt x="818204" y="237615"/>
                  </a:lnTo>
                  <a:lnTo>
                    <a:pt x="818204" y="0"/>
                  </a:lnTo>
                  <a:lnTo>
                    <a:pt x="0" y="0"/>
                  </a:lnTo>
                  <a:close/>
                  <a:moveTo>
                    <a:pt x="631485" y="42774"/>
                  </a:moveTo>
                  <a:lnTo>
                    <a:pt x="775343" y="42774"/>
                  </a:lnTo>
                  <a:lnTo>
                    <a:pt x="775343" y="194854"/>
                  </a:lnTo>
                  <a:lnTo>
                    <a:pt x="631485" y="194854"/>
                  </a:lnTo>
                  <a:close/>
                  <a:moveTo>
                    <a:pt x="425142" y="42774"/>
                  </a:moveTo>
                  <a:lnTo>
                    <a:pt x="599338" y="42774"/>
                  </a:lnTo>
                  <a:lnTo>
                    <a:pt x="599338" y="194854"/>
                  </a:lnTo>
                  <a:lnTo>
                    <a:pt x="425142" y="194854"/>
                  </a:lnTo>
                  <a:close/>
                  <a:moveTo>
                    <a:pt x="218799" y="42774"/>
                  </a:moveTo>
                  <a:lnTo>
                    <a:pt x="392995" y="42774"/>
                  </a:lnTo>
                  <a:lnTo>
                    <a:pt x="392995" y="194854"/>
                  </a:lnTo>
                  <a:lnTo>
                    <a:pt x="218799" y="194854"/>
                  </a:lnTo>
                  <a:close/>
                  <a:moveTo>
                    <a:pt x="42796" y="42774"/>
                  </a:moveTo>
                  <a:lnTo>
                    <a:pt x="186720" y="42774"/>
                  </a:lnTo>
                  <a:lnTo>
                    <a:pt x="186720" y="194854"/>
                  </a:lnTo>
                  <a:lnTo>
                    <a:pt x="42796" y="194854"/>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3" name="Freeform 1602">
              <a:extLst>
                <a:ext uri="{FF2B5EF4-FFF2-40B4-BE49-F238E27FC236}">
                  <a16:creationId xmlns:a16="http://schemas.microsoft.com/office/drawing/2014/main" id="{9A0A3D0E-981A-8DF8-5348-EE656BF0A0AF}"/>
                </a:ext>
              </a:extLst>
            </p:cNvPr>
            <p:cNvSpPr/>
            <p:nvPr/>
          </p:nvSpPr>
          <p:spPr>
            <a:xfrm>
              <a:off x="9639924" y="5917744"/>
              <a:ext cx="818204" cy="237614"/>
            </a:xfrm>
            <a:custGeom>
              <a:avLst/>
              <a:gdLst>
                <a:gd name="connsiteX0" fmla="*/ 0 w 818204"/>
                <a:gd name="connsiteY0" fmla="*/ 0 h 237614"/>
                <a:gd name="connsiteX1" fmla="*/ 0 w 818204"/>
                <a:gd name="connsiteY1" fmla="*/ 237615 h 237614"/>
                <a:gd name="connsiteX2" fmla="*/ 818204 w 818204"/>
                <a:gd name="connsiteY2" fmla="*/ 237615 h 237614"/>
                <a:gd name="connsiteX3" fmla="*/ 818204 w 818204"/>
                <a:gd name="connsiteY3" fmla="*/ 0 h 237614"/>
                <a:gd name="connsiteX4" fmla="*/ 0 w 818204"/>
                <a:gd name="connsiteY4" fmla="*/ 0 h 237614"/>
                <a:gd name="connsiteX5" fmla="*/ 631485 w 818204"/>
                <a:gd name="connsiteY5" fmla="*/ 42774 h 237614"/>
                <a:gd name="connsiteX6" fmla="*/ 775343 w 818204"/>
                <a:gd name="connsiteY6" fmla="*/ 42774 h 237614"/>
                <a:gd name="connsiteX7" fmla="*/ 775343 w 818204"/>
                <a:gd name="connsiteY7" fmla="*/ 194854 h 237614"/>
                <a:gd name="connsiteX8" fmla="*/ 631485 w 818204"/>
                <a:gd name="connsiteY8" fmla="*/ 194854 h 237614"/>
                <a:gd name="connsiteX9" fmla="*/ 425142 w 818204"/>
                <a:gd name="connsiteY9" fmla="*/ 42774 h 237614"/>
                <a:gd name="connsiteX10" fmla="*/ 599405 w 818204"/>
                <a:gd name="connsiteY10" fmla="*/ 42774 h 237614"/>
                <a:gd name="connsiteX11" fmla="*/ 599405 w 818204"/>
                <a:gd name="connsiteY11" fmla="*/ 194854 h 237614"/>
                <a:gd name="connsiteX12" fmla="*/ 425142 w 818204"/>
                <a:gd name="connsiteY12" fmla="*/ 194854 h 237614"/>
                <a:gd name="connsiteX13" fmla="*/ 218799 w 818204"/>
                <a:gd name="connsiteY13" fmla="*/ 42774 h 237614"/>
                <a:gd name="connsiteX14" fmla="*/ 393062 w 818204"/>
                <a:gd name="connsiteY14" fmla="*/ 42774 h 237614"/>
                <a:gd name="connsiteX15" fmla="*/ 393062 w 818204"/>
                <a:gd name="connsiteY15" fmla="*/ 194854 h 237614"/>
                <a:gd name="connsiteX16" fmla="*/ 218799 w 818204"/>
                <a:gd name="connsiteY16" fmla="*/ 194854 h 237614"/>
                <a:gd name="connsiteX17" fmla="*/ 42796 w 818204"/>
                <a:gd name="connsiteY17" fmla="*/ 42774 h 237614"/>
                <a:gd name="connsiteX18" fmla="*/ 186720 w 818204"/>
                <a:gd name="connsiteY18" fmla="*/ 42774 h 237614"/>
                <a:gd name="connsiteX19" fmla="*/ 186720 w 818204"/>
                <a:gd name="connsiteY19" fmla="*/ 194854 h 237614"/>
                <a:gd name="connsiteX20" fmla="*/ 42796 w 818204"/>
                <a:gd name="connsiteY20" fmla="*/ 194854 h 23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04" h="237614">
                  <a:moveTo>
                    <a:pt x="0" y="0"/>
                  </a:moveTo>
                  <a:lnTo>
                    <a:pt x="0" y="237615"/>
                  </a:lnTo>
                  <a:lnTo>
                    <a:pt x="818204" y="237615"/>
                  </a:lnTo>
                  <a:lnTo>
                    <a:pt x="818204" y="0"/>
                  </a:lnTo>
                  <a:lnTo>
                    <a:pt x="0" y="0"/>
                  </a:lnTo>
                  <a:close/>
                  <a:moveTo>
                    <a:pt x="631485" y="42774"/>
                  </a:moveTo>
                  <a:lnTo>
                    <a:pt x="775343" y="42774"/>
                  </a:lnTo>
                  <a:lnTo>
                    <a:pt x="775343" y="194854"/>
                  </a:lnTo>
                  <a:lnTo>
                    <a:pt x="631485" y="194854"/>
                  </a:lnTo>
                  <a:close/>
                  <a:moveTo>
                    <a:pt x="425142" y="42774"/>
                  </a:moveTo>
                  <a:lnTo>
                    <a:pt x="599405" y="42774"/>
                  </a:lnTo>
                  <a:lnTo>
                    <a:pt x="599405" y="194854"/>
                  </a:lnTo>
                  <a:lnTo>
                    <a:pt x="425142" y="194854"/>
                  </a:lnTo>
                  <a:close/>
                  <a:moveTo>
                    <a:pt x="218799" y="42774"/>
                  </a:moveTo>
                  <a:lnTo>
                    <a:pt x="393062" y="42774"/>
                  </a:lnTo>
                  <a:lnTo>
                    <a:pt x="393062" y="194854"/>
                  </a:lnTo>
                  <a:lnTo>
                    <a:pt x="218799" y="194854"/>
                  </a:lnTo>
                  <a:close/>
                  <a:moveTo>
                    <a:pt x="42796" y="42774"/>
                  </a:moveTo>
                  <a:lnTo>
                    <a:pt x="186720" y="42774"/>
                  </a:lnTo>
                  <a:lnTo>
                    <a:pt x="186720" y="194854"/>
                  </a:lnTo>
                  <a:lnTo>
                    <a:pt x="42796" y="194854"/>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4" name="Freeform 1603">
              <a:extLst>
                <a:ext uri="{FF2B5EF4-FFF2-40B4-BE49-F238E27FC236}">
                  <a16:creationId xmlns:a16="http://schemas.microsoft.com/office/drawing/2014/main" id="{C6E2F5F5-FD92-6DAC-7187-267AEE61854D}"/>
                </a:ext>
              </a:extLst>
            </p:cNvPr>
            <p:cNvSpPr/>
            <p:nvPr/>
          </p:nvSpPr>
          <p:spPr>
            <a:xfrm rot="10800000">
              <a:off x="8683782" y="5939108"/>
              <a:ext cx="775382" cy="194840"/>
            </a:xfrm>
            <a:custGeom>
              <a:avLst/>
              <a:gdLst>
                <a:gd name="connsiteX0" fmla="*/ 0 w 775382"/>
                <a:gd name="connsiteY0" fmla="*/ 0 h 194840"/>
                <a:gd name="connsiteX1" fmla="*/ 775383 w 775382"/>
                <a:gd name="connsiteY1" fmla="*/ 0 h 194840"/>
                <a:gd name="connsiteX2" fmla="*/ 775383 w 775382"/>
                <a:gd name="connsiteY2" fmla="*/ 194841 h 194840"/>
                <a:gd name="connsiteX3" fmla="*/ 0 w 775382"/>
                <a:gd name="connsiteY3" fmla="*/ 194841 h 194840"/>
              </a:gdLst>
              <a:ahLst/>
              <a:cxnLst>
                <a:cxn ang="0">
                  <a:pos x="connsiteX0" y="connsiteY0"/>
                </a:cxn>
                <a:cxn ang="0">
                  <a:pos x="connsiteX1" y="connsiteY1"/>
                </a:cxn>
                <a:cxn ang="0">
                  <a:pos x="connsiteX2" y="connsiteY2"/>
                </a:cxn>
                <a:cxn ang="0">
                  <a:pos x="connsiteX3" y="connsiteY3"/>
                </a:cxn>
              </a:cxnLst>
              <a:rect l="l" t="t" r="r" b="b"/>
              <a:pathLst>
                <a:path w="775382" h="194840">
                  <a:moveTo>
                    <a:pt x="0" y="0"/>
                  </a:moveTo>
                  <a:lnTo>
                    <a:pt x="775383" y="0"/>
                  </a:lnTo>
                  <a:lnTo>
                    <a:pt x="775383" y="194841"/>
                  </a:lnTo>
                  <a:lnTo>
                    <a:pt x="0" y="194841"/>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5" name="Freeform 1604">
              <a:extLst>
                <a:ext uri="{FF2B5EF4-FFF2-40B4-BE49-F238E27FC236}">
                  <a16:creationId xmlns:a16="http://schemas.microsoft.com/office/drawing/2014/main" id="{16290C14-57ED-5808-2C97-0D8996A1428E}"/>
                </a:ext>
              </a:extLst>
            </p:cNvPr>
            <p:cNvSpPr/>
            <p:nvPr/>
          </p:nvSpPr>
          <p:spPr>
            <a:xfrm>
              <a:off x="8662391" y="5917744"/>
              <a:ext cx="818205" cy="237614"/>
            </a:xfrm>
            <a:custGeom>
              <a:avLst/>
              <a:gdLst>
                <a:gd name="connsiteX0" fmla="*/ 0 w 818205"/>
                <a:gd name="connsiteY0" fmla="*/ 0 h 237614"/>
                <a:gd name="connsiteX1" fmla="*/ 0 w 818205"/>
                <a:gd name="connsiteY1" fmla="*/ 237615 h 237614"/>
                <a:gd name="connsiteX2" fmla="*/ 818205 w 818205"/>
                <a:gd name="connsiteY2" fmla="*/ 237615 h 237614"/>
                <a:gd name="connsiteX3" fmla="*/ 818205 w 818205"/>
                <a:gd name="connsiteY3" fmla="*/ 0 h 237614"/>
                <a:gd name="connsiteX4" fmla="*/ 0 w 818205"/>
                <a:gd name="connsiteY4" fmla="*/ 0 h 237614"/>
                <a:gd name="connsiteX5" fmla="*/ 631485 w 818205"/>
                <a:gd name="connsiteY5" fmla="*/ 42774 h 237614"/>
                <a:gd name="connsiteX6" fmla="*/ 775343 w 818205"/>
                <a:gd name="connsiteY6" fmla="*/ 42774 h 237614"/>
                <a:gd name="connsiteX7" fmla="*/ 775343 w 818205"/>
                <a:gd name="connsiteY7" fmla="*/ 194854 h 237614"/>
                <a:gd name="connsiteX8" fmla="*/ 631485 w 818205"/>
                <a:gd name="connsiteY8" fmla="*/ 194854 h 237614"/>
                <a:gd name="connsiteX9" fmla="*/ 425143 w 818205"/>
                <a:gd name="connsiteY9" fmla="*/ 42774 h 237614"/>
                <a:gd name="connsiteX10" fmla="*/ 599338 w 818205"/>
                <a:gd name="connsiteY10" fmla="*/ 42774 h 237614"/>
                <a:gd name="connsiteX11" fmla="*/ 599338 w 818205"/>
                <a:gd name="connsiteY11" fmla="*/ 194854 h 237614"/>
                <a:gd name="connsiteX12" fmla="*/ 425143 w 818205"/>
                <a:gd name="connsiteY12" fmla="*/ 194854 h 237614"/>
                <a:gd name="connsiteX13" fmla="*/ 218800 w 818205"/>
                <a:gd name="connsiteY13" fmla="*/ 42774 h 237614"/>
                <a:gd name="connsiteX14" fmla="*/ 392996 w 818205"/>
                <a:gd name="connsiteY14" fmla="*/ 42774 h 237614"/>
                <a:gd name="connsiteX15" fmla="*/ 392996 w 818205"/>
                <a:gd name="connsiteY15" fmla="*/ 194854 h 237614"/>
                <a:gd name="connsiteX16" fmla="*/ 218800 w 818205"/>
                <a:gd name="connsiteY16" fmla="*/ 194854 h 237614"/>
                <a:gd name="connsiteX17" fmla="*/ 42796 w 818205"/>
                <a:gd name="connsiteY17" fmla="*/ 42774 h 237614"/>
                <a:gd name="connsiteX18" fmla="*/ 186653 w 818205"/>
                <a:gd name="connsiteY18" fmla="*/ 42774 h 237614"/>
                <a:gd name="connsiteX19" fmla="*/ 186653 w 818205"/>
                <a:gd name="connsiteY19" fmla="*/ 194854 h 237614"/>
                <a:gd name="connsiteX20" fmla="*/ 42796 w 818205"/>
                <a:gd name="connsiteY20" fmla="*/ 194854 h 23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05" h="237614">
                  <a:moveTo>
                    <a:pt x="0" y="0"/>
                  </a:moveTo>
                  <a:lnTo>
                    <a:pt x="0" y="237615"/>
                  </a:lnTo>
                  <a:lnTo>
                    <a:pt x="818205" y="237615"/>
                  </a:lnTo>
                  <a:lnTo>
                    <a:pt x="818205" y="0"/>
                  </a:lnTo>
                  <a:lnTo>
                    <a:pt x="0" y="0"/>
                  </a:lnTo>
                  <a:close/>
                  <a:moveTo>
                    <a:pt x="631485" y="42774"/>
                  </a:moveTo>
                  <a:lnTo>
                    <a:pt x="775343" y="42774"/>
                  </a:lnTo>
                  <a:lnTo>
                    <a:pt x="775343" y="194854"/>
                  </a:lnTo>
                  <a:lnTo>
                    <a:pt x="631485" y="194854"/>
                  </a:lnTo>
                  <a:close/>
                  <a:moveTo>
                    <a:pt x="425143" y="42774"/>
                  </a:moveTo>
                  <a:lnTo>
                    <a:pt x="599338" y="42774"/>
                  </a:lnTo>
                  <a:lnTo>
                    <a:pt x="599338" y="194854"/>
                  </a:lnTo>
                  <a:lnTo>
                    <a:pt x="425143" y="194854"/>
                  </a:lnTo>
                  <a:close/>
                  <a:moveTo>
                    <a:pt x="218800" y="42774"/>
                  </a:moveTo>
                  <a:lnTo>
                    <a:pt x="392996" y="42774"/>
                  </a:lnTo>
                  <a:lnTo>
                    <a:pt x="392996" y="194854"/>
                  </a:lnTo>
                  <a:lnTo>
                    <a:pt x="218800" y="194854"/>
                  </a:lnTo>
                  <a:close/>
                  <a:moveTo>
                    <a:pt x="42796" y="42774"/>
                  </a:moveTo>
                  <a:lnTo>
                    <a:pt x="186653" y="42774"/>
                  </a:lnTo>
                  <a:lnTo>
                    <a:pt x="186653" y="194854"/>
                  </a:lnTo>
                  <a:lnTo>
                    <a:pt x="42796" y="194854"/>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6" name="Freeform 1605">
              <a:extLst>
                <a:ext uri="{FF2B5EF4-FFF2-40B4-BE49-F238E27FC236}">
                  <a16:creationId xmlns:a16="http://schemas.microsoft.com/office/drawing/2014/main" id="{914C19E0-432D-0BF0-3526-7623420AEFF4}"/>
                </a:ext>
              </a:extLst>
            </p:cNvPr>
            <p:cNvSpPr/>
            <p:nvPr/>
          </p:nvSpPr>
          <p:spPr>
            <a:xfrm>
              <a:off x="8690921" y="5917744"/>
              <a:ext cx="818205" cy="237614"/>
            </a:xfrm>
            <a:custGeom>
              <a:avLst/>
              <a:gdLst>
                <a:gd name="connsiteX0" fmla="*/ 0 w 818205"/>
                <a:gd name="connsiteY0" fmla="*/ 0 h 237614"/>
                <a:gd name="connsiteX1" fmla="*/ 0 w 818205"/>
                <a:gd name="connsiteY1" fmla="*/ 237615 h 237614"/>
                <a:gd name="connsiteX2" fmla="*/ 818205 w 818205"/>
                <a:gd name="connsiteY2" fmla="*/ 237615 h 237614"/>
                <a:gd name="connsiteX3" fmla="*/ 818205 w 818205"/>
                <a:gd name="connsiteY3" fmla="*/ 0 h 237614"/>
                <a:gd name="connsiteX4" fmla="*/ 0 w 818205"/>
                <a:gd name="connsiteY4" fmla="*/ 0 h 237614"/>
                <a:gd name="connsiteX5" fmla="*/ 631485 w 818205"/>
                <a:gd name="connsiteY5" fmla="*/ 42774 h 237614"/>
                <a:gd name="connsiteX6" fmla="*/ 775343 w 818205"/>
                <a:gd name="connsiteY6" fmla="*/ 42774 h 237614"/>
                <a:gd name="connsiteX7" fmla="*/ 775343 w 818205"/>
                <a:gd name="connsiteY7" fmla="*/ 194854 h 237614"/>
                <a:gd name="connsiteX8" fmla="*/ 631485 w 818205"/>
                <a:gd name="connsiteY8" fmla="*/ 194854 h 237614"/>
                <a:gd name="connsiteX9" fmla="*/ 425142 w 818205"/>
                <a:gd name="connsiteY9" fmla="*/ 42774 h 237614"/>
                <a:gd name="connsiteX10" fmla="*/ 599338 w 818205"/>
                <a:gd name="connsiteY10" fmla="*/ 42774 h 237614"/>
                <a:gd name="connsiteX11" fmla="*/ 599338 w 818205"/>
                <a:gd name="connsiteY11" fmla="*/ 194854 h 237614"/>
                <a:gd name="connsiteX12" fmla="*/ 425142 w 818205"/>
                <a:gd name="connsiteY12" fmla="*/ 194854 h 237614"/>
                <a:gd name="connsiteX13" fmla="*/ 218800 w 818205"/>
                <a:gd name="connsiteY13" fmla="*/ 42774 h 237614"/>
                <a:gd name="connsiteX14" fmla="*/ 392996 w 818205"/>
                <a:gd name="connsiteY14" fmla="*/ 42774 h 237614"/>
                <a:gd name="connsiteX15" fmla="*/ 392996 w 818205"/>
                <a:gd name="connsiteY15" fmla="*/ 194854 h 237614"/>
                <a:gd name="connsiteX16" fmla="*/ 218800 w 818205"/>
                <a:gd name="connsiteY16" fmla="*/ 194854 h 237614"/>
                <a:gd name="connsiteX17" fmla="*/ 42796 w 818205"/>
                <a:gd name="connsiteY17" fmla="*/ 42774 h 237614"/>
                <a:gd name="connsiteX18" fmla="*/ 186720 w 818205"/>
                <a:gd name="connsiteY18" fmla="*/ 42774 h 237614"/>
                <a:gd name="connsiteX19" fmla="*/ 186720 w 818205"/>
                <a:gd name="connsiteY19" fmla="*/ 194854 h 237614"/>
                <a:gd name="connsiteX20" fmla="*/ 42796 w 818205"/>
                <a:gd name="connsiteY20" fmla="*/ 194854 h 23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05" h="237614">
                  <a:moveTo>
                    <a:pt x="0" y="0"/>
                  </a:moveTo>
                  <a:lnTo>
                    <a:pt x="0" y="237615"/>
                  </a:lnTo>
                  <a:lnTo>
                    <a:pt x="818205" y="237615"/>
                  </a:lnTo>
                  <a:lnTo>
                    <a:pt x="818205" y="0"/>
                  </a:lnTo>
                  <a:lnTo>
                    <a:pt x="0" y="0"/>
                  </a:lnTo>
                  <a:close/>
                  <a:moveTo>
                    <a:pt x="631485" y="42774"/>
                  </a:moveTo>
                  <a:lnTo>
                    <a:pt x="775343" y="42774"/>
                  </a:lnTo>
                  <a:lnTo>
                    <a:pt x="775343" y="194854"/>
                  </a:lnTo>
                  <a:lnTo>
                    <a:pt x="631485" y="194854"/>
                  </a:lnTo>
                  <a:close/>
                  <a:moveTo>
                    <a:pt x="425142" y="42774"/>
                  </a:moveTo>
                  <a:lnTo>
                    <a:pt x="599338" y="42774"/>
                  </a:lnTo>
                  <a:lnTo>
                    <a:pt x="599338" y="194854"/>
                  </a:lnTo>
                  <a:lnTo>
                    <a:pt x="425142" y="194854"/>
                  </a:lnTo>
                  <a:close/>
                  <a:moveTo>
                    <a:pt x="218800" y="42774"/>
                  </a:moveTo>
                  <a:lnTo>
                    <a:pt x="392996" y="42774"/>
                  </a:lnTo>
                  <a:lnTo>
                    <a:pt x="392996" y="194854"/>
                  </a:lnTo>
                  <a:lnTo>
                    <a:pt x="218800" y="194854"/>
                  </a:lnTo>
                  <a:close/>
                  <a:moveTo>
                    <a:pt x="42796" y="42774"/>
                  </a:moveTo>
                  <a:lnTo>
                    <a:pt x="186720" y="42774"/>
                  </a:lnTo>
                  <a:lnTo>
                    <a:pt x="186720" y="194854"/>
                  </a:lnTo>
                  <a:lnTo>
                    <a:pt x="42796" y="194854"/>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7" name="Freeform 1606">
              <a:extLst>
                <a:ext uri="{FF2B5EF4-FFF2-40B4-BE49-F238E27FC236}">
                  <a16:creationId xmlns:a16="http://schemas.microsoft.com/office/drawing/2014/main" id="{9752E8F3-3909-1D1E-3334-B70115FCFD7E}"/>
                </a:ext>
              </a:extLst>
            </p:cNvPr>
            <p:cNvSpPr/>
            <p:nvPr/>
          </p:nvSpPr>
          <p:spPr>
            <a:xfrm rot="10800000">
              <a:off x="10351415" y="5960493"/>
              <a:ext cx="63918" cy="152078"/>
            </a:xfrm>
            <a:custGeom>
              <a:avLst/>
              <a:gdLst>
                <a:gd name="connsiteX0" fmla="*/ 0 w 63918"/>
                <a:gd name="connsiteY0" fmla="*/ 0 h 152078"/>
                <a:gd name="connsiteX1" fmla="*/ 63918 w 63918"/>
                <a:gd name="connsiteY1" fmla="*/ 0 h 152078"/>
                <a:gd name="connsiteX2" fmla="*/ 63918 w 63918"/>
                <a:gd name="connsiteY2" fmla="*/ 152078 h 152078"/>
                <a:gd name="connsiteX3" fmla="*/ 0 w 63918"/>
                <a:gd name="connsiteY3" fmla="*/ 152078 h 152078"/>
              </a:gdLst>
              <a:ahLst/>
              <a:cxnLst>
                <a:cxn ang="0">
                  <a:pos x="connsiteX0" y="connsiteY0"/>
                </a:cxn>
                <a:cxn ang="0">
                  <a:pos x="connsiteX1" y="connsiteY1"/>
                </a:cxn>
                <a:cxn ang="0">
                  <a:pos x="connsiteX2" y="connsiteY2"/>
                </a:cxn>
                <a:cxn ang="0">
                  <a:pos x="connsiteX3" y="connsiteY3"/>
                </a:cxn>
              </a:cxnLst>
              <a:rect l="l" t="t" r="r" b="b"/>
              <a:pathLst>
                <a:path w="63918" h="152078">
                  <a:moveTo>
                    <a:pt x="0" y="0"/>
                  </a:moveTo>
                  <a:lnTo>
                    <a:pt x="63918" y="0"/>
                  </a:lnTo>
                  <a:lnTo>
                    <a:pt x="63918"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8" name="Freeform 1607">
              <a:extLst>
                <a:ext uri="{FF2B5EF4-FFF2-40B4-BE49-F238E27FC236}">
                  <a16:creationId xmlns:a16="http://schemas.microsoft.com/office/drawing/2014/main" id="{F7A3FE29-145B-E278-91E1-2BF3BEF7FC8C}"/>
                </a:ext>
              </a:extLst>
            </p:cNvPr>
            <p:cNvSpPr/>
            <p:nvPr/>
          </p:nvSpPr>
          <p:spPr>
            <a:xfrm rot="10800000">
              <a:off x="10175402" y="5960493"/>
              <a:ext cx="63926" cy="152078"/>
            </a:xfrm>
            <a:custGeom>
              <a:avLst/>
              <a:gdLst>
                <a:gd name="connsiteX0" fmla="*/ 0 w 63926"/>
                <a:gd name="connsiteY0" fmla="*/ 0 h 152078"/>
                <a:gd name="connsiteX1" fmla="*/ 63926 w 63926"/>
                <a:gd name="connsiteY1" fmla="*/ 0 h 152078"/>
                <a:gd name="connsiteX2" fmla="*/ 63926 w 63926"/>
                <a:gd name="connsiteY2" fmla="*/ 152078 h 152078"/>
                <a:gd name="connsiteX3" fmla="*/ 0 w 63926"/>
                <a:gd name="connsiteY3" fmla="*/ 152078 h 152078"/>
              </a:gdLst>
              <a:ahLst/>
              <a:cxnLst>
                <a:cxn ang="0">
                  <a:pos x="connsiteX0" y="connsiteY0"/>
                </a:cxn>
                <a:cxn ang="0">
                  <a:pos x="connsiteX1" y="connsiteY1"/>
                </a:cxn>
                <a:cxn ang="0">
                  <a:pos x="connsiteX2" y="connsiteY2"/>
                </a:cxn>
                <a:cxn ang="0">
                  <a:pos x="connsiteX3" y="connsiteY3"/>
                </a:cxn>
              </a:cxnLst>
              <a:rect l="l" t="t" r="r" b="b"/>
              <a:pathLst>
                <a:path w="63926" h="152078">
                  <a:moveTo>
                    <a:pt x="0" y="0"/>
                  </a:moveTo>
                  <a:lnTo>
                    <a:pt x="63926" y="0"/>
                  </a:lnTo>
                  <a:lnTo>
                    <a:pt x="63926"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09" name="Freeform 1608">
              <a:extLst>
                <a:ext uri="{FF2B5EF4-FFF2-40B4-BE49-F238E27FC236}">
                  <a16:creationId xmlns:a16="http://schemas.microsoft.com/office/drawing/2014/main" id="{FFE9AB01-289B-09E4-837A-718C29DA1B16}"/>
                </a:ext>
              </a:extLst>
            </p:cNvPr>
            <p:cNvSpPr/>
            <p:nvPr/>
          </p:nvSpPr>
          <p:spPr>
            <a:xfrm rot="10800000">
              <a:off x="9969064" y="5960493"/>
              <a:ext cx="63922" cy="152078"/>
            </a:xfrm>
            <a:custGeom>
              <a:avLst/>
              <a:gdLst>
                <a:gd name="connsiteX0" fmla="*/ 0 w 63922"/>
                <a:gd name="connsiteY0" fmla="*/ 0 h 152078"/>
                <a:gd name="connsiteX1" fmla="*/ 63923 w 63922"/>
                <a:gd name="connsiteY1" fmla="*/ 0 h 152078"/>
                <a:gd name="connsiteX2" fmla="*/ 63923 w 63922"/>
                <a:gd name="connsiteY2" fmla="*/ 152078 h 152078"/>
                <a:gd name="connsiteX3" fmla="*/ 0 w 63922"/>
                <a:gd name="connsiteY3" fmla="*/ 152078 h 152078"/>
              </a:gdLst>
              <a:ahLst/>
              <a:cxnLst>
                <a:cxn ang="0">
                  <a:pos x="connsiteX0" y="connsiteY0"/>
                </a:cxn>
                <a:cxn ang="0">
                  <a:pos x="connsiteX1" y="connsiteY1"/>
                </a:cxn>
                <a:cxn ang="0">
                  <a:pos x="connsiteX2" y="connsiteY2"/>
                </a:cxn>
                <a:cxn ang="0">
                  <a:pos x="connsiteX3" y="connsiteY3"/>
                </a:cxn>
              </a:cxnLst>
              <a:rect l="l" t="t" r="r" b="b"/>
              <a:pathLst>
                <a:path w="63922" h="152078">
                  <a:moveTo>
                    <a:pt x="0" y="0"/>
                  </a:moveTo>
                  <a:lnTo>
                    <a:pt x="63923" y="0"/>
                  </a:lnTo>
                  <a:lnTo>
                    <a:pt x="63923"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0" name="Freeform 1609">
              <a:extLst>
                <a:ext uri="{FF2B5EF4-FFF2-40B4-BE49-F238E27FC236}">
                  <a16:creationId xmlns:a16="http://schemas.microsoft.com/office/drawing/2014/main" id="{A0274BFF-7B51-7B61-61A9-AAF437891E08}"/>
                </a:ext>
              </a:extLst>
            </p:cNvPr>
            <p:cNvSpPr/>
            <p:nvPr/>
          </p:nvSpPr>
          <p:spPr>
            <a:xfrm rot="10800000">
              <a:off x="9762722" y="5960493"/>
              <a:ext cx="63922" cy="152078"/>
            </a:xfrm>
            <a:custGeom>
              <a:avLst/>
              <a:gdLst>
                <a:gd name="connsiteX0" fmla="*/ 0 w 63922"/>
                <a:gd name="connsiteY0" fmla="*/ 0 h 152078"/>
                <a:gd name="connsiteX1" fmla="*/ 63922 w 63922"/>
                <a:gd name="connsiteY1" fmla="*/ 0 h 152078"/>
                <a:gd name="connsiteX2" fmla="*/ 63922 w 63922"/>
                <a:gd name="connsiteY2" fmla="*/ 152078 h 152078"/>
                <a:gd name="connsiteX3" fmla="*/ 0 w 63922"/>
                <a:gd name="connsiteY3" fmla="*/ 152078 h 152078"/>
              </a:gdLst>
              <a:ahLst/>
              <a:cxnLst>
                <a:cxn ang="0">
                  <a:pos x="connsiteX0" y="connsiteY0"/>
                </a:cxn>
                <a:cxn ang="0">
                  <a:pos x="connsiteX1" y="connsiteY1"/>
                </a:cxn>
                <a:cxn ang="0">
                  <a:pos x="connsiteX2" y="connsiteY2"/>
                </a:cxn>
                <a:cxn ang="0">
                  <a:pos x="connsiteX3" y="connsiteY3"/>
                </a:cxn>
              </a:cxnLst>
              <a:rect l="l" t="t" r="r" b="b"/>
              <a:pathLst>
                <a:path w="63922" h="152078">
                  <a:moveTo>
                    <a:pt x="0" y="0"/>
                  </a:moveTo>
                  <a:lnTo>
                    <a:pt x="63922" y="0"/>
                  </a:lnTo>
                  <a:lnTo>
                    <a:pt x="63922"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1" name="Freeform 1610">
              <a:extLst>
                <a:ext uri="{FF2B5EF4-FFF2-40B4-BE49-F238E27FC236}">
                  <a16:creationId xmlns:a16="http://schemas.microsoft.com/office/drawing/2014/main" id="{2F08D132-23AD-49E8-6A69-3E6255ABA4C1}"/>
                </a:ext>
              </a:extLst>
            </p:cNvPr>
            <p:cNvSpPr/>
            <p:nvPr/>
          </p:nvSpPr>
          <p:spPr>
            <a:xfrm rot="10800000">
              <a:off x="9576002" y="5917730"/>
              <a:ext cx="63922" cy="237615"/>
            </a:xfrm>
            <a:custGeom>
              <a:avLst/>
              <a:gdLst>
                <a:gd name="connsiteX0" fmla="*/ 0 w 63922"/>
                <a:gd name="connsiteY0" fmla="*/ 0 h 237615"/>
                <a:gd name="connsiteX1" fmla="*/ 63922 w 63922"/>
                <a:gd name="connsiteY1" fmla="*/ 0 h 237615"/>
                <a:gd name="connsiteX2" fmla="*/ 63922 w 63922"/>
                <a:gd name="connsiteY2" fmla="*/ 237616 h 237615"/>
                <a:gd name="connsiteX3" fmla="*/ 0 w 63922"/>
                <a:gd name="connsiteY3" fmla="*/ 237616 h 237615"/>
              </a:gdLst>
              <a:ahLst/>
              <a:cxnLst>
                <a:cxn ang="0">
                  <a:pos x="connsiteX0" y="connsiteY0"/>
                </a:cxn>
                <a:cxn ang="0">
                  <a:pos x="connsiteX1" y="connsiteY1"/>
                </a:cxn>
                <a:cxn ang="0">
                  <a:pos x="connsiteX2" y="connsiteY2"/>
                </a:cxn>
                <a:cxn ang="0">
                  <a:pos x="connsiteX3" y="connsiteY3"/>
                </a:cxn>
              </a:cxnLst>
              <a:rect l="l" t="t" r="r" b="b"/>
              <a:pathLst>
                <a:path w="63922" h="237615">
                  <a:moveTo>
                    <a:pt x="0" y="0"/>
                  </a:moveTo>
                  <a:lnTo>
                    <a:pt x="63922" y="0"/>
                  </a:lnTo>
                  <a:lnTo>
                    <a:pt x="63922" y="237616"/>
                  </a:lnTo>
                  <a:lnTo>
                    <a:pt x="0" y="237616"/>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2" name="Freeform 1611">
              <a:extLst>
                <a:ext uri="{FF2B5EF4-FFF2-40B4-BE49-F238E27FC236}">
                  <a16:creationId xmlns:a16="http://schemas.microsoft.com/office/drawing/2014/main" id="{284ADA65-6321-38DE-C0EC-40E3FA83D939}"/>
                </a:ext>
              </a:extLst>
            </p:cNvPr>
            <p:cNvSpPr/>
            <p:nvPr/>
          </p:nvSpPr>
          <p:spPr>
            <a:xfrm rot="10800000">
              <a:off x="9402342" y="5960493"/>
              <a:ext cx="63921" cy="152078"/>
            </a:xfrm>
            <a:custGeom>
              <a:avLst/>
              <a:gdLst>
                <a:gd name="connsiteX0" fmla="*/ 0 w 63921"/>
                <a:gd name="connsiteY0" fmla="*/ 0 h 152078"/>
                <a:gd name="connsiteX1" fmla="*/ 63921 w 63921"/>
                <a:gd name="connsiteY1" fmla="*/ 0 h 152078"/>
                <a:gd name="connsiteX2" fmla="*/ 63921 w 63921"/>
                <a:gd name="connsiteY2" fmla="*/ 152078 h 152078"/>
                <a:gd name="connsiteX3" fmla="*/ 0 w 63921"/>
                <a:gd name="connsiteY3" fmla="*/ 152078 h 152078"/>
              </a:gdLst>
              <a:ahLst/>
              <a:cxnLst>
                <a:cxn ang="0">
                  <a:pos x="connsiteX0" y="connsiteY0"/>
                </a:cxn>
                <a:cxn ang="0">
                  <a:pos x="connsiteX1" y="connsiteY1"/>
                </a:cxn>
                <a:cxn ang="0">
                  <a:pos x="connsiteX2" y="connsiteY2"/>
                </a:cxn>
                <a:cxn ang="0">
                  <a:pos x="connsiteX3" y="connsiteY3"/>
                </a:cxn>
              </a:cxnLst>
              <a:rect l="l" t="t" r="r" b="b"/>
              <a:pathLst>
                <a:path w="63921" h="152078">
                  <a:moveTo>
                    <a:pt x="0" y="0"/>
                  </a:moveTo>
                  <a:lnTo>
                    <a:pt x="63921" y="0"/>
                  </a:lnTo>
                  <a:lnTo>
                    <a:pt x="63921"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3" name="Freeform 1612">
              <a:extLst>
                <a:ext uri="{FF2B5EF4-FFF2-40B4-BE49-F238E27FC236}">
                  <a16:creationId xmlns:a16="http://schemas.microsoft.com/office/drawing/2014/main" id="{097F0A10-6DAE-96E2-18F4-A8CAEF8CE81F}"/>
                </a:ext>
              </a:extLst>
            </p:cNvPr>
            <p:cNvSpPr/>
            <p:nvPr/>
          </p:nvSpPr>
          <p:spPr>
            <a:xfrm rot="10800000">
              <a:off x="9226336" y="5960493"/>
              <a:ext cx="63923" cy="152078"/>
            </a:xfrm>
            <a:custGeom>
              <a:avLst/>
              <a:gdLst>
                <a:gd name="connsiteX0" fmla="*/ 0 w 63923"/>
                <a:gd name="connsiteY0" fmla="*/ 0 h 152078"/>
                <a:gd name="connsiteX1" fmla="*/ 63923 w 63923"/>
                <a:gd name="connsiteY1" fmla="*/ 0 h 152078"/>
                <a:gd name="connsiteX2" fmla="*/ 63923 w 63923"/>
                <a:gd name="connsiteY2" fmla="*/ 152078 h 152078"/>
                <a:gd name="connsiteX3" fmla="*/ 0 w 63923"/>
                <a:gd name="connsiteY3" fmla="*/ 152078 h 152078"/>
              </a:gdLst>
              <a:ahLst/>
              <a:cxnLst>
                <a:cxn ang="0">
                  <a:pos x="connsiteX0" y="connsiteY0"/>
                </a:cxn>
                <a:cxn ang="0">
                  <a:pos x="connsiteX1" y="connsiteY1"/>
                </a:cxn>
                <a:cxn ang="0">
                  <a:pos x="connsiteX2" y="connsiteY2"/>
                </a:cxn>
                <a:cxn ang="0">
                  <a:pos x="connsiteX3" y="connsiteY3"/>
                </a:cxn>
              </a:cxnLst>
              <a:rect l="l" t="t" r="r" b="b"/>
              <a:pathLst>
                <a:path w="63923" h="152078">
                  <a:moveTo>
                    <a:pt x="0" y="0"/>
                  </a:moveTo>
                  <a:lnTo>
                    <a:pt x="63923" y="0"/>
                  </a:lnTo>
                  <a:lnTo>
                    <a:pt x="63923"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4" name="Freeform 1613">
              <a:extLst>
                <a:ext uri="{FF2B5EF4-FFF2-40B4-BE49-F238E27FC236}">
                  <a16:creationId xmlns:a16="http://schemas.microsoft.com/office/drawing/2014/main" id="{5C1376B6-7309-0A99-CF0A-FD8D0BDE342C}"/>
                </a:ext>
              </a:extLst>
            </p:cNvPr>
            <p:cNvSpPr/>
            <p:nvPr/>
          </p:nvSpPr>
          <p:spPr>
            <a:xfrm rot="10800000">
              <a:off x="9020062" y="5960493"/>
              <a:ext cx="63922" cy="152078"/>
            </a:xfrm>
            <a:custGeom>
              <a:avLst/>
              <a:gdLst>
                <a:gd name="connsiteX0" fmla="*/ 0 w 63922"/>
                <a:gd name="connsiteY0" fmla="*/ 0 h 152078"/>
                <a:gd name="connsiteX1" fmla="*/ 63922 w 63922"/>
                <a:gd name="connsiteY1" fmla="*/ 0 h 152078"/>
                <a:gd name="connsiteX2" fmla="*/ 63922 w 63922"/>
                <a:gd name="connsiteY2" fmla="*/ 152078 h 152078"/>
                <a:gd name="connsiteX3" fmla="*/ 0 w 63922"/>
                <a:gd name="connsiteY3" fmla="*/ 152078 h 152078"/>
              </a:gdLst>
              <a:ahLst/>
              <a:cxnLst>
                <a:cxn ang="0">
                  <a:pos x="connsiteX0" y="connsiteY0"/>
                </a:cxn>
                <a:cxn ang="0">
                  <a:pos x="connsiteX1" y="connsiteY1"/>
                </a:cxn>
                <a:cxn ang="0">
                  <a:pos x="connsiteX2" y="connsiteY2"/>
                </a:cxn>
                <a:cxn ang="0">
                  <a:pos x="connsiteX3" y="connsiteY3"/>
                </a:cxn>
              </a:cxnLst>
              <a:rect l="l" t="t" r="r" b="b"/>
              <a:pathLst>
                <a:path w="63922" h="152078">
                  <a:moveTo>
                    <a:pt x="0" y="0"/>
                  </a:moveTo>
                  <a:lnTo>
                    <a:pt x="63922" y="0"/>
                  </a:lnTo>
                  <a:lnTo>
                    <a:pt x="63922"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5" name="Freeform 1614">
              <a:extLst>
                <a:ext uri="{FF2B5EF4-FFF2-40B4-BE49-F238E27FC236}">
                  <a16:creationId xmlns:a16="http://schemas.microsoft.com/office/drawing/2014/main" id="{960D2C80-217C-40B8-6AB4-15311A051558}"/>
                </a:ext>
              </a:extLst>
            </p:cNvPr>
            <p:cNvSpPr/>
            <p:nvPr/>
          </p:nvSpPr>
          <p:spPr>
            <a:xfrm rot="10800000">
              <a:off x="8813718" y="5960493"/>
              <a:ext cx="63922" cy="152078"/>
            </a:xfrm>
            <a:custGeom>
              <a:avLst/>
              <a:gdLst>
                <a:gd name="connsiteX0" fmla="*/ 0 w 63922"/>
                <a:gd name="connsiteY0" fmla="*/ 0 h 152078"/>
                <a:gd name="connsiteX1" fmla="*/ 63923 w 63922"/>
                <a:gd name="connsiteY1" fmla="*/ 0 h 152078"/>
                <a:gd name="connsiteX2" fmla="*/ 63923 w 63922"/>
                <a:gd name="connsiteY2" fmla="*/ 152078 h 152078"/>
                <a:gd name="connsiteX3" fmla="*/ 0 w 63922"/>
                <a:gd name="connsiteY3" fmla="*/ 152078 h 152078"/>
              </a:gdLst>
              <a:ahLst/>
              <a:cxnLst>
                <a:cxn ang="0">
                  <a:pos x="connsiteX0" y="connsiteY0"/>
                </a:cxn>
                <a:cxn ang="0">
                  <a:pos x="connsiteX1" y="connsiteY1"/>
                </a:cxn>
                <a:cxn ang="0">
                  <a:pos x="connsiteX2" y="connsiteY2"/>
                </a:cxn>
                <a:cxn ang="0">
                  <a:pos x="connsiteX3" y="connsiteY3"/>
                </a:cxn>
              </a:cxnLst>
              <a:rect l="l" t="t" r="r" b="b"/>
              <a:pathLst>
                <a:path w="63922" h="152078">
                  <a:moveTo>
                    <a:pt x="0" y="0"/>
                  </a:moveTo>
                  <a:lnTo>
                    <a:pt x="63923" y="0"/>
                  </a:lnTo>
                  <a:lnTo>
                    <a:pt x="63923"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6" name="Freeform 1615">
              <a:extLst>
                <a:ext uri="{FF2B5EF4-FFF2-40B4-BE49-F238E27FC236}">
                  <a16:creationId xmlns:a16="http://schemas.microsoft.com/office/drawing/2014/main" id="{90FBC0D9-549B-F62C-DE37-A4B9D67782D2}"/>
                </a:ext>
              </a:extLst>
            </p:cNvPr>
            <p:cNvSpPr/>
            <p:nvPr/>
          </p:nvSpPr>
          <p:spPr>
            <a:xfrm rot="10800000">
              <a:off x="8626999" y="5917730"/>
              <a:ext cx="63922" cy="237615"/>
            </a:xfrm>
            <a:custGeom>
              <a:avLst/>
              <a:gdLst>
                <a:gd name="connsiteX0" fmla="*/ 0 w 63922"/>
                <a:gd name="connsiteY0" fmla="*/ 0 h 237615"/>
                <a:gd name="connsiteX1" fmla="*/ 63923 w 63922"/>
                <a:gd name="connsiteY1" fmla="*/ 0 h 237615"/>
                <a:gd name="connsiteX2" fmla="*/ 63923 w 63922"/>
                <a:gd name="connsiteY2" fmla="*/ 237616 h 237615"/>
                <a:gd name="connsiteX3" fmla="*/ 0 w 63922"/>
                <a:gd name="connsiteY3" fmla="*/ 237616 h 237615"/>
              </a:gdLst>
              <a:ahLst/>
              <a:cxnLst>
                <a:cxn ang="0">
                  <a:pos x="connsiteX0" y="connsiteY0"/>
                </a:cxn>
                <a:cxn ang="0">
                  <a:pos x="connsiteX1" y="connsiteY1"/>
                </a:cxn>
                <a:cxn ang="0">
                  <a:pos x="connsiteX2" y="connsiteY2"/>
                </a:cxn>
                <a:cxn ang="0">
                  <a:pos x="connsiteX3" y="connsiteY3"/>
                </a:cxn>
              </a:cxnLst>
              <a:rect l="l" t="t" r="r" b="b"/>
              <a:pathLst>
                <a:path w="63922" h="237615">
                  <a:moveTo>
                    <a:pt x="0" y="0"/>
                  </a:moveTo>
                  <a:lnTo>
                    <a:pt x="63923" y="0"/>
                  </a:lnTo>
                  <a:lnTo>
                    <a:pt x="63923" y="237616"/>
                  </a:lnTo>
                  <a:lnTo>
                    <a:pt x="0" y="237616"/>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7" name="Freeform 1616">
              <a:extLst>
                <a:ext uri="{FF2B5EF4-FFF2-40B4-BE49-F238E27FC236}">
                  <a16:creationId xmlns:a16="http://schemas.microsoft.com/office/drawing/2014/main" id="{1D833617-3336-8FAD-49CE-466A9B8E9294}"/>
                </a:ext>
              </a:extLst>
            </p:cNvPr>
            <p:cNvSpPr/>
            <p:nvPr/>
          </p:nvSpPr>
          <p:spPr>
            <a:xfrm rot="10800000">
              <a:off x="9632785" y="6276508"/>
              <a:ext cx="775382" cy="194840"/>
            </a:xfrm>
            <a:custGeom>
              <a:avLst/>
              <a:gdLst>
                <a:gd name="connsiteX0" fmla="*/ 0 w 775382"/>
                <a:gd name="connsiteY0" fmla="*/ 0 h 194840"/>
                <a:gd name="connsiteX1" fmla="*/ 775382 w 775382"/>
                <a:gd name="connsiteY1" fmla="*/ 0 h 194840"/>
                <a:gd name="connsiteX2" fmla="*/ 775382 w 775382"/>
                <a:gd name="connsiteY2" fmla="*/ 194841 h 194840"/>
                <a:gd name="connsiteX3" fmla="*/ 0 w 775382"/>
                <a:gd name="connsiteY3" fmla="*/ 194841 h 194840"/>
              </a:gdLst>
              <a:ahLst/>
              <a:cxnLst>
                <a:cxn ang="0">
                  <a:pos x="connsiteX0" y="connsiteY0"/>
                </a:cxn>
                <a:cxn ang="0">
                  <a:pos x="connsiteX1" y="connsiteY1"/>
                </a:cxn>
                <a:cxn ang="0">
                  <a:pos x="connsiteX2" y="connsiteY2"/>
                </a:cxn>
                <a:cxn ang="0">
                  <a:pos x="connsiteX3" y="connsiteY3"/>
                </a:cxn>
              </a:cxnLst>
              <a:rect l="l" t="t" r="r" b="b"/>
              <a:pathLst>
                <a:path w="775382" h="194840">
                  <a:moveTo>
                    <a:pt x="0" y="0"/>
                  </a:moveTo>
                  <a:lnTo>
                    <a:pt x="775382" y="0"/>
                  </a:lnTo>
                  <a:lnTo>
                    <a:pt x="775382" y="194841"/>
                  </a:lnTo>
                  <a:lnTo>
                    <a:pt x="0" y="194841"/>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8" name="Freeform 1617">
              <a:extLst>
                <a:ext uri="{FF2B5EF4-FFF2-40B4-BE49-F238E27FC236}">
                  <a16:creationId xmlns:a16="http://schemas.microsoft.com/office/drawing/2014/main" id="{E7148AAD-8AC6-BF82-3DB3-589F15EFDE28}"/>
                </a:ext>
              </a:extLst>
            </p:cNvPr>
            <p:cNvSpPr/>
            <p:nvPr/>
          </p:nvSpPr>
          <p:spPr>
            <a:xfrm>
              <a:off x="9611394" y="6255104"/>
              <a:ext cx="818204" cy="237634"/>
            </a:xfrm>
            <a:custGeom>
              <a:avLst/>
              <a:gdLst>
                <a:gd name="connsiteX0" fmla="*/ 0 w 818204"/>
                <a:gd name="connsiteY0" fmla="*/ 0 h 237634"/>
                <a:gd name="connsiteX1" fmla="*/ 0 w 818204"/>
                <a:gd name="connsiteY1" fmla="*/ 237635 h 237634"/>
                <a:gd name="connsiteX2" fmla="*/ 818204 w 818204"/>
                <a:gd name="connsiteY2" fmla="*/ 237635 h 237634"/>
                <a:gd name="connsiteX3" fmla="*/ 818204 w 818204"/>
                <a:gd name="connsiteY3" fmla="*/ 0 h 237634"/>
                <a:gd name="connsiteX4" fmla="*/ 0 w 818204"/>
                <a:gd name="connsiteY4" fmla="*/ 0 h 237634"/>
                <a:gd name="connsiteX5" fmla="*/ 631485 w 818204"/>
                <a:gd name="connsiteY5" fmla="*/ 42780 h 237634"/>
                <a:gd name="connsiteX6" fmla="*/ 775343 w 818204"/>
                <a:gd name="connsiteY6" fmla="*/ 42780 h 237634"/>
                <a:gd name="connsiteX7" fmla="*/ 775343 w 818204"/>
                <a:gd name="connsiteY7" fmla="*/ 194854 h 237634"/>
                <a:gd name="connsiteX8" fmla="*/ 631485 w 818204"/>
                <a:gd name="connsiteY8" fmla="*/ 194854 h 237634"/>
                <a:gd name="connsiteX9" fmla="*/ 425142 w 818204"/>
                <a:gd name="connsiteY9" fmla="*/ 42780 h 237634"/>
                <a:gd name="connsiteX10" fmla="*/ 599338 w 818204"/>
                <a:gd name="connsiteY10" fmla="*/ 42780 h 237634"/>
                <a:gd name="connsiteX11" fmla="*/ 599338 w 818204"/>
                <a:gd name="connsiteY11" fmla="*/ 194854 h 237634"/>
                <a:gd name="connsiteX12" fmla="*/ 425142 w 818204"/>
                <a:gd name="connsiteY12" fmla="*/ 194854 h 237634"/>
                <a:gd name="connsiteX13" fmla="*/ 218799 w 818204"/>
                <a:gd name="connsiteY13" fmla="*/ 42780 h 237634"/>
                <a:gd name="connsiteX14" fmla="*/ 392995 w 818204"/>
                <a:gd name="connsiteY14" fmla="*/ 42780 h 237634"/>
                <a:gd name="connsiteX15" fmla="*/ 392995 w 818204"/>
                <a:gd name="connsiteY15" fmla="*/ 194854 h 237634"/>
                <a:gd name="connsiteX16" fmla="*/ 218799 w 818204"/>
                <a:gd name="connsiteY16" fmla="*/ 194854 h 237634"/>
                <a:gd name="connsiteX17" fmla="*/ 42796 w 818204"/>
                <a:gd name="connsiteY17" fmla="*/ 42780 h 237634"/>
                <a:gd name="connsiteX18" fmla="*/ 186720 w 818204"/>
                <a:gd name="connsiteY18" fmla="*/ 42780 h 237634"/>
                <a:gd name="connsiteX19" fmla="*/ 186720 w 818204"/>
                <a:gd name="connsiteY19" fmla="*/ 194854 h 237634"/>
                <a:gd name="connsiteX20" fmla="*/ 42796 w 818204"/>
                <a:gd name="connsiteY20" fmla="*/ 194854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04" h="237634">
                  <a:moveTo>
                    <a:pt x="0" y="0"/>
                  </a:moveTo>
                  <a:lnTo>
                    <a:pt x="0" y="237635"/>
                  </a:lnTo>
                  <a:lnTo>
                    <a:pt x="818204" y="237635"/>
                  </a:lnTo>
                  <a:lnTo>
                    <a:pt x="818204" y="0"/>
                  </a:lnTo>
                  <a:lnTo>
                    <a:pt x="0" y="0"/>
                  </a:lnTo>
                  <a:close/>
                  <a:moveTo>
                    <a:pt x="631485" y="42780"/>
                  </a:moveTo>
                  <a:lnTo>
                    <a:pt x="775343" y="42780"/>
                  </a:lnTo>
                  <a:lnTo>
                    <a:pt x="775343" y="194854"/>
                  </a:lnTo>
                  <a:lnTo>
                    <a:pt x="631485" y="194854"/>
                  </a:lnTo>
                  <a:close/>
                  <a:moveTo>
                    <a:pt x="425142" y="42780"/>
                  </a:moveTo>
                  <a:lnTo>
                    <a:pt x="599338" y="42780"/>
                  </a:lnTo>
                  <a:lnTo>
                    <a:pt x="599338" y="194854"/>
                  </a:lnTo>
                  <a:lnTo>
                    <a:pt x="425142" y="194854"/>
                  </a:lnTo>
                  <a:close/>
                  <a:moveTo>
                    <a:pt x="218799" y="42780"/>
                  </a:moveTo>
                  <a:lnTo>
                    <a:pt x="392995" y="42780"/>
                  </a:lnTo>
                  <a:lnTo>
                    <a:pt x="392995" y="194854"/>
                  </a:lnTo>
                  <a:lnTo>
                    <a:pt x="218799" y="194854"/>
                  </a:lnTo>
                  <a:close/>
                  <a:moveTo>
                    <a:pt x="42796" y="42780"/>
                  </a:moveTo>
                  <a:lnTo>
                    <a:pt x="186720" y="42780"/>
                  </a:lnTo>
                  <a:lnTo>
                    <a:pt x="186720" y="194854"/>
                  </a:lnTo>
                  <a:lnTo>
                    <a:pt x="42796" y="194854"/>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19" name="Freeform 1618">
              <a:extLst>
                <a:ext uri="{FF2B5EF4-FFF2-40B4-BE49-F238E27FC236}">
                  <a16:creationId xmlns:a16="http://schemas.microsoft.com/office/drawing/2014/main" id="{6A6AD162-F034-BD3E-60A2-10269EA34477}"/>
                </a:ext>
              </a:extLst>
            </p:cNvPr>
            <p:cNvSpPr/>
            <p:nvPr/>
          </p:nvSpPr>
          <p:spPr>
            <a:xfrm>
              <a:off x="9639924" y="6255104"/>
              <a:ext cx="818204" cy="237634"/>
            </a:xfrm>
            <a:custGeom>
              <a:avLst/>
              <a:gdLst>
                <a:gd name="connsiteX0" fmla="*/ 0 w 818204"/>
                <a:gd name="connsiteY0" fmla="*/ 0 h 237634"/>
                <a:gd name="connsiteX1" fmla="*/ 0 w 818204"/>
                <a:gd name="connsiteY1" fmla="*/ 237635 h 237634"/>
                <a:gd name="connsiteX2" fmla="*/ 818204 w 818204"/>
                <a:gd name="connsiteY2" fmla="*/ 237635 h 237634"/>
                <a:gd name="connsiteX3" fmla="*/ 818204 w 818204"/>
                <a:gd name="connsiteY3" fmla="*/ 0 h 237634"/>
                <a:gd name="connsiteX4" fmla="*/ 0 w 818204"/>
                <a:gd name="connsiteY4" fmla="*/ 0 h 237634"/>
                <a:gd name="connsiteX5" fmla="*/ 631485 w 818204"/>
                <a:gd name="connsiteY5" fmla="*/ 42780 h 237634"/>
                <a:gd name="connsiteX6" fmla="*/ 775343 w 818204"/>
                <a:gd name="connsiteY6" fmla="*/ 42780 h 237634"/>
                <a:gd name="connsiteX7" fmla="*/ 775343 w 818204"/>
                <a:gd name="connsiteY7" fmla="*/ 194854 h 237634"/>
                <a:gd name="connsiteX8" fmla="*/ 631485 w 818204"/>
                <a:gd name="connsiteY8" fmla="*/ 194854 h 237634"/>
                <a:gd name="connsiteX9" fmla="*/ 425142 w 818204"/>
                <a:gd name="connsiteY9" fmla="*/ 42780 h 237634"/>
                <a:gd name="connsiteX10" fmla="*/ 599405 w 818204"/>
                <a:gd name="connsiteY10" fmla="*/ 42780 h 237634"/>
                <a:gd name="connsiteX11" fmla="*/ 599405 w 818204"/>
                <a:gd name="connsiteY11" fmla="*/ 194854 h 237634"/>
                <a:gd name="connsiteX12" fmla="*/ 425142 w 818204"/>
                <a:gd name="connsiteY12" fmla="*/ 194854 h 237634"/>
                <a:gd name="connsiteX13" fmla="*/ 218799 w 818204"/>
                <a:gd name="connsiteY13" fmla="*/ 42780 h 237634"/>
                <a:gd name="connsiteX14" fmla="*/ 393062 w 818204"/>
                <a:gd name="connsiteY14" fmla="*/ 42780 h 237634"/>
                <a:gd name="connsiteX15" fmla="*/ 393062 w 818204"/>
                <a:gd name="connsiteY15" fmla="*/ 194854 h 237634"/>
                <a:gd name="connsiteX16" fmla="*/ 218799 w 818204"/>
                <a:gd name="connsiteY16" fmla="*/ 194854 h 237634"/>
                <a:gd name="connsiteX17" fmla="*/ 42796 w 818204"/>
                <a:gd name="connsiteY17" fmla="*/ 42780 h 237634"/>
                <a:gd name="connsiteX18" fmla="*/ 186720 w 818204"/>
                <a:gd name="connsiteY18" fmla="*/ 42780 h 237634"/>
                <a:gd name="connsiteX19" fmla="*/ 186720 w 818204"/>
                <a:gd name="connsiteY19" fmla="*/ 194854 h 237634"/>
                <a:gd name="connsiteX20" fmla="*/ 42796 w 818204"/>
                <a:gd name="connsiteY20" fmla="*/ 194854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04" h="237634">
                  <a:moveTo>
                    <a:pt x="0" y="0"/>
                  </a:moveTo>
                  <a:lnTo>
                    <a:pt x="0" y="237635"/>
                  </a:lnTo>
                  <a:lnTo>
                    <a:pt x="818204" y="237635"/>
                  </a:lnTo>
                  <a:lnTo>
                    <a:pt x="818204" y="0"/>
                  </a:lnTo>
                  <a:lnTo>
                    <a:pt x="0" y="0"/>
                  </a:lnTo>
                  <a:close/>
                  <a:moveTo>
                    <a:pt x="631485" y="42780"/>
                  </a:moveTo>
                  <a:lnTo>
                    <a:pt x="775343" y="42780"/>
                  </a:lnTo>
                  <a:lnTo>
                    <a:pt x="775343" y="194854"/>
                  </a:lnTo>
                  <a:lnTo>
                    <a:pt x="631485" y="194854"/>
                  </a:lnTo>
                  <a:close/>
                  <a:moveTo>
                    <a:pt x="425142" y="42780"/>
                  </a:moveTo>
                  <a:lnTo>
                    <a:pt x="599405" y="42780"/>
                  </a:lnTo>
                  <a:lnTo>
                    <a:pt x="599405" y="194854"/>
                  </a:lnTo>
                  <a:lnTo>
                    <a:pt x="425142" y="194854"/>
                  </a:lnTo>
                  <a:close/>
                  <a:moveTo>
                    <a:pt x="218799" y="42780"/>
                  </a:moveTo>
                  <a:lnTo>
                    <a:pt x="393062" y="42780"/>
                  </a:lnTo>
                  <a:lnTo>
                    <a:pt x="393062" y="194854"/>
                  </a:lnTo>
                  <a:lnTo>
                    <a:pt x="218799" y="194854"/>
                  </a:lnTo>
                  <a:close/>
                  <a:moveTo>
                    <a:pt x="42796" y="42780"/>
                  </a:moveTo>
                  <a:lnTo>
                    <a:pt x="186720" y="42780"/>
                  </a:lnTo>
                  <a:lnTo>
                    <a:pt x="186720" y="194854"/>
                  </a:lnTo>
                  <a:lnTo>
                    <a:pt x="42796" y="194854"/>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0" name="Freeform 1619">
              <a:extLst>
                <a:ext uri="{FF2B5EF4-FFF2-40B4-BE49-F238E27FC236}">
                  <a16:creationId xmlns:a16="http://schemas.microsoft.com/office/drawing/2014/main" id="{E26CEC7E-0C1E-8BCC-B0E2-87D45F7139F9}"/>
                </a:ext>
              </a:extLst>
            </p:cNvPr>
            <p:cNvSpPr/>
            <p:nvPr/>
          </p:nvSpPr>
          <p:spPr>
            <a:xfrm rot="10800000">
              <a:off x="8683782" y="6276508"/>
              <a:ext cx="775382" cy="194840"/>
            </a:xfrm>
            <a:custGeom>
              <a:avLst/>
              <a:gdLst>
                <a:gd name="connsiteX0" fmla="*/ 0 w 775382"/>
                <a:gd name="connsiteY0" fmla="*/ 0 h 194840"/>
                <a:gd name="connsiteX1" fmla="*/ 775383 w 775382"/>
                <a:gd name="connsiteY1" fmla="*/ 0 h 194840"/>
                <a:gd name="connsiteX2" fmla="*/ 775383 w 775382"/>
                <a:gd name="connsiteY2" fmla="*/ 194841 h 194840"/>
                <a:gd name="connsiteX3" fmla="*/ 0 w 775382"/>
                <a:gd name="connsiteY3" fmla="*/ 194841 h 194840"/>
              </a:gdLst>
              <a:ahLst/>
              <a:cxnLst>
                <a:cxn ang="0">
                  <a:pos x="connsiteX0" y="connsiteY0"/>
                </a:cxn>
                <a:cxn ang="0">
                  <a:pos x="connsiteX1" y="connsiteY1"/>
                </a:cxn>
                <a:cxn ang="0">
                  <a:pos x="connsiteX2" y="connsiteY2"/>
                </a:cxn>
                <a:cxn ang="0">
                  <a:pos x="connsiteX3" y="connsiteY3"/>
                </a:cxn>
              </a:cxnLst>
              <a:rect l="l" t="t" r="r" b="b"/>
              <a:pathLst>
                <a:path w="775382" h="194840">
                  <a:moveTo>
                    <a:pt x="0" y="0"/>
                  </a:moveTo>
                  <a:lnTo>
                    <a:pt x="775383" y="0"/>
                  </a:lnTo>
                  <a:lnTo>
                    <a:pt x="775383" y="194841"/>
                  </a:lnTo>
                  <a:lnTo>
                    <a:pt x="0" y="194841"/>
                  </a:lnTo>
                  <a:close/>
                </a:path>
              </a:pathLst>
            </a:custGeom>
            <a:solidFill>
              <a:schemeClr val="accent1"/>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1" name="Freeform 1620">
              <a:extLst>
                <a:ext uri="{FF2B5EF4-FFF2-40B4-BE49-F238E27FC236}">
                  <a16:creationId xmlns:a16="http://schemas.microsoft.com/office/drawing/2014/main" id="{2A41CF9E-BE16-C9ED-D363-593A5C6F4AEA}"/>
                </a:ext>
              </a:extLst>
            </p:cNvPr>
            <p:cNvSpPr/>
            <p:nvPr/>
          </p:nvSpPr>
          <p:spPr>
            <a:xfrm>
              <a:off x="8662391" y="6255104"/>
              <a:ext cx="818205" cy="237634"/>
            </a:xfrm>
            <a:custGeom>
              <a:avLst/>
              <a:gdLst>
                <a:gd name="connsiteX0" fmla="*/ 0 w 818205"/>
                <a:gd name="connsiteY0" fmla="*/ 0 h 237634"/>
                <a:gd name="connsiteX1" fmla="*/ 0 w 818205"/>
                <a:gd name="connsiteY1" fmla="*/ 237635 h 237634"/>
                <a:gd name="connsiteX2" fmla="*/ 818205 w 818205"/>
                <a:gd name="connsiteY2" fmla="*/ 237635 h 237634"/>
                <a:gd name="connsiteX3" fmla="*/ 818205 w 818205"/>
                <a:gd name="connsiteY3" fmla="*/ 0 h 237634"/>
                <a:gd name="connsiteX4" fmla="*/ 0 w 818205"/>
                <a:gd name="connsiteY4" fmla="*/ 0 h 237634"/>
                <a:gd name="connsiteX5" fmla="*/ 631485 w 818205"/>
                <a:gd name="connsiteY5" fmla="*/ 42780 h 237634"/>
                <a:gd name="connsiteX6" fmla="*/ 775343 w 818205"/>
                <a:gd name="connsiteY6" fmla="*/ 42780 h 237634"/>
                <a:gd name="connsiteX7" fmla="*/ 775343 w 818205"/>
                <a:gd name="connsiteY7" fmla="*/ 194854 h 237634"/>
                <a:gd name="connsiteX8" fmla="*/ 631485 w 818205"/>
                <a:gd name="connsiteY8" fmla="*/ 194854 h 237634"/>
                <a:gd name="connsiteX9" fmla="*/ 425143 w 818205"/>
                <a:gd name="connsiteY9" fmla="*/ 42780 h 237634"/>
                <a:gd name="connsiteX10" fmla="*/ 599338 w 818205"/>
                <a:gd name="connsiteY10" fmla="*/ 42780 h 237634"/>
                <a:gd name="connsiteX11" fmla="*/ 599338 w 818205"/>
                <a:gd name="connsiteY11" fmla="*/ 194854 h 237634"/>
                <a:gd name="connsiteX12" fmla="*/ 425143 w 818205"/>
                <a:gd name="connsiteY12" fmla="*/ 194854 h 237634"/>
                <a:gd name="connsiteX13" fmla="*/ 218800 w 818205"/>
                <a:gd name="connsiteY13" fmla="*/ 42780 h 237634"/>
                <a:gd name="connsiteX14" fmla="*/ 392996 w 818205"/>
                <a:gd name="connsiteY14" fmla="*/ 42780 h 237634"/>
                <a:gd name="connsiteX15" fmla="*/ 392996 w 818205"/>
                <a:gd name="connsiteY15" fmla="*/ 194854 h 237634"/>
                <a:gd name="connsiteX16" fmla="*/ 218800 w 818205"/>
                <a:gd name="connsiteY16" fmla="*/ 194854 h 237634"/>
                <a:gd name="connsiteX17" fmla="*/ 42796 w 818205"/>
                <a:gd name="connsiteY17" fmla="*/ 42780 h 237634"/>
                <a:gd name="connsiteX18" fmla="*/ 186653 w 818205"/>
                <a:gd name="connsiteY18" fmla="*/ 42780 h 237634"/>
                <a:gd name="connsiteX19" fmla="*/ 186653 w 818205"/>
                <a:gd name="connsiteY19" fmla="*/ 194854 h 237634"/>
                <a:gd name="connsiteX20" fmla="*/ 42796 w 818205"/>
                <a:gd name="connsiteY20" fmla="*/ 194854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05" h="237634">
                  <a:moveTo>
                    <a:pt x="0" y="0"/>
                  </a:moveTo>
                  <a:lnTo>
                    <a:pt x="0" y="237635"/>
                  </a:lnTo>
                  <a:lnTo>
                    <a:pt x="818205" y="237635"/>
                  </a:lnTo>
                  <a:lnTo>
                    <a:pt x="818205" y="0"/>
                  </a:lnTo>
                  <a:lnTo>
                    <a:pt x="0" y="0"/>
                  </a:lnTo>
                  <a:close/>
                  <a:moveTo>
                    <a:pt x="631485" y="42780"/>
                  </a:moveTo>
                  <a:lnTo>
                    <a:pt x="775343" y="42780"/>
                  </a:lnTo>
                  <a:lnTo>
                    <a:pt x="775343" y="194854"/>
                  </a:lnTo>
                  <a:lnTo>
                    <a:pt x="631485" y="194854"/>
                  </a:lnTo>
                  <a:close/>
                  <a:moveTo>
                    <a:pt x="425143" y="42780"/>
                  </a:moveTo>
                  <a:lnTo>
                    <a:pt x="599338" y="42780"/>
                  </a:lnTo>
                  <a:lnTo>
                    <a:pt x="599338" y="194854"/>
                  </a:lnTo>
                  <a:lnTo>
                    <a:pt x="425143" y="194854"/>
                  </a:lnTo>
                  <a:close/>
                  <a:moveTo>
                    <a:pt x="218800" y="42780"/>
                  </a:moveTo>
                  <a:lnTo>
                    <a:pt x="392996" y="42780"/>
                  </a:lnTo>
                  <a:lnTo>
                    <a:pt x="392996" y="194854"/>
                  </a:lnTo>
                  <a:lnTo>
                    <a:pt x="218800" y="194854"/>
                  </a:lnTo>
                  <a:close/>
                  <a:moveTo>
                    <a:pt x="42796" y="42780"/>
                  </a:moveTo>
                  <a:lnTo>
                    <a:pt x="186653" y="42780"/>
                  </a:lnTo>
                  <a:lnTo>
                    <a:pt x="186653" y="194854"/>
                  </a:lnTo>
                  <a:lnTo>
                    <a:pt x="42796" y="194854"/>
                  </a:lnTo>
                  <a:close/>
                </a:path>
              </a:pathLst>
            </a:custGeom>
            <a:solidFill>
              <a:srgbClr val="77889E"/>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2" name="Freeform 1621">
              <a:extLst>
                <a:ext uri="{FF2B5EF4-FFF2-40B4-BE49-F238E27FC236}">
                  <a16:creationId xmlns:a16="http://schemas.microsoft.com/office/drawing/2014/main" id="{14203C9D-D8B2-6BB5-3FC9-BD79307CEC14}"/>
                </a:ext>
              </a:extLst>
            </p:cNvPr>
            <p:cNvSpPr/>
            <p:nvPr/>
          </p:nvSpPr>
          <p:spPr>
            <a:xfrm>
              <a:off x="8690921" y="6255104"/>
              <a:ext cx="818205" cy="237634"/>
            </a:xfrm>
            <a:custGeom>
              <a:avLst/>
              <a:gdLst>
                <a:gd name="connsiteX0" fmla="*/ 0 w 818205"/>
                <a:gd name="connsiteY0" fmla="*/ 0 h 237634"/>
                <a:gd name="connsiteX1" fmla="*/ 0 w 818205"/>
                <a:gd name="connsiteY1" fmla="*/ 237635 h 237634"/>
                <a:gd name="connsiteX2" fmla="*/ 818205 w 818205"/>
                <a:gd name="connsiteY2" fmla="*/ 237635 h 237634"/>
                <a:gd name="connsiteX3" fmla="*/ 818205 w 818205"/>
                <a:gd name="connsiteY3" fmla="*/ 0 h 237634"/>
                <a:gd name="connsiteX4" fmla="*/ 0 w 818205"/>
                <a:gd name="connsiteY4" fmla="*/ 0 h 237634"/>
                <a:gd name="connsiteX5" fmla="*/ 631485 w 818205"/>
                <a:gd name="connsiteY5" fmla="*/ 42780 h 237634"/>
                <a:gd name="connsiteX6" fmla="*/ 775343 w 818205"/>
                <a:gd name="connsiteY6" fmla="*/ 42780 h 237634"/>
                <a:gd name="connsiteX7" fmla="*/ 775343 w 818205"/>
                <a:gd name="connsiteY7" fmla="*/ 194854 h 237634"/>
                <a:gd name="connsiteX8" fmla="*/ 631485 w 818205"/>
                <a:gd name="connsiteY8" fmla="*/ 194854 h 237634"/>
                <a:gd name="connsiteX9" fmla="*/ 425142 w 818205"/>
                <a:gd name="connsiteY9" fmla="*/ 42780 h 237634"/>
                <a:gd name="connsiteX10" fmla="*/ 599338 w 818205"/>
                <a:gd name="connsiteY10" fmla="*/ 42780 h 237634"/>
                <a:gd name="connsiteX11" fmla="*/ 599338 w 818205"/>
                <a:gd name="connsiteY11" fmla="*/ 194854 h 237634"/>
                <a:gd name="connsiteX12" fmla="*/ 425142 w 818205"/>
                <a:gd name="connsiteY12" fmla="*/ 194854 h 237634"/>
                <a:gd name="connsiteX13" fmla="*/ 218800 w 818205"/>
                <a:gd name="connsiteY13" fmla="*/ 42780 h 237634"/>
                <a:gd name="connsiteX14" fmla="*/ 392996 w 818205"/>
                <a:gd name="connsiteY14" fmla="*/ 42780 h 237634"/>
                <a:gd name="connsiteX15" fmla="*/ 392996 w 818205"/>
                <a:gd name="connsiteY15" fmla="*/ 194854 h 237634"/>
                <a:gd name="connsiteX16" fmla="*/ 218800 w 818205"/>
                <a:gd name="connsiteY16" fmla="*/ 194854 h 237634"/>
                <a:gd name="connsiteX17" fmla="*/ 42796 w 818205"/>
                <a:gd name="connsiteY17" fmla="*/ 42780 h 237634"/>
                <a:gd name="connsiteX18" fmla="*/ 186720 w 818205"/>
                <a:gd name="connsiteY18" fmla="*/ 42780 h 237634"/>
                <a:gd name="connsiteX19" fmla="*/ 186720 w 818205"/>
                <a:gd name="connsiteY19" fmla="*/ 194854 h 237634"/>
                <a:gd name="connsiteX20" fmla="*/ 42796 w 818205"/>
                <a:gd name="connsiteY20" fmla="*/ 194854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05" h="237634">
                  <a:moveTo>
                    <a:pt x="0" y="0"/>
                  </a:moveTo>
                  <a:lnTo>
                    <a:pt x="0" y="237635"/>
                  </a:lnTo>
                  <a:lnTo>
                    <a:pt x="818205" y="237635"/>
                  </a:lnTo>
                  <a:lnTo>
                    <a:pt x="818205" y="0"/>
                  </a:lnTo>
                  <a:lnTo>
                    <a:pt x="0" y="0"/>
                  </a:lnTo>
                  <a:close/>
                  <a:moveTo>
                    <a:pt x="631485" y="42780"/>
                  </a:moveTo>
                  <a:lnTo>
                    <a:pt x="775343" y="42780"/>
                  </a:lnTo>
                  <a:lnTo>
                    <a:pt x="775343" y="194854"/>
                  </a:lnTo>
                  <a:lnTo>
                    <a:pt x="631485" y="194854"/>
                  </a:lnTo>
                  <a:close/>
                  <a:moveTo>
                    <a:pt x="425142" y="42780"/>
                  </a:moveTo>
                  <a:lnTo>
                    <a:pt x="599338" y="42780"/>
                  </a:lnTo>
                  <a:lnTo>
                    <a:pt x="599338" y="194854"/>
                  </a:lnTo>
                  <a:lnTo>
                    <a:pt x="425142" y="194854"/>
                  </a:lnTo>
                  <a:close/>
                  <a:moveTo>
                    <a:pt x="218800" y="42780"/>
                  </a:moveTo>
                  <a:lnTo>
                    <a:pt x="392996" y="42780"/>
                  </a:lnTo>
                  <a:lnTo>
                    <a:pt x="392996" y="194854"/>
                  </a:lnTo>
                  <a:lnTo>
                    <a:pt x="218800" y="194854"/>
                  </a:lnTo>
                  <a:close/>
                  <a:moveTo>
                    <a:pt x="42796" y="42780"/>
                  </a:moveTo>
                  <a:lnTo>
                    <a:pt x="186720" y="42780"/>
                  </a:lnTo>
                  <a:lnTo>
                    <a:pt x="186720" y="194854"/>
                  </a:lnTo>
                  <a:lnTo>
                    <a:pt x="42796" y="194854"/>
                  </a:lnTo>
                  <a:close/>
                </a:path>
              </a:pathLst>
            </a:custGeom>
            <a:solidFill>
              <a:schemeClr val="accent2">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3" name="Freeform 1622">
              <a:extLst>
                <a:ext uri="{FF2B5EF4-FFF2-40B4-BE49-F238E27FC236}">
                  <a16:creationId xmlns:a16="http://schemas.microsoft.com/office/drawing/2014/main" id="{B2CD77FF-C81F-F3CC-4900-CC1071DA9E34}"/>
                </a:ext>
              </a:extLst>
            </p:cNvPr>
            <p:cNvSpPr/>
            <p:nvPr/>
          </p:nvSpPr>
          <p:spPr>
            <a:xfrm rot="10800000">
              <a:off x="10351415" y="6297888"/>
              <a:ext cx="63918" cy="152077"/>
            </a:xfrm>
            <a:custGeom>
              <a:avLst/>
              <a:gdLst>
                <a:gd name="connsiteX0" fmla="*/ 0 w 63918"/>
                <a:gd name="connsiteY0" fmla="*/ 0 h 152077"/>
                <a:gd name="connsiteX1" fmla="*/ 63918 w 63918"/>
                <a:gd name="connsiteY1" fmla="*/ 0 h 152077"/>
                <a:gd name="connsiteX2" fmla="*/ 63918 w 63918"/>
                <a:gd name="connsiteY2" fmla="*/ 152078 h 152077"/>
                <a:gd name="connsiteX3" fmla="*/ 0 w 63918"/>
                <a:gd name="connsiteY3" fmla="*/ 152078 h 152077"/>
              </a:gdLst>
              <a:ahLst/>
              <a:cxnLst>
                <a:cxn ang="0">
                  <a:pos x="connsiteX0" y="connsiteY0"/>
                </a:cxn>
                <a:cxn ang="0">
                  <a:pos x="connsiteX1" y="connsiteY1"/>
                </a:cxn>
                <a:cxn ang="0">
                  <a:pos x="connsiteX2" y="connsiteY2"/>
                </a:cxn>
                <a:cxn ang="0">
                  <a:pos x="connsiteX3" y="connsiteY3"/>
                </a:cxn>
              </a:cxnLst>
              <a:rect l="l" t="t" r="r" b="b"/>
              <a:pathLst>
                <a:path w="63918" h="152077">
                  <a:moveTo>
                    <a:pt x="0" y="0"/>
                  </a:moveTo>
                  <a:lnTo>
                    <a:pt x="63918" y="0"/>
                  </a:lnTo>
                  <a:lnTo>
                    <a:pt x="63918"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4" name="Freeform 1623">
              <a:extLst>
                <a:ext uri="{FF2B5EF4-FFF2-40B4-BE49-F238E27FC236}">
                  <a16:creationId xmlns:a16="http://schemas.microsoft.com/office/drawing/2014/main" id="{64083258-FE34-0D2B-604D-FC081AFB4376}"/>
                </a:ext>
              </a:extLst>
            </p:cNvPr>
            <p:cNvSpPr/>
            <p:nvPr/>
          </p:nvSpPr>
          <p:spPr>
            <a:xfrm rot="10800000">
              <a:off x="10175402" y="6297888"/>
              <a:ext cx="63926" cy="152077"/>
            </a:xfrm>
            <a:custGeom>
              <a:avLst/>
              <a:gdLst>
                <a:gd name="connsiteX0" fmla="*/ 0 w 63926"/>
                <a:gd name="connsiteY0" fmla="*/ 0 h 152077"/>
                <a:gd name="connsiteX1" fmla="*/ 63926 w 63926"/>
                <a:gd name="connsiteY1" fmla="*/ 0 h 152077"/>
                <a:gd name="connsiteX2" fmla="*/ 63926 w 63926"/>
                <a:gd name="connsiteY2" fmla="*/ 152078 h 152077"/>
                <a:gd name="connsiteX3" fmla="*/ 0 w 63926"/>
                <a:gd name="connsiteY3" fmla="*/ 152078 h 152077"/>
              </a:gdLst>
              <a:ahLst/>
              <a:cxnLst>
                <a:cxn ang="0">
                  <a:pos x="connsiteX0" y="connsiteY0"/>
                </a:cxn>
                <a:cxn ang="0">
                  <a:pos x="connsiteX1" y="connsiteY1"/>
                </a:cxn>
                <a:cxn ang="0">
                  <a:pos x="connsiteX2" y="connsiteY2"/>
                </a:cxn>
                <a:cxn ang="0">
                  <a:pos x="connsiteX3" y="connsiteY3"/>
                </a:cxn>
              </a:cxnLst>
              <a:rect l="l" t="t" r="r" b="b"/>
              <a:pathLst>
                <a:path w="63926" h="152077">
                  <a:moveTo>
                    <a:pt x="0" y="0"/>
                  </a:moveTo>
                  <a:lnTo>
                    <a:pt x="63926" y="0"/>
                  </a:lnTo>
                  <a:lnTo>
                    <a:pt x="63926"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5" name="Freeform 1624">
              <a:extLst>
                <a:ext uri="{FF2B5EF4-FFF2-40B4-BE49-F238E27FC236}">
                  <a16:creationId xmlns:a16="http://schemas.microsoft.com/office/drawing/2014/main" id="{4C296E1B-F327-3FE2-9A28-4CEDA7A0E1A8}"/>
                </a:ext>
              </a:extLst>
            </p:cNvPr>
            <p:cNvSpPr/>
            <p:nvPr/>
          </p:nvSpPr>
          <p:spPr>
            <a:xfrm rot="10800000">
              <a:off x="9969064" y="6297888"/>
              <a:ext cx="63922" cy="152077"/>
            </a:xfrm>
            <a:custGeom>
              <a:avLst/>
              <a:gdLst>
                <a:gd name="connsiteX0" fmla="*/ 0 w 63922"/>
                <a:gd name="connsiteY0" fmla="*/ 0 h 152077"/>
                <a:gd name="connsiteX1" fmla="*/ 63923 w 63922"/>
                <a:gd name="connsiteY1" fmla="*/ 0 h 152077"/>
                <a:gd name="connsiteX2" fmla="*/ 63923 w 63922"/>
                <a:gd name="connsiteY2" fmla="*/ 152078 h 152077"/>
                <a:gd name="connsiteX3" fmla="*/ 0 w 63922"/>
                <a:gd name="connsiteY3" fmla="*/ 152078 h 152077"/>
              </a:gdLst>
              <a:ahLst/>
              <a:cxnLst>
                <a:cxn ang="0">
                  <a:pos x="connsiteX0" y="connsiteY0"/>
                </a:cxn>
                <a:cxn ang="0">
                  <a:pos x="connsiteX1" y="connsiteY1"/>
                </a:cxn>
                <a:cxn ang="0">
                  <a:pos x="connsiteX2" y="connsiteY2"/>
                </a:cxn>
                <a:cxn ang="0">
                  <a:pos x="connsiteX3" y="connsiteY3"/>
                </a:cxn>
              </a:cxnLst>
              <a:rect l="l" t="t" r="r" b="b"/>
              <a:pathLst>
                <a:path w="63922" h="152077">
                  <a:moveTo>
                    <a:pt x="0" y="0"/>
                  </a:moveTo>
                  <a:lnTo>
                    <a:pt x="63923" y="0"/>
                  </a:lnTo>
                  <a:lnTo>
                    <a:pt x="63923"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6" name="Freeform 1625">
              <a:extLst>
                <a:ext uri="{FF2B5EF4-FFF2-40B4-BE49-F238E27FC236}">
                  <a16:creationId xmlns:a16="http://schemas.microsoft.com/office/drawing/2014/main" id="{EF7E25E2-79CF-69CA-DD6E-6C6EEB1E33EA}"/>
                </a:ext>
              </a:extLst>
            </p:cNvPr>
            <p:cNvSpPr/>
            <p:nvPr/>
          </p:nvSpPr>
          <p:spPr>
            <a:xfrm rot="10800000">
              <a:off x="9762722" y="6297888"/>
              <a:ext cx="63922" cy="152077"/>
            </a:xfrm>
            <a:custGeom>
              <a:avLst/>
              <a:gdLst>
                <a:gd name="connsiteX0" fmla="*/ 0 w 63922"/>
                <a:gd name="connsiteY0" fmla="*/ 0 h 152077"/>
                <a:gd name="connsiteX1" fmla="*/ 63922 w 63922"/>
                <a:gd name="connsiteY1" fmla="*/ 0 h 152077"/>
                <a:gd name="connsiteX2" fmla="*/ 63922 w 63922"/>
                <a:gd name="connsiteY2" fmla="*/ 152078 h 152077"/>
                <a:gd name="connsiteX3" fmla="*/ 0 w 63922"/>
                <a:gd name="connsiteY3" fmla="*/ 152078 h 152077"/>
              </a:gdLst>
              <a:ahLst/>
              <a:cxnLst>
                <a:cxn ang="0">
                  <a:pos x="connsiteX0" y="connsiteY0"/>
                </a:cxn>
                <a:cxn ang="0">
                  <a:pos x="connsiteX1" y="connsiteY1"/>
                </a:cxn>
                <a:cxn ang="0">
                  <a:pos x="connsiteX2" y="connsiteY2"/>
                </a:cxn>
                <a:cxn ang="0">
                  <a:pos x="connsiteX3" y="connsiteY3"/>
                </a:cxn>
              </a:cxnLst>
              <a:rect l="l" t="t" r="r" b="b"/>
              <a:pathLst>
                <a:path w="63922" h="152077">
                  <a:moveTo>
                    <a:pt x="0" y="0"/>
                  </a:moveTo>
                  <a:lnTo>
                    <a:pt x="63922" y="0"/>
                  </a:lnTo>
                  <a:lnTo>
                    <a:pt x="63922"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7" name="Freeform 1626">
              <a:extLst>
                <a:ext uri="{FF2B5EF4-FFF2-40B4-BE49-F238E27FC236}">
                  <a16:creationId xmlns:a16="http://schemas.microsoft.com/office/drawing/2014/main" id="{EF20B7CC-C831-4847-237E-84F6458765A0}"/>
                </a:ext>
              </a:extLst>
            </p:cNvPr>
            <p:cNvSpPr/>
            <p:nvPr/>
          </p:nvSpPr>
          <p:spPr>
            <a:xfrm rot="10800000">
              <a:off x="9576002" y="6255117"/>
              <a:ext cx="63922" cy="237628"/>
            </a:xfrm>
            <a:custGeom>
              <a:avLst/>
              <a:gdLst>
                <a:gd name="connsiteX0" fmla="*/ 0 w 63922"/>
                <a:gd name="connsiteY0" fmla="*/ 0 h 237628"/>
                <a:gd name="connsiteX1" fmla="*/ 63922 w 63922"/>
                <a:gd name="connsiteY1" fmla="*/ 0 h 237628"/>
                <a:gd name="connsiteX2" fmla="*/ 63922 w 63922"/>
                <a:gd name="connsiteY2" fmla="*/ 237629 h 237628"/>
                <a:gd name="connsiteX3" fmla="*/ 0 w 63922"/>
                <a:gd name="connsiteY3" fmla="*/ 237629 h 237628"/>
              </a:gdLst>
              <a:ahLst/>
              <a:cxnLst>
                <a:cxn ang="0">
                  <a:pos x="connsiteX0" y="connsiteY0"/>
                </a:cxn>
                <a:cxn ang="0">
                  <a:pos x="connsiteX1" y="connsiteY1"/>
                </a:cxn>
                <a:cxn ang="0">
                  <a:pos x="connsiteX2" y="connsiteY2"/>
                </a:cxn>
                <a:cxn ang="0">
                  <a:pos x="connsiteX3" y="connsiteY3"/>
                </a:cxn>
              </a:cxnLst>
              <a:rect l="l" t="t" r="r" b="b"/>
              <a:pathLst>
                <a:path w="63922" h="237628">
                  <a:moveTo>
                    <a:pt x="0" y="0"/>
                  </a:moveTo>
                  <a:lnTo>
                    <a:pt x="63922" y="0"/>
                  </a:lnTo>
                  <a:lnTo>
                    <a:pt x="63922" y="237629"/>
                  </a:lnTo>
                  <a:lnTo>
                    <a:pt x="0" y="237629"/>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8" name="Freeform 1627">
              <a:extLst>
                <a:ext uri="{FF2B5EF4-FFF2-40B4-BE49-F238E27FC236}">
                  <a16:creationId xmlns:a16="http://schemas.microsoft.com/office/drawing/2014/main" id="{598078E0-C36E-3CAC-F818-D00B0016F432}"/>
                </a:ext>
              </a:extLst>
            </p:cNvPr>
            <p:cNvSpPr/>
            <p:nvPr/>
          </p:nvSpPr>
          <p:spPr>
            <a:xfrm rot="10800000">
              <a:off x="9402342" y="6297888"/>
              <a:ext cx="63921" cy="152077"/>
            </a:xfrm>
            <a:custGeom>
              <a:avLst/>
              <a:gdLst>
                <a:gd name="connsiteX0" fmla="*/ 0 w 63921"/>
                <a:gd name="connsiteY0" fmla="*/ 0 h 152077"/>
                <a:gd name="connsiteX1" fmla="*/ 63921 w 63921"/>
                <a:gd name="connsiteY1" fmla="*/ 0 h 152077"/>
                <a:gd name="connsiteX2" fmla="*/ 63921 w 63921"/>
                <a:gd name="connsiteY2" fmla="*/ 152078 h 152077"/>
                <a:gd name="connsiteX3" fmla="*/ 0 w 63921"/>
                <a:gd name="connsiteY3" fmla="*/ 152078 h 152077"/>
              </a:gdLst>
              <a:ahLst/>
              <a:cxnLst>
                <a:cxn ang="0">
                  <a:pos x="connsiteX0" y="connsiteY0"/>
                </a:cxn>
                <a:cxn ang="0">
                  <a:pos x="connsiteX1" y="connsiteY1"/>
                </a:cxn>
                <a:cxn ang="0">
                  <a:pos x="connsiteX2" y="connsiteY2"/>
                </a:cxn>
                <a:cxn ang="0">
                  <a:pos x="connsiteX3" y="connsiteY3"/>
                </a:cxn>
              </a:cxnLst>
              <a:rect l="l" t="t" r="r" b="b"/>
              <a:pathLst>
                <a:path w="63921" h="152077">
                  <a:moveTo>
                    <a:pt x="0" y="0"/>
                  </a:moveTo>
                  <a:lnTo>
                    <a:pt x="63921" y="0"/>
                  </a:lnTo>
                  <a:lnTo>
                    <a:pt x="63921"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29" name="Freeform 1628">
              <a:extLst>
                <a:ext uri="{FF2B5EF4-FFF2-40B4-BE49-F238E27FC236}">
                  <a16:creationId xmlns:a16="http://schemas.microsoft.com/office/drawing/2014/main" id="{56B76FF1-A740-5F0E-4A86-9347477F2FEE}"/>
                </a:ext>
              </a:extLst>
            </p:cNvPr>
            <p:cNvSpPr/>
            <p:nvPr/>
          </p:nvSpPr>
          <p:spPr>
            <a:xfrm rot="10800000">
              <a:off x="9226336" y="6297888"/>
              <a:ext cx="63923" cy="152077"/>
            </a:xfrm>
            <a:custGeom>
              <a:avLst/>
              <a:gdLst>
                <a:gd name="connsiteX0" fmla="*/ 0 w 63923"/>
                <a:gd name="connsiteY0" fmla="*/ 0 h 152077"/>
                <a:gd name="connsiteX1" fmla="*/ 63923 w 63923"/>
                <a:gd name="connsiteY1" fmla="*/ 0 h 152077"/>
                <a:gd name="connsiteX2" fmla="*/ 63923 w 63923"/>
                <a:gd name="connsiteY2" fmla="*/ 152078 h 152077"/>
                <a:gd name="connsiteX3" fmla="*/ 0 w 63923"/>
                <a:gd name="connsiteY3" fmla="*/ 152078 h 152077"/>
              </a:gdLst>
              <a:ahLst/>
              <a:cxnLst>
                <a:cxn ang="0">
                  <a:pos x="connsiteX0" y="connsiteY0"/>
                </a:cxn>
                <a:cxn ang="0">
                  <a:pos x="connsiteX1" y="connsiteY1"/>
                </a:cxn>
                <a:cxn ang="0">
                  <a:pos x="connsiteX2" y="connsiteY2"/>
                </a:cxn>
                <a:cxn ang="0">
                  <a:pos x="connsiteX3" y="connsiteY3"/>
                </a:cxn>
              </a:cxnLst>
              <a:rect l="l" t="t" r="r" b="b"/>
              <a:pathLst>
                <a:path w="63923" h="152077">
                  <a:moveTo>
                    <a:pt x="0" y="0"/>
                  </a:moveTo>
                  <a:lnTo>
                    <a:pt x="63923" y="0"/>
                  </a:lnTo>
                  <a:lnTo>
                    <a:pt x="63923"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0" name="Freeform 1629">
              <a:extLst>
                <a:ext uri="{FF2B5EF4-FFF2-40B4-BE49-F238E27FC236}">
                  <a16:creationId xmlns:a16="http://schemas.microsoft.com/office/drawing/2014/main" id="{764E470E-88C9-7584-44EB-09FF945EFDA4}"/>
                </a:ext>
              </a:extLst>
            </p:cNvPr>
            <p:cNvSpPr/>
            <p:nvPr/>
          </p:nvSpPr>
          <p:spPr>
            <a:xfrm rot="10800000">
              <a:off x="9020062" y="6297888"/>
              <a:ext cx="63922" cy="152077"/>
            </a:xfrm>
            <a:custGeom>
              <a:avLst/>
              <a:gdLst>
                <a:gd name="connsiteX0" fmla="*/ 0 w 63922"/>
                <a:gd name="connsiteY0" fmla="*/ 0 h 152077"/>
                <a:gd name="connsiteX1" fmla="*/ 63922 w 63922"/>
                <a:gd name="connsiteY1" fmla="*/ 0 h 152077"/>
                <a:gd name="connsiteX2" fmla="*/ 63922 w 63922"/>
                <a:gd name="connsiteY2" fmla="*/ 152078 h 152077"/>
                <a:gd name="connsiteX3" fmla="*/ 0 w 63922"/>
                <a:gd name="connsiteY3" fmla="*/ 152078 h 152077"/>
              </a:gdLst>
              <a:ahLst/>
              <a:cxnLst>
                <a:cxn ang="0">
                  <a:pos x="connsiteX0" y="connsiteY0"/>
                </a:cxn>
                <a:cxn ang="0">
                  <a:pos x="connsiteX1" y="connsiteY1"/>
                </a:cxn>
                <a:cxn ang="0">
                  <a:pos x="connsiteX2" y="connsiteY2"/>
                </a:cxn>
                <a:cxn ang="0">
                  <a:pos x="connsiteX3" y="connsiteY3"/>
                </a:cxn>
              </a:cxnLst>
              <a:rect l="l" t="t" r="r" b="b"/>
              <a:pathLst>
                <a:path w="63922" h="152077">
                  <a:moveTo>
                    <a:pt x="0" y="0"/>
                  </a:moveTo>
                  <a:lnTo>
                    <a:pt x="63922" y="0"/>
                  </a:lnTo>
                  <a:lnTo>
                    <a:pt x="63922"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1" name="Freeform 1630">
              <a:extLst>
                <a:ext uri="{FF2B5EF4-FFF2-40B4-BE49-F238E27FC236}">
                  <a16:creationId xmlns:a16="http://schemas.microsoft.com/office/drawing/2014/main" id="{4C6CAB8E-251E-BBC4-FB32-DE06170FD361}"/>
                </a:ext>
              </a:extLst>
            </p:cNvPr>
            <p:cNvSpPr/>
            <p:nvPr/>
          </p:nvSpPr>
          <p:spPr>
            <a:xfrm rot="10800000">
              <a:off x="8813718" y="6297888"/>
              <a:ext cx="63922" cy="152077"/>
            </a:xfrm>
            <a:custGeom>
              <a:avLst/>
              <a:gdLst>
                <a:gd name="connsiteX0" fmla="*/ 0 w 63922"/>
                <a:gd name="connsiteY0" fmla="*/ 0 h 152077"/>
                <a:gd name="connsiteX1" fmla="*/ 63923 w 63922"/>
                <a:gd name="connsiteY1" fmla="*/ 0 h 152077"/>
                <a:gd name="connsiteX2" fmla="*/ 63923 w 63922"/>
                <a:gd name="connsiteY2" fmla="*/ 152078 h 152077"/>
                <a:gd name="connsiteX3" fmla="*/ 0 w 63922"/>
                <a:gd name="connsiteY3" fmla="*/ 152078 h 152077"/>
              </a:gdLst>
              <a:ahLst/>
              <a:cxnLst>
                <a:cxn ang="0">
                  <a:pos x="connsiteX0" y="connsiteY0"/>
                </a:cxn>
                <a:cxn ang="0">
                  <a:pos x="connsiteX1" y="connsiteY1"/>
                </a:cxn>
                <a:cxn ang="0">
                  <a:pos x="connsiteX2" y="connsiteY2"/>
                </a:cxn>
                <a:cxn ang="0">
                  <a:pos x="connsiteX3" y="connsiteY3"/>
                </a:cxn>
              </a:cxnLst>
              <a:rect l="l" t="t" r="r" b="b"/>
              <a:pathLst>
                <a:path w="63922" h="152077">
                  <a:moveTo>
                    <a:pt x="0" y="0"/>
                  </a:moveTo>
                  <a:lnTo>
                    <a:pt x="63923" y="0"/>
                  </a:lnTo>
                  <a:lnTo>
                    <a:pt x="63923" y="152078"/>
                  </a:lnTo>
                  <a:lnTo>
                    <a:pt x="0" y="152078"/>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2" name="Freeform 1631">
              <a:extLst>
                <a:ext uri="{FF2B5EF4-FFF2-40B4-BE49-F238E27FC236}">
                  <a16:creationId xmlns:a16="http://schemas.microsoft.com/office/drawing/2014/main" id="{BFCF96C4-35FA-5270-C9F0-DB7795D3EB93}"/>
                </a:ext>
              </a:extLst>
            </p:cNvPr>
            <p:cNvSpPr/>
            <p:nvPr/>
          </p:nvSpPr>
          <p:spPr>
            <a:xfrm rot="10800000">
              <a:off x="8626999" y="6255117"/>
              <a:ext cx="63922" cy="237628"/>
            </a:xfrm>
            <a:custGeom>
              <a:avLst/>
              <a:gdLst>
                <a:gd name="connsiteX0" fmla="*/ 0 w 63922"/>
                <a:gd name="connsiteY0" fmla="*/ 0 h 237628"/>
                <a:gd name="connsiteX1" fmla="*/ 63923 w 63922"/>
                <a:gd name="connsiteY1" fmla="*/ 0 h 237628"/>
                <a:gd name="connsiteX2" fmla="*/ 63923 w 63922"/>
                <a:gd name="connsiteY2" fmla="*/ 237629 h 237628"/>
                <a:gd name="connsiteX3" fmla="*/ 0 w 63922"/>
                <a:gd name="connsiteY3" fmla="*/ 237629 h 237628"/>
              </a:gdLst>
              <a:ahLst/>
              <a:cxnLst>
                <a:cxn ang="0">
                  <a:pos x="connsiteX0" y="connsiteY0"/>
                </a:cxn>
                <a:cxn ang="0">
                  <a:pos x="connsiteX1" y="connsiteY1"/>
                </a:cxn>
                <a:cxn ang="0">
                  <a:pos x="connsiteX2" y="connsiteY2"/>
                </a:cxn>
                <a:cxn ang="0">
                  <a:pos x="connsiteX3" y="connsiteY3"/>
                </a:cxn>
              </a:cxnLst>
              <a:rect l="l" t="t" r="r" b="b"/>
              <a:pathLst>
                <a:path w="63922" h="237628">
                  <a:moveTo>
                    <a:pt x="0" y="0"/>
                  </a:moveTo>
                  <a:lnTo>
                    <a:pt x="63923" y="0"/>
                  </a:lnTo>
                  <a:lnTo>
                    <a:pt x="63923" y="237629"/>
                  </a:lnTo>
                  <a:lnTo>
                    <a:pt x="0" y="237629"/>
                  </a:lnTo>
                  <a:close/>
                </a:path>
              </a:pathLst>
            </a:custGeom>
            <a:solidFill>
              <a:schemeClr val="accent4">
                <a:lumMod val="20000"/>
                <a:lumOff val="80000"/>
              </a:schemeClr>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3" name="Freeform 1632">
              <a:extLst>
                <a:ext uri="{FF2B5EF4-FFF2-40B4-BE49-F238E27FC236}">
                  <a16:creationId xmlns:a16="http://schemas.microsoft.com/office/drawing/2014/main" id="{C8CAF3EF-952B-B133-31A0-C7831B7BCDAA}"/>
                </a:ext>
              </a:extLst>
            </p:cNvPr>
            <p:cNvSpPr/>
            <p:nvPr/>
          </p:nvSpPr>
          <p:spPr>
            <a:xfrm>
              <a:off x="7088929" y="5683729"/>
              <a:ext cx="1355064" cy="1042998"/>
            </a:xfrm>
            <a:custGeom>
              <a:avLst/>
              <a:gdLst>
                <a:gd name="connsiteX0" fmla="*/ 0 w 1355064"/>
                <a:gd name="connsiteY0" fmla="*/ 137796 h 1042998"/>
                <a:gd name="connsiteX1" fmla="*/ 0 w 1355064"/>
                <a:gd name="connsiteY1" fmla="*/ 0 h 1042998"/>
                <a:gd name="connsiteX2" fmla="*/ 1355064 w 1355064"/>
                <a:gd name="connsiteY2" fmla="*/ 0 h 1042998"/>
                <a:gd name="connsiteX3" fmla="*/ 1355064 w 1355064"/>
                <a:gd name="connsiteY3" fmla="*/ 137796 h 1042998"/>
                <a:gd name="connsiteX4" fmla="*/ 1355064 w 1355064"/>
                <a:gd name="connsiteY4" fmla="*/ 905196 h 1042998"/>
                <a:gd name="connsiteX5" fmla="*/ 1355064 w 1355064"/>
                <a:gd name="connsiteY5" fmla="*/ 1042998 h 1042998"/>
                <a:gd name="connsiteX6" fmla="*/ 0 w 1355064"/>
                <a:gd name="connsiteY6" fmla="*/ 1042998 h 1042998"/>
                <a:gd name="connsiteX7" fmla="*/ 0 w 1355064"/>
                <a:gd name="connsiteY7" fmla="*/ 905196 h 1042998"/>
                <a:gd name="connsiteX8" fmla="*/ 101270 w 1355064"/>
                <a:gd name="connsiteY8" fmla="*/ 905196 h 1042998"/>
                <a:gd name="connsiteX9" fmla="*/ 101270 w 1355064"/>
                <a:gd name="connsiteY9" fmla="*/ 137796 h 1042998"/>
                <a:gd name="connsiteX10" fmla="*/ 0 w 1355064"/>
                <a:gd name="connsiteY10" fmla="*/ 137796 h 10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5064" h="1042998">
                  <a:moveTo>
                    <a:pt x="0" y="137796"/>
                  </a:moveTo>
                  <a:lnTo>
                    <a:pt x="0" y="0"/>
                  </a:lnTo>
                  <a:lnTo>
                    <a:pt x="1355064" y="0"/>
                  </a:lnTo>
                  <a:lnTo>
                    <a:pt x="1355064" y="137796"/>
                  </a:lnTo>
                  <a:lnTo>
                    <a:pt x="1355064" y="905196"/>
                  </a:lnTo>
                  <a:lnTo>
                    <a:pt x="1355064" y="1042998"/>
                  </a:lnTo>
                  <a:lnTo>
                    <a:pt x="0" y="1042998"/>
                  </a:lnTo>
                  <a:lnTo>
                    <a:pt x="0" y="905196"/>
                  </a:lnTo>
                  <a:lnTo>
                    <a:pt x="101270" y="905196"/>
                  </a:lnTo>
                  <a:lnTo>
                    <a:pt x="101270" y="137796"/>
                  </a:lnTo>
                  <a:lnTo>
                    <a:pt x="0" y="137796"/>
                  </a:lnTo>
                  <a:close/>
                </a:path>
              </a:pathLst>
            </a:custGeom>
            <a:solidFill>
              <a:schemeClr val="accent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4" name="Freeform 1633">
              <a:extLst>
                <a:ext uri="{FF2B5EF4-FFF2-40B4-BE49-F238E27FC236}">
                  <a16:creationId xmlns:a16="http://schemas.microsoft.com/office/drawing/2014/main" id="{6F90A70D-B6B3-7D22-2708-39B8613511B8}"/>
                </a:ext>
              </a:extLst>
            </p:cNvPr>
            <p:cNvSpPr/>
            <p:nvPr/>
          </p:nvSpPr>
          <p:spPr>
            <a:xfrm>
              <a:off x="3538836" y="3576931"/>
              <a:ext cx="1319314" cy="3149795"/>
            </a:xfrm>
            <a:custGeom>
              <a:avLst/>
              <a:gdLst>
                <a:gd name="connsiteX0" fmla="*/ 175441 w 1319314"/>
                <a:gd name="connsiteY0" fmla="*/ 2885706 h 3149795"/>
                <a:gd name="connsiteX1" fmla="*/ 175441 w 1319314"/>
                <a:gd name="connsiteY1" fmla="*/ 0 h 3149795"/>
                <a:gd name="connsiteX2" fmla="*/ 1319315 w 1319314"/>
                <a:gd name="connsiteY2" fmla="*/ 0 h 3149795"/>
                <a:gd name="connsiteX3" fmla="*/ 1319315 w 1319314"/>
                <a:gd name="connsiteY3" fmla="*/ 2885706 h 3149795"/>
                <a:gd name="connsiteX4" fmla="*/ 1319315 w 1319314"/>
                <a:gd name="connsiteY4" fmla="*/ 3149796 h 3149795"/>
                <a:gd name="connsiteX5" fmla="*/ 910185 w 1319314"/>
                <a:gd name="connsiteY5" fmla="*/ 3149796 h 3149795"/>
                <a:gd name="connsiteX6" fmla="*/ 0 w 1319314"/>
                <a:gd name="connsiteY6" fmla="*/ 3149796 h 3149795"/>
                <a:gd name="connsiteX7" fmla="*/ 0 w 1319314"/>
                <a:gd name="connsiteY7" fmla="*/ 2885706 h 3149795"/>
                <a:gd name="connsiteX8" fmla="*/ 175441 w 1319314"/>
                <a:gd name="connsiteY8" fmla="*/ 2885706 h 314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314" h="3149795">
                  <a:moveTo>
                    <a:pt x="175441" y="2885706"/>
                  </a:moveTo>
                  <a:lnTo>
                    <a:pt x="175441" y="0"/>
                  </a:lnTo>
                  <a:lnTo>
                    <a:pt x="1319315" y="0"/>
                  </a:lnTo>
                  <a:lnTo>
                    <a:pt x="1319315" y="2885706"/>
                  </a:lnTo>
                  <a:lnTo>
                    <a:pt x="1319315" y="3149796"/>
                  </a:lnTo>
                  <a:lnTo>
                    <a:pt x="910185" y="3149796"/>
                  </a:lnTo>
                  <a:lnTo>
                    <a:pt x="0" y="3149796"/>
                  </a:lnTo>
                  <a:lnTo>
                    <a:pt x="0" y="2885706"/>
                  </a:lnTo>
                  <a:lnTo>
                    <a:pt x="175441" y="2885706"/>
                  </a:lnTo>
                  <a:close/>
                </a:path>
              </a:pathLst>
            </a:custGeom>
            <a:solidFill>
              <a:schemeClr val="accent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5" name="Freeform 1634">
              <a:extLst>
                <a:ext uri="{FF2B5EF4-FFF2-40B4-BE49-F238E27FC236}">
                  <a16:creationId xmlns:a16="http://schemas.microsoft.com/office/drawing/2014/main" id="{3B6DF265-878A-8BA8-3D5D-62ACAC2316D2}"/>
                </a:ext>
              </a:extLst>
            </p:cNvPr>
            <p:cNvSpPr/>
            <p:nvPr/>
          </p:nvSpPr>
          <p:spPr>
            <a:xfrm>
              <a:off x="5223419" y="3576931"/>
              <a:ext cx="1143866" cy="1291605"/>
            </a:xfrm>
            <a:custGeom>
              <a:avLst/>
              <a:gdLst>
                <a:gd name="connsiteX0" fmla="*/ 0 w 1143866"/>
                <a:gd name="connsiteY0" fmla="*/ 312625 h 1291605"/>
                <a:gd name="connsiteX1" fmla="*/ 0 w 1143866"/>
                <a:gd name="connsiteY1" fmla="*/ 0 h 1291605"/>
                <a:gd name="connsiteX2" fmla="*/ 1143866 w 1143866"/>
                <a:gd name="connsiteY2" fmla="*/ 0 h 1291605"/>
                <a:gd name="connsiteX3" fmla="*/ 1143866 w 1143866"/>
                <a:gd name="connsiteY3" fmla="*/ 1291606 h 1291605"/>
                <a:gd name="connsiteX4" fmla="*/ 0 w 1143866"/>
                <a:gd name="connsiteY4" fmla="*/ 312625 h 1291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66" h="1291605">
                  <a:moveTo>
                    <a:pt x="0" y="312625"/>
                  </a:moveTo>
                  <a:lnTo>
                    <a:pt x="0" y="0"/>
                  </a:lnTo>
                  <a:lnTo>
                    <a:pt x="1143866" y="0"/>
                  </a:lnTo>
                  <a:lnTo>
                    <a:pt x="1143866" y="1291606"/>
                  </a:lnTo>
                  <a:lnTo>
                    <a:pt x="0" y="312625"/>
                  </a:lnTo>
                  <a:close/>
                </a:path>
              </a:pathLst>
            </a:custGeom>
            <a:solidFill>
              <a:schemeClr val="accent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6" name="Freeform 1635">
              <a:extLst>
                <a:ext uri="{FF2B5EF4-FFF2-40B4-BE49-F238E27FC236}">
                  <a16:creationId xmlns:a16="http://schemas.microsoft.com/office/drawing/2014/main" id="{0C4B440D-FEE7-B160-42E3-1C7257B8524E}"/>
                </a:ext>
              </a:extLst>
            </p:cNvPr>
            <p:cNvSpPr/>
            <p:nvPr/>
          </p:nvSpPr>
          <p:spPr>
            <a:xfrm>
              <a:off x="6732567" y="3576931"/>
              <a:ext cx="1143899" cy="1291605"/>
            </a:xfrm>
            <a:custGeom>
              <a:avLst/>
              <a:gdLst>
                <a:gd name="connsiteX0" fmla="*/ 0 w 1143899"/>
                <a:gd name="connsiteY0" fmla="*/ 312625 h 1291605"/>
                <a:gd name="connsiteX1" fmla="*/ 0 w 1143899"/>
                <a:gd name="connsiteY1" fmla="*/ 0 h 1291605"/>
                <a:gd name="connsiteX2" fmla="*/ 1143899 w 1143899"/>
                <a:gd name="connsiteY2" fmla="*/ 0 h 1291605"/>
                <a:gd name="connsiteX3" fmla="*/ 1143899 w 1143899"/>
                <a:gd name="connsiteY3" fmla="*/ 1291606 h 1291605"/>
                <a:gd name="connsiteX4" fmla="*/ 0 w 1143899"/>
                <a:gd name="connsiteY4" fmla="*/ 312625 h 1291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99" h="1291605">
                  <a:moveTo>
                    <a:pt x="0" y="312625"/>
                  </a:moveTo>
                  <a:lnTo>
                    <a:pt x="0" y="0"/>
                  </a:lnTo>
                  <a:lnTo>
                    <a:pt x="1143899" y="0"/>
                  </a:lnTo>
                  <a:lnTo>
                    <a:pt x="1143899" y="1291606"/>
                  </a:lnTo>
                  <a:lnTo>
                    <a:pt x="0" y="312625"/>
                  </a:lnTo>
                  <a:close/>
                </a:path>
              </a:pathLst>
            </a:custGeom>
            <a:solidFill>
              <a:schemeClr val="accent3"/>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7" name="Freeform 1636">
              <a:extLst>
                <a:ext uri="{FF2B5EF4-FFF2-40B4-BE49-F238E27FC236}">
                  <a16:creationId xmlns:a16="http://schemas.microsoft.com/office/drawing/2014/main" id="{215D4971-8945-9C2E-7273-E5359B9394B8}"/>
                </a:ext>
              </a:extLst>
            </p:cNvPr>
            <p:cNvSpPr/>
            <p:nvPr/>
          </p:nvSpPr>
          <p:spPr>
            <a:xfrm rot="10800000">
              <a:off x="4861901" y="6726706"/>
              <a:ext cx="6244168" cy="133568"/>
            </a:xfrm>
            <a:custGeom>
              <a:avLst/>
              <a:gdLst>
                <a:gd name="connsiteX0" fmla="*/ 0 w 6244168"/>
                <a:gd name="connsiteY0" fmla="*/ 0 h 133568"/>
                <a:gd name="connsiteX1" fmla="*/ 6244169 w 6244168"/>
                <a:gd name="connsiteY1" fmla="*/ 0 h 133568"/>
                <a:gd name="connsiteX2" fmla="*/ 6244169 w 6244168"/>
                <a:gd name="connsiteY2" fmla="*/ 133569 h 133568"/>
                <a:gd name="connsiteX3" fmla="*/ 0 w 6244168"/>
                <a:gd name="connsiteY3" fmla="*/ 133569 h 133568"/>
              </a:gdLst>
              <a:ahLst/>
              <a:cxnLst>
                <a:cxn ang="0">
                  <a:pos x="connsiteX0" y="connsiteY0"/>
                </a:cxn>
                <a:cxn ang="0">
                  <a:pos x="connsiteX1" y="connsiteY1"/>
                </a:cxn>
                <a:cxn ang="0">
                  <a:pos x="connsiteX2" y="connsiteY2"/>
                </a:cxn>
                <a:cxn ang="0">
                  <a:pos x="connsiteX3" y="connsiteY3"/>
                </a:cxn>
              </a:cxnLst>
              <a:rect l="l" t="t" r="r" b="b"/>
              <a:pathLst>
                <a:path w="6244168" h="133568">
                  <a:moveTo>
                    <a:pt x="0" y="0"/>
                  </a:moveTo>
                  <a:lnTo>
                    <a:pt x="6244169" y="0"/>
                  </a:lnTo>
                  <a:lnTo>
                    <a:pt x="6244169" y="133569"/>
                  </a:lnTo>
                  <a:lnTo>
                    <a:pt x="0" y="133569"/>
                  </a:lnTo>
                  <a:close/>
                </a:path>
              </a:pathLst>
            </a:custGeom>
            <a:solidFill>
              <a:schemeClr val="tx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sp>
          <p:nvSpPr>
            <p:cNvPr id="1638" name="Freeform 1637">
              <a:extLst>
                <a:ext uri="{FF2B5EF4-FFF2-40B4-BE49-F238E27FC236}">
                  <a16:creationId xmlns:a16="http://schemas.microsoft.com/office/drawing/2014/main" id="{439104F0-46C8-6878-B37F-89C344449D76}"/>
                </a:ext>
              </a:extLst>
            </p:cNvPr>
            <p:cNvSpPr/>
            <p:nvPr/>
          </p:nvSpPr>
          <p:spPr>
            <a:xfrm rot="10800000">
              <a:off x="1086444" y="6726706"/>
              <a:ext cx="3771692" cy="133568"/>
            </a:xfrm>
            <a:custGeom>
              <a:avLst/>
              <a:gdLst>
                <a:gd name="connsiteX0" fmla="*/ 0 w 3771692"/>
                <a:gd name="connsiteY0" fmla="*/ 0 h 133568"/>
                <a:gd name="connsiteX1" fmla="*/ 3771692 w 3771692"/>
                <a:gd name="connsiteY1" fmla="*/ 0 h 133568"/>
                <a:gd name="connsiteX2" fmla="*/ 3771692 w 3771692"/>
                <a:gd name="connsiteY2" fmla="*/ 133569 h 133568"/>
                <a:gd name="connsiteX3" fmla="*/ 0 w 3771692"/>
                <a:gd name="connsiteY3" fmla="*/ 133569 h 133568"/>
              </a:gdLst>
              <a:ahLst/>
              <a:cxnLst>
                <a:cxn ang="0">
                  <a:pos x="connsiteX0" y="connsiteY0"/>
                </a:cxn>
                <a:cxn ang="0">
                  <a:pos x="connsiteX1" y="connsiteY1"/>
                </a:cxn>
                <a:cxn ang="0">
                  <a:pos x="connsiteX2" y="connsiteY2"/>
                </a:cxn>
                <a:cxn ang="0">
                  <a:pos x="connsiteX3" y="connsiteY3"/>
                </a:cxn>
              </a:cxnLst>
              <a:rect l="l" t="t" r="r" b="b"/>
              <a:pathLst>
                <a:path w="3771692" h="133568">
                  <a:moveTo>
                    <a:pt x="0" y="0"/>
                  </a:moveTo>
                  <a:lnTo>
                    <a:pt x="3771692" y="0"/>
                  </a:lnTo>
                  <a:lnTo>
                    <a:pt x="3771692" y="133569"/>
                  </a:lnTo>
                  <a:lnTo>
                    <a:pt x="0" y="133569"/>
                  </a:lnTo>
                  <a:close/>
                </a:path>
              </a:pathLst>
            </a:custGeom>
            <a:solidFill>
              <a:schemeClr val="tx2"/>
            </a:solidFill>
            <a:ln w="669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E2925"/>
                </a:solidFill>
                <a:effectLst/>
                <a:uLnTx/>
                <a:uFillTx/>
                <a:latin typeface="Arial" charset="0"/>
                <a:ea typeface="ＭＳ Ｐゴシック" charset="-128"/>
                <a:cs typeface="+mn-cs"/>
              </a:endParaRPr>
            </a:p>
          </p:txBody>
        </p:sp>
      </p:grpSp>
      <p:sp>
        <p:nvSpPr>
          <p:cNvPr id="1639" name="TextBox 1638">
            <a:extLst>
              <a:ext uri="{FF2B5EF4-FFF2-40B4-BE49-F238E27FC236}">
                <a16:creationId xmlns:a16="http://schemas.microsoft.com/office/drawing/2014/main" id="{EC3FBBAE-4E77-7DDF-C24C-33FCB5B5B2F9}"/>
              </a:ext>
            </a:extLst>
          </p:cNvPr>
          <p:cNvSpPr txBox="1"/>
          <p:nvPr/>
        </p:nvSpPr>
        <p:spPr>
          <a:xfrm>
            <a:off x="2428881" y="3857742"/>
            <a:ext cx="1671476" cy="268277"/>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Black" panose="020B0604020202020204" pitchFamily="34" charset="0"/>
                <a:ea typeface="ＭＳ Ｐゴシック" charset="-128"/>
                <a:cs typeface="Arial Black" panose="020B0604020202020204" pitchFamily="34" charset="0"/>
              </a:rPr>
              <a:t>IVD Manufacturers</a:t>
            </a:r>
          </a:p>
        </p:txBody>
      </p:sp>
      <p:cxnSp>
        <p:nvCxnSpPr>
          <p:cNvPr id="3" name="Straight Arrow Connector 2">
            <a:extLst>
              <a:ext uri="{FF2B5EF4-FFF2-40B4-BE49-F238E27FC236}">
                <a16:creationId xmlns:a16="http://schemas.microsoft.com/office/drawing/2014/main" id="{4E28E225-FA8C-692A-3C0B-555AA73AE281}"/>
              </a:ext>
            </a:extLst>
          </p:cNvPr>
          <p:cNvCxnSpPr>
            <a:cxnSpLocks/>
          </p:cNvCxnSpPr>
          <p:nvPr/>
        </p:nvCxnSpPr>
        <p:spPr>
          <a:xfrm>
            <a:off x="3883491" y="3520396"/>
            <a:ext cx="397789"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4" name="Group 53">
            <a:extLst>
              <a:ext uri="{FF2B5EF4-FFF2-40B4-BE49-F238E27FC236}">
                <a16:creationId xmlns:a16="http://schemas.microsoft.com/office/drawing/2014/main" id="{A85D155D-98CC-43D7-B391-5C1C70DCBE8C}"/>
              </a:ext>
            </a:extLst>
          </p:cNvPr>
          <p:cNvGrpSpPr/>
          <p:nvPr/>
        </p:nvGrpSpPr>
        <p:grpSpPr>
          <a:xfrm>
            <a:off x="3720376" y="3278526"/>
            <a:ext cx="724019" cy="241870"/>
            <a:chOff x="3720376" y="3278526"/>
            <a:chExt cx="724019" cy="241870"/>
          </a:xfrm>
        </p:grpSpPr>
        <p:cxnSp>
          <p:nvCxnSpPr>
            <p:cNvPr id="1641" name="Straight Arrow Connector 1640">
              <a:extLst>
                <a:ext uri="{FF2B5EF4-FFF2-40B4-BE49-F238E27FC236}">
                  <a16:creationId xmlns:a16="http://schemas.microsoft.com/office/drawing/2014/main" id="{F61BC0C5-0492-6627-7478-2A8B5D60FC5A}"/>
                </a:ext>
              </a:extLst>
            </p:cNvPr>
            <p:cNvCxnSpPr>
              <a:cxnSpLocks/>
            </p:cNvCxnSpPr>
            <p:nvPr/>
          </p:nvCxnSpPr>
          <p:spPr>
            <a:xfrm>
              <a:off x="3883491" y="3520396"/>
              <a:ext cx="397789" cy="0"/>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648" name="TextBox 1647">
              <a:extLst>
                <a:ext uri="{FF2B5EF4-FFF2-40B4-BE49-F238E27FC236}">
                  <a16:creationId xmlns:a16="http://schemas.microsoft.com/office/drawing/2014/main" id="{11EED7F8-B2F9-F178-9030-251D8D7A3BDF}"/>
                </a:ext>
              </a:extLst>
            </p:cNvPr>
            <p:cNvSpPr txBox="1"/>
            <p:nvPr/>
          </p:nvSpPr>
          <p:spPr>
            <a:xfrm>
              <a:off x="3720376" y="3278526"/>
              <a:ext cx="724019" cy="217975"/>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t>LIVD</a:t>
              </a:r>
            </a:p>
          </p:txBody>
        </p:sp>
      </p:grpSp>
      <p:sp>
        <p:nvSpPr>
          <p:cNvPr id="1279" name="TextBox 1278">
            <a:extLst>
              <a:ext uri="{FF2B5EF4-FFF2-40B4-BE49-F238E27FC236}">
                <a16:creationId xmlns:a16="http://schemas.microsoft.com/office/drawing/2014/main" id="{D54032FF-0AC9-7C10-DDDE-C20244B7DD73}"/>
              </a:ext>
            </a:extLst>
          </p:cNvPr>
          <p:cNvSpPr txBox="1"/>
          <p:nvPr/>
        </p:nvSpPr>
        <p:spPr>
          <a:xfrm>
            <a:off x="6949034" y="1498136"/>
            <a:ext cx="1771380" cy="200055"/>
          </a:xfrm>
          <a:prstGeom prst="rect">
            <a:avLst/>
          </a:prstGeom>
          <a:noFill/>
          <a:ln w="5715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t>Electronic Laboratory Reporting (ELR)</a:t>
            </a:r>
          </a:p>
        </p:txBody>
      </p:sp>
    </p:spTree>
    <p:extLst>
      <p:ext uri="{BB962C8B-B14F-4D97-AF65-F5344CB8AC3E}">
        <p14:creationId xmlns:p14="http://schemas.microsoft.com/office/powerpoint/2010/main" val="41320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3B10-4432-4A26-B2D2-E20C1F65B8EC}"/>
              </a:ext>
            </a:extLst>
          </p:cNvPr>
          <p:cNvSpPr>
            <a:spLocks noGrp="1"/>
          </p:cNvSpPr>
          <p:nvPr>
            <p:ph type="title"/>
          </p:nvPr>
        </p:nvSpPr>
        <p:spPr>
          <a:xfrm>
            <a:off x="609600" y="304800"/>
            <a:ext cx="10972800" cy="661720"/>
          </a:xfrm>
        </p:spPr>
        <p:txBody>
          <a:bodyPr/>
          <a:lstStyle/>
          <a:p>
            <a:r>
              <a:rPr lang="en-US" dirty="0"/>
              <a:t>SHIELD Activity Now</a:t>
            </a:r>
          </a:p>
        </p:txBody>
      </p:sp>
      <p:sp>
        <p:nvSpPr>
          <p:cNvPr id="3" name="Content Placeholder 2">
            <a:extLst>
              <a:ext uri="{FF2B5EF4-FFF2-40B4-BE49-F238E27FC236}">
                <a16:creationId xmlns:a16="http://schemas.microsoft.com/office/drawing/2014/main" id="{DE125095-4594-4F39-8F7D-68EF59C68CAF}"/>
              </a:ext>
            </a:extLst>
          </p:cNvPr>
          <p:cNvSpPr>
            <a:spLocks noGrp="1"/>
          </p:cNvSpPr>
          <p:nvPr>
            <p:ph idx="1"/>
          </p:nvPr>
        </p:nvSpPr>
        <p:spPr>
          <a:xfrm>
            <a:off x="541577" y="723644"/>
            <a:ext cx="11390888" cy="5410712"/>
          </a:xfrm>
        </p:spPr>
        <p:txBody>
          <a:bodyPr/>
          <a:lstStyle/>
          <a:p>
            <a:r>
              <a:rPr lang="en-US" sz="2400" dirty="0"/>
              <a:t>Community:</a:t>
            </a:r>
            <a:endParaRPr lang="en-US" sz="2400" dirty="0">
              <a:hlinkClick r:id="rId2">
                <a:extLst>
                  <a:ext uri="{A12FA001-AC4F-418D-AE19-62706E023703}">
                    <ahyp:hlinkClr xmlns:ahyp="http://schemas.microsoft.com/office/drawing/2018/hyperlinkcolor" val="tx"/>
                  </a:ext>
                </a:extLst>
              </a:hlinkClick>
            </a:endParaRPr>
          </a:p>
          <a:p>
            <a:pPr lvl="1"/>
            <a:r>
              <a:rPr lang="en-US" sz="2400" dirty="0">
                <a:hlinkClick r:id="rId2"/>
              </a:rPr>
              <a:t>Proposed Charter</a:t>
            </a:r>
            <a:endParaRPr lang="en-US" sz="2400" dirty="0"/>
          </a:p>
          <a:p>
            <a:pPr lvl="1"/>
            <a:r>
              <a:rPr lang="en-US" sz="2000" dirty="0">
                <a:hlinkClick r:id="rId3"/>
              </a:rPr>
              <a:t>Updated Roadmap document</a:t>
            </a:r>
            <a:r>
              <a:rPr lang="en-US" sz="2000" dirty="0"/>
              <a:t> and related </a:t>
            </a:r>
            <a:r>
              <a:rPr lang="en-US" sz="2000" dirty="0">
                <a:hlinkClick r:id="rId4"/>
              </a:rPr>
              <a:t>Adjudicated comments spreadsheet</a:t>
            </a:r>
            <a:endParaRPr lang="en-US" sz="2000" dirty="0"/>
          </a:p>
          <a:p>
            <a:pPr lvl="1"/>
            <a:r>
              <a:rPr lang="en-US" sz="2000" dirty="0"/>
              <a:t>Form Steering Committee – approved initial composition on next slide</a:t>
            </a:r>
          </a:p>
          <a:p>
            <a:pPr lvl="1"/>
            <a:r>
              <a:rPr lang="en-US" sz="2000" dirty="0"/>
              <a:t>Get Updates from FDA funded BAA projects</a:t>
            </a:r>
          </a:p>
          <a:p>
            <a:r>
              <a:rPr lang="en-US" sz="2400" dirty="0"/>
              <a:t>FDA:</a:t>
            </a:r>
          </a:p>
          <a:p>
            <a:pPr lvl="1"/>
            <a:r>
              <a:rPr lang="en-US" sz="2000" dirty="0"/>
              <a:t>Created Program – leads: Keith Campbell and Victoria Derbyshire</a:t>
            </a:r>
          </a:p>
          <a:p>
            <a:pPr lvl="1"/>
            <a:r>
              <a:rPr lang="en-US" sz="2000" dirty="0"/>
              <a:t>3 BAA projects:</a:t>
            </a:r>
          </a:p>
          <a:p>
            <a:pPr marL="914400" lvl="2" indent="0">
              <a:buNone/>
            </a:pPr>
            <a:endParaRPr lang="en-US" sz="1600" dirty="0"/>
          </a:p>
          <a:p>
            <a:pPr marL="457200" lvl="1" indent="0">
              <a:buNone/>
            </a:pPr>
            <a:endParaRPr lang="en-US" sz="2000" dirty="0"/>
          </a:p>
          <a:p>
            <a:pPr lvl="1"/>
            <a:endParaRPr lang="en-US" sz="2000" dirty="0"/>
          </a:p>
          <a:p>
            <a:pPr lvl="1"/>
            <a:endParaRPr lang="en-US" sz="2000" dirty="0"/>
          </a:p>
          <a:p>
            <a:pPr lvl="1"/>
            <a:endParaRPr lang="en-US" sz="2400" dirty="0"/>
          </a:p>
          <a:p>
            <a:pPr marL="914400" lvl="2" indent="0">
              <a:buNone/>
            </a:pPr>
            <a:endParaRPr lang="en-US" sz="1600" dirty="0"/>
          </a:p>
        </p:txBody>
      </p:sp>
      <p:pic>
        <p:nvPicPr>
          <p:cNvPr id="7" name="Picture 6">
            <a:extLst>
              <a:ext uri="{FF2B5EF4-FFF2-40B4-BE49-F238E27FC236}">
                <a16:creationId xmlns:a16="http://schemas.microsoft.com/office/drawing/2014/main" id="{BAE4ACF4-B2F0-9230-60AD-3B3B6834C2B9}"/>
              </a:ext>
            </a:extLst>
          </p:cNvPr>
          <p:cNvPicPr>
            <a:picLocks noChangeAspect="1"/>
          </p:cNvPicPr>
          <p:nvPr/>
        </p:nvPicPr>
        <p:blipFill>
          <a:blip r:embed="rId5"/>
          <a:stretch>
            <a:fillRect/>
          </a:stretch>
        </p:blipFill>
        <p:spPr>
          <a:xfrm>
            <a:off x="3638550" y="3429000"/>
            <a:ext cx="8293915" cy="3351219"/>
          </a:xfrm>
          <a:prstGeom prst="rect">
            <a:avLst/>
          </a:prstGeom>
        </p:spPr>
      </p:pic>
    </p:spTree>
    <p:extLst>
      <p:ext uri="{BB962C8B-B14F-4D97-AF65-F5344CB8AC3E}">
        <p14:creationId xmlns:p14="http://schemas.microsoft.com/office/powerpoint/2010/main" val="217804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27CB-BD68-4820-8C15-E123172B3985}"/>
              </a:ext>
            </a:extLst>
          </p:cNvPr>
          <p:cNvSpPr>
            <a:spLocks noGrp="1"/>
          </p:cNvSpPr>
          <p:nvPr>
            <p:ph type="title"/>
          </p:nvPr>
        </p:nvSpPr>
        <p:spPr>
          <a:xfrm>
            <a:off x="609600" y="197001"/>
            <a:ext cx="11049000" cy="600164"/>
          </a:xfrm>
        </p:spPr>
        <p:txBody>
          <a:bodyPr/>
          <a:lstStyle/>
          <a:p>
            <a:r>
              <a:rPr lang="en-US" sz="3600" dirty="0"/>
              <a:t>Steering Committee </a:t>
            </a:r>
          </a:p>
        </p:txBody>
      </p:sp>
      <p:pic>
        <p:nvPicPr>
          <p:cNvPr id="5" name="Picture 4">
            <a:extLst>
              <a:ext uri="{FF2B5EF4-FFF2-40B4-BE49-F238E27FC236}">
                <a16:creationId xmlns:a16="http://schemas.microsoft.com/office/drawing/2014/main" id="{40C6F9FD-021D-EA31-A99A-B9A5CF1782ED}"/>
              </a:ext>
            </a:extLst>
          </p:cNvPr>
          <p:cNvPicPr>
            <a:picLocks noChangeAspect="1"/>
          </p:cNvPicPr>
          <p:nvPr/>
        </p:nvPicPr>
        <p:blipFill>
          <a:blip r:embed="rId2"/>
          <a:stretch>
            <a:fillRect/>
          </a:stretch>
        </p:blipFill>
        <p:spPr>
          <a:xfrm>
            <a:off x="1143000" y="720594"/>
            <a:ext cx="8823515" cy="6051493"/>
          </a:xfrm>
          <a:prstGeom prst="rect">
            <a:avLst/>
          </a:prstGeom>
        </p:spPr>
      </p:pic>
    </p:spTree>
    <p:extLst>
      <p:ext uri="{BB962C8B-B14F-4D97-AF65-F5344CB8AC3E}">
        <p14:creationId xmlns:p14="http://schemas.microsoft.com/office/powerpoint/2010/main" val="146344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27CB-BD68-4820-8C15-E123172B3985}"/>
              </a:ext>
            </a:extLst>
          </p:cNvPr>
          <p:cNvSpPr>
            <a:spLocks noGrp="1"/>
          </p:cNvSpPr>
          <p:nvPr>
            <p:ph type="title"/>
          </p:nvPr>
        </p:nvSpPr>
        <p:spPr>
          <a:xfrm>
            <a:off x="609600" y="197001"/>
            <a:ext cx="11049000" cy="600164"/>
          </a:xfrm>
        </p:spPr>
        <p:txBody>
          <a:bodyPr/>
          <a:lstStyle/>
          <a:p>
            <a:r>
              <a:rPr lang="en-US" sz="3600" dirty="0"/>
              <a:t>Call Cadence</a:t>
            </a:r>
          </a:p>
        </p:txBody>
      </p:sp>
      <p:sp>
        <p:nvSpPr>
          <p:cNvPr id="3" name="TextBox 2">
            <a:extLst>
              <a:ext uri="{FF2B5EF4-FFF2-40B4-BE49-F238E27FC236}">
                <a16:creationId xmlns:a16="http://schemas.microsoft.com/office/drawing/2014/main" id="{43B1AF0E-E6CD-43F2-8E42-D59346D197E1}"/>
              </a:ext>
            </a:extLst>
          </p:cNvPr>
          <p:cNvSpPr txBox="1"/>
          <p:nvPr/>
        </p:nvSpPr>
        <p:spPr>
          <a:xfrm>
            <a:off x="252518" y="797165"/>
            <a:ext cx="11406082" cy="5755422"/>
          </a:xfrm>
          <a:prstGeom prst="rect">
            <a:avLst/>
          </a:prstGeom>
          <a:noFill/>
        </p:spPr>
        <p:txBody>
          <a:bodyPr wrap="square" rtlCol="0">
            <a:spAutoFit/>
          </a:bodyPr>
          <a:lstStyle/>
          <a:p>
            <a:pPr marL="571500" indent="-571500">
              <a:buFont typeface="Arial" panose="020B0604020202020204" pitchFamily="34" charset="0"/>
              <a:buChar char="•"/>
            </a:pPr>
            <a:r>
              <a:rPr lang="en-US" sz="2400" b="1" dirty="0"/>
              <a:t>ALL-SHIELD Call </a:t>
            </a:r>
            <a:r>
              <a:rPr lang="en-US" sz="2400" dirty="0"/>
              <a:t>is once a month (normally 4</a:t>
            </a:r>
            <a:r>
              <a:rPr lang="en-US" sz="2400" baseline="30000" dirty="0"/>
              <a:t>th</a:t>
            </a:r>
            <a:r>
              <a:rPr lang="en-US" sz="2400" dirty="0"/>
              <a:t>) </a:t>
            </a:r>
            <a:r>
              <a:rPr lang="en-US" sz="2400" b="1" dirty="0"/>
              <a:t>Tuesdays 12 – 1 PM ET</a:t>
            </a:r>
          </a:p>
          <a:p>
            <a:pPr marL="800100" lvl="1" indent="-342900">
              <a:buFont typeface="Arial" panose="020B0604020202020204" pitchFamily="34" charset="0"/>
              <a:buChar char="•"/>
            </a:pPr>
            <a:r>
              <a:rPr lang="en-US" sz="2400" dirty="0"/>
              <a:t>February 28</a:t>
            </a:r>
            <a:r>
              <a:rPr lang="en-US" sz="2400" baseline="30000" dirty="0"/>
              <a:t>th</a:t>
            </a:r>
            <a:r>
              <a:rPr lang="en-US" sz="2400" dirty="0"/>
              <a:t> </a:t>
            </a:r>
          </a:p>
          <a:p>
            <a:pPr marL="800100" lvl="1" indent="-342900">
              <a:buFont typeface="Arial" panose="020B0604020202020204" pitchFamily="34" charset="0"/>
              <a:buChar char="•"/>
            </a:pPr>
            <a:r>
              <a:rPr lang="en-US" sz="2400" dirty="0"/>
              <a:t>March 28</a:t>
            </a:r>
            <a:r>
              <a:rPr lang="en-US" sz="2400" baseline="30000" dirty="0"/>
              <a:t>th</a:t>
            </a:r>
            <a:r>
              <a:rPr lang="en-US" sz="2400" dirty="0"/>
              <a:t> </a:t>
            </a:r>
          </a:p>
          <a:p>
            <a:pPr marL="800100" lvl="1" indent="-342900">
              <a:buFont typeface="Arial" panose="020B0604020202020204" pitchFamily="34" charset="0"/>
              <a:buChar char="•"/>
            </a:pPr>
            <a:r>
              <a:rPr lang="en-US" sz="2400" dirty="0"/>
              <a:t>April 25</a:t>
            </a:r>
            <a:r>
              <a:rPr lang="en-US" sz="2400" baseline="30000" dirty="0"/>
              <a:t>th</a:t>
            </a:r>
            <a:r>
              <a:rPr lang="en-US" sz="2400" dirty="0"/>
              <a:t> </a:t>
            </a:r>
          </a:p>
          <a:p>
            <a:pPr marL="571500" indent="-571500">
              <a:buFont typeface="Arial" panose="020B0604020202020204" pitchFamily="34" charset="0"/>
              <a:buChar char="•"/>
            </a:pPr>
            <a:r>
              <a:rPr lang="en-US" sz="2400" dirty="0"/>
              <a:t>Add interim calls for specific project updates – every 2nd Tuesday starting in December</a:t>
            </a:r>
          </a:p>
          <a:p>
            <a:pPr marL="1028700" lvl="1" indent="-571500">
              <a:buFont typeface="Arial" panose="020B0604020202020204" pitchFamily="34" charset="0"/>
              <a:buChar char="•"/>
            </a:pPr>
            <a:r>
              <a:rPr lang="en-US" sz="2400" dirty="0"/>
              <a:t>February 14</a:t>
            </a:r>
            <a:r>
              <a:rPr lang="en-US" sz="2400" baseline="30000" dirty="0"/>
              <a:t>th</a:t>
            </a:r>
            <a:r>
              <a:rPr lang="en-US" sz="2400" dirty="0"/>
              <a:t> – FDA BAA CAP work</a:t>
            </a:r>
          </a:p>
          <a:p>
            <a:pPr marL="1028700" lvl="1" indent="-571500">
              <a:buFont typeface="Arial" panose="020B0604020202020204" pitchFamily="34" charset="0"/>
              <a:buChar char="•"/>
            </a:pPr>
            <a:r>
              <a:rPr lang="en-US" sz="2400" dirty="0"/>
              <a:t>March 14</a:t>
            </a:r>
            <a:r>
              <a:rPr lang="en-US" sz="2400" baseline="30000" dirty="0"/>
              <a:t>th</a:t>
            </a:r>
            <a:r>
              <a:rPr lang="en-US" sz="2400" dirty="0"/>
              <a:t> – FDA BAA Deloitte work</a:t>
            </a:r>
          </a:p>
          <a:p>
            <a:pPr marL="571500" indent="-571500">
              <a:buFont typeface="Arial" panose="020B0604020202020204" pitchFamily="34" charset="0"/>
              <a:buChar char="•"/>
            </a:pPr>
            <a:r>
              <a:rPr lang="en-US" sz="2400" dirty="0"/>
              <a:t>Steering Committee calls – doodle poll sent today – earliest would be third week in February</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endParaRPr lang="en-US" sz="2400" dirty="0"/>
          </a:p>
          <a:p>
            <a:endParaRPr lang="en-US" sz="4000" dirty="0"/>
          </a:p>
          <a:p>
            <a:r>
              <a:rPr lang="en-US" sz="4000" b="1" dirty="0"/>
              <a:t>	</a:t>
            </a:r>
          </a:p>
        </p:txBody>
      </p:sp>
    </p:spTree>
    <p:extLst>
      <p:ext uri="{BB962C8B-B14F-4D97-AF65-F5344CB8AC3E}">
        <p14:creationId xmlns:p14="http://schemas.microsoft.com/office/powerpoint/2010/main" val="2979391528"/>
      </p:ext>
    </p:extLst>
  </p:cSld>
  <p:clrMapOvr>
    <a:masterClrMapping/>
  </p:clrMapOvr>
</p:sld>
</file>

<file path=ppt/theme/theme1.xml><?xml version="1.0" encoding="utf-8"?>
<a:theme xmlns:a="http://schemas.openxmlformats.org/drawingml/2006/main" name="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2.xml><?xml version="1.0" encoding="utf-8"?>
<a:theme xmlns:a="http://schemas.openxmlformats.org/drawingml/2006/main" name="FDA">
  <a:themeElements>
    <a:clrScheme name="FDA 1">
      <a:dk1>
        <a:srgbClr val="2E2925"/>
      </a:dk1>
      <a:lt1>
        <a:srgbClr val="FFFFFF"/>
      </a:lt1>
      <a:dk2>
        <a:srgbClr val="2E2824"/>
      </a:dk2>
      <a:lt2>
        <a:srgbClr val="FFFFFF"/>
      </a:lt2>
      <a:accent1>
        <a:srgbClr val="007CBA"/>
      </a:accent1>
      <a:accent2>
        <a:srgbClr val="222C67"/>
      </a:accent2>
      <a:accent3>
        <a:srgbClr val="A0A0A3"/>
      </a:accent3>
      <a:accent4>
        <a:srgbClr val="E5B611"/>
      </a:accent4>
      <a:accent5>
        <a:srgbClr val="D60036"/>
      </a:accent5>
      <a:accent6>
        <a:srgbClr val="D4FCA9"/>
      </a:accent6>
      <a:hlink>
        <a:srgbClr val="007CBA"/>
      </a:hlink>
      <a:folHlink>
        <a:srgbClr val="222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DA" id="{6F94B14F-1580-0649-B18B-44EEE26FAF8A}" vid="{48065F65-DF47-B24A-BA3E-032CA9AFA74E}"/>
    </a:ext>
  </a:extLst>
</a:theme>
</file>

<file path=ppt/theme/theme3.xml><?xml version="1.0" encoding="utf-8"?>
<a:theme xmlns:a="http://schemas.openxmlformats.org/drawingml/2006/main" name="FDA Visual Identity">
  <a:themeElements>
    <a:clrScheme name="Custom 2">
      <a:dk1>
        <a:srgbClr val="2E2925"/>
      </a:dk1>
      <a:lt1>
        <a:sysClr val="window" lastClr="FFFFFF"/>
      </a:lt1>
      <a:dk2>
        <a:srgbClr val="222C67"/>
      </a:dk2>
      <a:lt2>
        <a:srgbClr val="007CBA"/>
      </a:lt2>
      <a:accent1>
        <a:srgbClr val="007CBA"/>
      </a:accent1>
      <a:accent2>
        <a:srgbClr val="222C67"/>
      </a:accent2>
      <a:accent3>
        <a:srgbClr val="FFFFFF"/>
      </a:accent3>
      <a:accent4>
        <a:srgbClr val="A0A0A3"/>
      </a:accent4>
      <a:accent5>
        <a:srgbClr val="2E2925"/>
      </a:accent5>
      <a:accent6>
        <a:srgbClr val="5DC200"/>
      </a:accent6>
      <a:hlink>
        <a:srgbClr val="007CBA"/>
      </a:hlink>
      <a:folHlink>
        <a:srgbClr val="222C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B878A502-114C-4A50-B4F2-6DCBDA84D29F}" vid="{2BDD8DF9-18E0-462A-9301-510F28AC2E5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2E2925"/>
    </a:dk1>
    <a:lt1>
      <a:sysClr val="window" lastClr="FFFFFF"/>
    </a:lt1>
    <a:dk2>
      <a:srgbClr val="222C67"/>
    </a:dk2>
    <a:lt2>
      <a:srgbClr val="007CBA"/>
    </a:lt2>
    <a:accent1>
      <a:srgbClr val="007CBA"/>
    </a:accent1>
    <a:accent2>
      <a:srgbClr val="222C67"/>
    </a:accent2>
    <a:accent3>
      <a:srgbClr val="FFFFFF"/>
    </a:accent3>
    <a:accent4>
      <a:srgbClr val="A0A0A3"/>
    </a:accent4>
    <a:accent5>
      <a:srgbClr val="2E2925"/>
    </a:accent5>
    <a:accent6>
      <a:srgbClr val="5DC200"/>
    </a:accent6>
    <a:hlink>
      <a:srgbClr val="007CBA"/>
    </a:hlink>
    <a:folHlink>
      <a:srgbClr val="222C6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9721B435669B4C8416BA9CA260E995" ma:contentTypeVersion="12" ma:contentTypeDescription="Create a new document." ma:contentTypeScope="" ma:versionID="8a60af85ddd649234c98c4bc01e53a44">
  <xsd:schema xmlns:xsd="http://www.w3.org/2001/XMLSchema" xmlns:xs="http://www.w3.org/2001/XMLSchema" xmlns:p="http://schemas.microsoft.com/office/2006/metadata/properties" xmlns:ns2="981d754e-1893-44b2-af7b-9f89916f9077" xmlns:ns3="bb034d5b-f0c3-46f2-afd8-1e723fa9a182" targetNamespace="http://schemas.microsoft.com/office/2006/metadata/properties" ma:root="true" ma:fieldsID="5242f488fc224a529655fae4eb69699c" ns2:_="" ns3:_="">
    <xsd:import namespace="981d754e-1893-44b2-af7b-9f89916f9077"/>
    <xsd:import namespace="bb034d5b-f0c3-46f2-afd8-1e723fa9a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1d754e-1893-44b2-af7b-9f89916f9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034d5b-f0c3-46f2-afd8-1e723fa9a18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E9A6EA-D761-4013-86CE-FF2E74E0E777}">
  <ds:schemaRefs>
    <ds:schemaRef ds:uri="981d754e-1893-44b2-af7b-9f89916f9077"/>
    <ds:schemaRef ds:uri="bb034d5b-f0c3-46f2-afd8-1e723fa9a1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D640F8-C500-4933-A208-861136A783F7}">
  <ds:schemaRefs>
    <ds:schemaRef ds:uri="http://schemas.microsoft.com/sharepoint/v3/contenttype/forms"/>
  </ds:schemaRefs>
</ds:datastoreItem>
</file>

<file path=customXml/itemProps3.xml><?xml version="1.0" encoding="utf-8"?>
<ds:datastoreItem xmlns:ds="http://schemas.openxmlformats.org/officeDocument/2006/customXml" ds:itemID="{CC0CCF9D-9D5D-4493-836D-78370B3183D1}">
  <ds:schemaRefs>
    <ds:schemaRef ds:uri="981d754e-1893-44b2-af7b-9f89916f9077"/>
    <ds:schemaRef ds:uri="bb034d5b-f0c3-46f2-afd8-1e723fa9a1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7065</TotalTime>
  <Words>1481</Words>
  <Application>Microsoft Office PowerPoint</Application>
  <PresentationFormat>Widescreen</PresentationFormat>
  <Paragraphs>118</Paragraphs>
  <Slides>8</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vt:i4>
      </vt:variant>
    </vt:vector>
  </HeadingPairs>
  <TitlesOfParts>
    <vt:vector size="22" baseType="lpstr">
      <vt:lpstr>Arial</vt:lpstr>
      <vt:lpstr>Arial Black</vt:lpstr>
      <vt:lpstr>Calibri</vt:lpstr>
      <vt:lpstr>Courier New</vt:lpstr>
      <vt:lpstr>Franklin Gothic Demi</vt:lpstr>
      <vt:lpstr>Franklin Gothic Medium</vt:lpstr>
      <vt:lpstr>Helvetica</vt:lpstr>
      <vt:lpstr>Open Sans Light</vt:lpstr>
      <vt:lpstr>Roboto Bold</vt:lpstr>
      <vt:lpstr>Verdana</vt:lpstr>
      <vt:lpstr>Wingdings</vt:lpstr>
      <vt:lpstr>APHL_PPTTemp_120814</vt:lpstr>
      <vt:lpstr>FDA</vt:lpstr>
      <vt:lpstr>FDA Visual Identity</vt:lpstr>
      <vt:lpstr>Systemic Harmonization and Interoperability Enhancement for Laboratory Data (SHIELD)</vt:lpstr>
      <vt:lpstr>Background</vt:lpstr>
      <vt:lpstr>Bridging the Public-Private Gap</vt:lpstr>
      <vt:lpstr>PowerPoint Presentation</vt:lpstr>
      <vt:lpstr>PowerPoint Presentation</vt:lpstr>
      <vt:lpstr>SHIELD Activity Now</vt:lpstr>
      <vt:lpstr>Steering Committee </vt:lpstr>
      <vt:lpstr>Call Cadence</vt:lpstr>
    </vt:vector>
  </TitlesOfParts>
  <Company>Association of Public Health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LIVD high level view</dc:title>
  <dc:creator>Merrick, Riki | APHL</dc:creator>
  <cp:lastModifiedBy>Merrick, Riki | APHL</cp:lastModifiedBy>
  <cp:revision>53</cp:revision>
  <dcterms:created xsi:type="dcterms:W3CDTF">2020-06-12T18:14:50Z</dcterms:created>
  <dcterms:modified xsi:type="dcterms:W3CDTF">2023-02-09T20:51:11Z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0x0101007C9721B435669B4C8416BA9CA260E995</vt:lpwstr>
  </property>
  <property fmtid="{D5CDD505-2E9C-101B-9397-08002B2CF9AE}" pid="3" name="MSIP_Label_589256c7-9946-44df-b379-51beb93fd2d9_Enabled">
    <vt:lpwstr>true</vt:lpwstr>
  </property>
  <property fmtid="{D5CDD505-2E9C-101B-9397-08002B2CF9AE}" pid="4" name="MSIP_Label_589256c7-9946-44df-b379-51beb93fd2d9_SetDate">
    <vt:lpwstr>2022-06-28T02:03:18Z</vt:lpwstr>
  </property>
  <property fmtid="{D5CDD505-2E9C-101B-9397-08002B2CF9AE}" pid="5" name="MSIP_Label_589256c7-9946-44df-b379-51beb93fd2d9_Method">
    <vt:lpwstr>Privileged</vt:lpwstr>
  </property>
  <property fmtid="{D5CDD505-2E9C-101B-9397-08002B2CF9AE}" pid="6" name="MSIP_Label_589256c7-9946-44df-b379-51beb93fd2d9_Name">
    <vt:lpwstr>589256c7-9946-44df-b379-51beb93fd2d9</vt:lpwstr>
  </property>
  <property fmtid="{D5CDD505-2E9C-101B-9397-08002B2CF9AE}" pid="7" name="MSIP_Label_589256c7-9946-44df-b379-51beb93fd2d9_SiteId">
    <vt:lpwstr>36da45f1-dd2c-4d1f-af13-5abe46b99921</vt:lpwstr>
  </property>
  <property fmtid="{D5CDD505-2E9C-101B-9397-08002B2CF9AE}" pid="8" name="MSIP_Label_589256c7-9946-44df-b379-51beb93fd2d9_ActionId">
    <vt:lpwstr>4e186012-945c-46c7-a6e3-5acb12694a28</vt:lpwstr>
  </property>
  <property fmtid="{D5CDD505-2E9C-101B-9397-08002B2CF9AE}" pid="9" name="MSIP_Label_589256c7-9946-44df-b379-51beb93fd2d9_ContentBits">
    <vt:lpwstr>0</vt:lpwstr>
  </property>
</Properties>
</file>